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62"/>
  </p:notesMasterIdLst>
  <p:handoutMasterIdLst>
    <p:handoutMasterId r:id="rId63"/>
  </p:handoutMasterIdLst>
  <p:sldIdLst>
    <p:sldId id="286" r:id="rId5"/>
    <p:sldId id="2536" r:id="rId6"/>
    <p:sldId id="1657" r:id="rId7"/>
    <p:sldId id="1691" r:id="rId8"/>
    <p:sldId id="2065" r:id="rId9"/>
    <p:sldId id="2508" r:id="rId10"/>
    <p:sldId id="2500" r:id="rId11"/>
    <p:sldId id="268" r:id="rId12"/>
    <p:sldId id="1679" r:id="rId13"/>
    <p:sldId id="2538" r:id="rId14"/>
    <p:sldId id="2534" r:id="rId15"/>
    <p:sldId id="2516" r:id="rId16"/>
    <p:sldId id="347" r:id="rId17"/>
    <p:sldId id="357" r:id="rId18"/>
    <p:sldId id="2511" r:id="rId19"/>
    <p:sldId id="2540" r:id="rId20"/>
    <p:sldId id="2512" r:id="rId21"/>
    <p:sldId id="2513" r:id="rId22"/>
    <p:sldId id="2515" r:id="rId23"/>
    <p:sldId id="2541" r:id="rId24"/>
    <p:sldId id="359" r:id="rId25"/>
    <p:sldId id="1555" r:id="rId26"/>
    <p:sldId id="2509" r:id="rId27"/>
    <p:sldId id="2544" r:id="rId28"/>
    <p:sldId id="2546" r:id="rId29"/>
    <p:sldId id="363" r:id="rId30"/>
    <p:sldId id="2545" r:id="rId31"/>
    <p:sldId id="2510" r:id="rId32"/>
    <p:sldId id="2535" r:id="rId33"/>
    <p:sldId id="1551" r:id="rId34"/>
    <p:sldId id="1685" r:id="rId35"/>
    <p:sldId id="349" r:id="rId36"/>
    <p:sldId id="2547" r:id="rId37"/>
    <p:sldId id="1631" r:id="rId38"/>
    <p:sldId id="1607" r:id="rId39"/>
    <p:sldId id="2518" r:id="rId40"/>
    <p:sldId id="2517" r:id="rId41"/>
    <p:sldId id="2519" r:id="rId42"/>
    <p:sldId id="2520" r:id="rId43"/>
    <p:sldId id="2521" r:id="rId44"/>
    <p:sldId id="2522" r:id="rId45"/>
    <p:sldId id="2523" r:id="rId46"/>
    <p:sldId id="2524" r:id="rId47"/>
    <p:sldId id="2525" r:id="rId48"/>
    <p:sldId id="2526" r:id="rId49"/>
    <p:sldId id="2527" r:id="rId50"/>
    <p:sldId id="2528" r:id="rId51"/>
    <p:sldId id="2529" r:id="rId52"/>
    <p:sldId id="2530" r:id="rId53"/>
    <p:sldId id="2531" r:id="rId54"/>
    <p:sldId id="2548" r:id="rId55"/>
    <p:sldId id="2444" r:id="rId56"/>
    <p:sldId id="2532" r:id="rId57"/>
    <p:sldId id="2550" r:id="rId58"/>
    <p:sldId id="2549" r:id="rId59"/>
    <p:sldId id="336" r:id="rId60"/>
    <p:sldId id="338" r:id="rId61"/>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0" autoAdjust="0"/>
    <p:restoredTop sz="95168" autoAdjust="0"/>
  </p:normalViewPr>
  <p:slideViewPr>
    <p:cSldViewPr snapToGrid="0" showGuides="1">
      <p:cViewPr varScale="1">
        <p:scale>
          <a:sx n="82" d="100"/>
          <a:sy n="82" d="100"/>
        </p:scale>
        <p:origin x="184" y="384"/>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2/4/20</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2/4/20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0F9DF873-180A-4AC2-8377-17A957890093}"/>
              </a:ext>
            </a:extLst>
          </p:cNvPr>
          <p:cNvSpPr>
            <a:spLocks noGrp="1" noRot="1" noChangeAspect="1"/>
          </p:cNvSpPr>
          <p:nvPr>
            <p:ph type="sldImg"/>
          </p:nvPr>
        </p:nvSpPr>
        <p:spPr>
          <a:xfrm>
            <a:off x="549275" y="731838"/>
            <a:ext cx="5759450" cy="3240087"/>
          </a:xfrm>
        </p:spPr>
      </p:sp>
      <p:sp>
        <p:nvSpPr>
          <p:cNvPr id="5" name="Notes Placeholder 4">
            <a:extLst>
              <a:ext uri="{FF2B5EF4-FFF2-40B4-BE49-F238E27FC236}">
                <a16:creationId xmlns:a16="http://schemas.microsoft.com/office/drawing/2014/main" id="{982C768C-7C6D-4ECD-A011-82CD2527B83B}"/>
              </a:ext>
            </a:extLst>
          </p:cNvPr>
          <p:cNvSpPr>
            <a:spLocks noGrp="1"/>
          </p:cNvSpPr>
          <p:nvPr>
            <p:ph type="body" idx="1"/>
          </p:nvPr>
        </p:nvSpPr>
        <p:spPr/>
        <p:txBody>
          <a:bodyPr/>
          <a:lstStyle/>
          <a:p>
            <a:endParaRPr lang="en-CA" dirty="0"/>
          </a:p>
        </p:txBody>
      </p:sp>
      <p:sp>
        <p:nvSpPr>
          <p:cNvPr id="3" name="Header Placeholder 2">
            <a:extLst>
              <a:ext uri="{FF2B5EF4-FFF2-40B4-BE49-F238E27FC236}">
                <a16:creationId xmlns:a16="http://schemas.microsoft.com/office/drawing/2014/main" id="{3269507A-C311-4863-B5EE-E3316C936054}"/>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126225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7751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57218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54226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75218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dirty="0"/>
              <a:t>At a very high level, this is what our software</a:t>
            </a:r>
            <a:r>
              <a:rPr lang="en-US" baseline="0" dirty="0"/>
              <a:t> delivery lifecycle looks like at Amazon. We’ll get into a lot more detail later.</a:t>
            </a:r>
          </a:p>
          <a:p>
            <a:endParaRPr lang="en-US" baseline="0" dirty="0"/>
          </a:p>
          <a:p>
            <a:r>
              <a:rPr lang="en-US" dirty="0"/>
              <a:t>Like most organizations we have a dev/test loop</a:t>
            </a:r>
            <a:r>
              <a:rPr lang="en-US" baseline="0" dirty="0"/>
              <a:t> that the individual developer manages.</a:t>
            </a:r>
          </a:p>
          <a:p>
            <a:r>
              <a:rPr lang="en-US" baseline="0" dirty="0"/>
              <a:t>Then, we build and test the code again as it goes off to a code review with a senior engineer for all changes</a:t>
            </a:r>
          </a:p>
          <a:p>
            <a:r>
              <a:rPr lang="en-US" baseline="0" dirty="0"/>
              <a:t>After that, the change is tested in various pre-production environments.</a:t>
            </a:r>
          </a:p>
          <a:p>
            <a:r>
              <a:rPr lang="en-US" baseline="0" dirty="0"/>
              <a:t>Finally it is released into production.  We’ll go a lot deeper into these last two phases later.</a:t>
            </a:r>
          </a:p>
          <a:p>
            <a:endParaRPr lang="en-US" dirty="0"/>
          </a:p>
          <a:p>
            <a:r>
              <a:rPr lang="en-US" dirty="0"/>
              <a:t>A couple things we think about.</a:t>
            </a:r>
          </a:p>
          <a:p>
            <a:r>
              <a:rPr lang="en-US" dirty="0"/>
              <a:t>1</a:t>
            </a:r>
            <a:r>
              <a:rPr lang="en-US" baseline="30000" dirty="0"/>
              <a:t>st</a:t>
            </a:r>
            <a:r>
              <a:rPr lang="en-US" dirty="0"/>
              <a:t>. We want everything to be as automated as possible</a:t>
            </a:r>
            <a:r>
              <a:rPr lang="en-US" baseline="0" dirty="0"/>
              <a:t> because we find it increases velocity and reduces errors. We add automation at every stage of the process and both the pre-prod and prod phases are fully automated.</a:t>
            </a:r>
          </a:p>
          <a:p>
            <a:r>
              <a:rPr lang="en-US" baseline="0" dirty="0"/>
              <a:t>2</a:t>
            </a:r>
            <a:r>
              <a:rPr lang="en-US" baseline="30000" dirty="0"/>
              <a:t>nd</a:t>
            </a:r>
            <a:r>
              <a:rPr lang="en-US" baseline="0" dirty="0"/>
              <a:t> We repeat lots of things such as testing throughout. We want to catch things as early in the process as possible as the cost goes up when you catch things later. To illustrate this point…</a:t>
            </a:r>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2/4/20 11:17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0215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2/4/20 11:17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3120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687350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a:t>
            </a:fld>
            <a:endParaRPr kumimoji="0" lang="en-US" sz="120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21405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Amazon Builders’ Library is a collection of living articles and videos that give readers a look under the hood at how Amazon builds and operates the technologies that underpin Amazon.com and AWS. The Builders’ Library content is written by the senior technical executives and engineers who are responsible for that topic on a daily basis</a:t>
            </a:r>
            <a:r>
              <a:rPr lang="en-US" sz="1100" kern="1200" baseline="0" dirty="0">
                <a:solidFill>
                  <a:schemeClr val="tx1"/>
                </a:solidFill>
                <a:effectLst/>
                <a:latin typeface="+mn-lt"/>
                <a:ea typeface="+mn-ea"/>
                <a:cs typeface="+mn-cs"/>
              </a:rPr>
              <a:t> and </a:t>
            </a:r>
            <a:r>
              <a:rPr lang="en-US" sz="1100" kern="1200" dirty="0">
                <a:solidFill>
                  <a:schemeClr val="tx1"/>
                </a:solidFill>
                <a:effectLst/>
                <a:latin typeface="+mn-lt"/>
                <a:ea typeface="+mn-ea"/>
                <a:cs typeface="+mn-cs"/>
              </a:rPr>
              <a:t>dives</a:t>
            </a:r>
            <a:r>
              <a:rPr lang="en-US" sz="1100" kern="1200" baseline="0" dirty="0">
                <a:solidFill>
                  <a:schemeClr val="tx1"/>
                </a:solidFill>
                <a:effectLst/>
                <a:latin typeface="+mn-lt"/>
                <a:ea typeface="+mn-ea"/>
                <a:cs typeface="+mn-cs"/>
              </a:rPr>
              <a:t> deep into the real-world practices used by Amazon every day. </a:t>
            </a:r>
            <a:r>
              <a:rPr lang="en-US" dirty="0"/>
              <a:t>At launch, there are over a dozen articles</a:t>
            </a:r>
            <a:r>
              <a:rPr lang="en-US" baseline="0" dirty="0"/>
              <a:t>. </a:t>
            </a:r>
            <a:r>
              <a:rPr lang="en-US" sz="1100" kern="1200" dirty="0">
                <a:solidFill>
                  <a:schemeClr val="tx1"/>
                </a:solidFill>
                <a:effectLst/>
                <a:latin typeface="+mn-lt"/>
                <a:ea typeface="+mn-ea"/>
                <a:cs typeface="+mn-cs"/>
              </a:rPr>
              <a:t>The launch of this website today is just the beginning. We’ve got many more articles and soon videos on the way.</a:t>
            </a:r>
            <a:r>
              <a:rPr lang="en-US" sz="1100" kern="1200" baseline="0" dirty="0">
                <a:solidFill>
                  <a:schemeClr val="tx1"/>
                </a:solidFill>
                <a:effectLst/>
                <a:latin typeface="+mn-lt"/>
                <a:ea typeface="+mn-ea"/>
                <a:cs typeface="+mn-cs"/>
              </a:rPr>
              <a:t> We’ll be releasing new content regularly going forward. </a:t>
            </a:r>
            <a:r>
              <a:rPr lang="en-US" sz="1100" kern="1200" dirty="0">
                <a:solidFill>
                  <a:schemeClr val="tx1"/>
                </a:solidFill>
                <a:effectLst/>
                <a:latin typeface="+mn-lt"/>
                <a:ea typeface="+mn-ea"/>
                <a:cs typeface="+mn-cs"/>
              </a:rPr>
              <a:t>We’re sharing our history and our lessons but this won’t be a one way street. We’ll also be collaborating with customers, partners, and listening and learning from others too.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baseline="0" dirty="0">
                <a:solidFill>
                  <a:schemeClr val="tx1"/>
                </a:solidFill>
                <a:effectLst/>
                <a:latin typeface="+mn-lt"/>
                <a:ea typeface="+mn-ea"/>
                <a:cs typeface="+mn-cs"/>
              </a:rPr>
              <a:t>We are covering content across architecture, software delivery, and operations. I’ve included at least one example of each here. </a:t>
            </a:r>
            <a:r>
              <a:rPr lang="en-US" sz="1100" b="0" i="0" kern="1200" dirty="0">
                <a:solidFill>
                  <a:schemeClr val="tx1"/>
                </a:solidFill>
                <a:effectLst/>
                <a:latin typeface="+mn-lt"/>
                <a:ea typeface="+mn-ea"/>
                <a:cs typeface="+mn-cs"/>
              </a:rPr>
              <a:t>Architecture focuses on the design decisions used when building a cloud service to optimize for security, durability, high availability, and performance. Software delivery and operations covers the process of releasing new software to the cloud and maintaining the health and availability of that software for its customers. The topics in this area have high overlap with concepts frequently associated with “DevOps.”</a:t>
            </a:r>
            <a:r>
              <a:rPr lang="en-US" sz="1100" b="0" i="0" kern="1200" baseline="0" dirty="0">
                <a:solidFill>
                  <a:schemeClr val="tx1"/>
                </a:solidFill>
                <a:effectLst/>
                <a:latin typeface="+mn-lt"/>
                <a:ea typeface="+mn-ea"/>
                <a:cs typeface="+mn-cs"/>
              </a:rPr>
              <a:t> </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100" b="0" i="0" kern="1200" baseline="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0" kern="1200" baseline="0" dirty="0">
                <a:solidFill>
                  <a:schemeClr val="tx1"/>
                </a:solidFill>
                <a:effectLst/>
                <a:latin typeface="+mn-lt"/>
                <a:ea typeface="+mn-ea"/>
                <a:cs typeface="+mn-cs"/>
              </a:rPr>
              <a:t>To see an example of each topic, let’s move to the next slide.</a:t>
            </a:r>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2/4/20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2609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2/4/20 11:17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0701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sz="11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2/4/20 11:17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1773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a:t>Part of why we created The Amazon’s Builder Library is because customers tell us that they need to….</a:t>
            </a:r>
          </a:p>
          <a:p>
            <a:pPr marL="457200" indent="-457200">
              <a:buFont typeface="Arial" panose="020B0604020202020204" pitchFamily="34" charset="0"/>
              <a:buAutoNum type="arabicPeriod"/>
            </a:pPr>
            <a:r>
              <a:rPr lang="en-US" baseline="0"/>
              <a:t>Build organizations, processes and systems that enable….</a:t>
            </a:r>
          </a:p>
          <a:p>
            <a:pPr marL="457200" indent="-457200">
              <a:buFont typeface="Arial" panose="020B0604020202020204" pitchFamily="34" charset="0"/>
              <a:buAutoNum type="arabicPeriod"/>
            </a:pPr>
            <a:r>
              <a:rPr lang="en-US" baseline="0"/>
              <a:t>Gain how to knowledge, grounded in real-world practice </a:t>
            </a:r>
            <a:r>
              <a:rPr lang="en-US" sz="2000">
                <a:latin typeface="Amazon Ember Light" panose="020B0403020204020204" pitchFamily="34" charset="0"/>
                <a:ea typeface="Amazon Ember Light" panose="020B0403020204020204" pitchFamily="34" charset="0"/>
                <a:cs typeface="Amazon Ember Light" panose="020B0403020204020204" pitchFamily="34" charset="0"/>
              </a:rPr>
              <a:t>so that they can quickly learn, build skills, high performing teams for their customers’ benefit.</a:t>
            </a:r>
          </a:p>
          <a:p>
            <a:pPr marL="457200" indent="-457200">
              <a:buFont typeface="Arial" panose="020B0604020202020204" pitchFamily="34" charset="0"/>
              <a:buAutoNum type="arabicPeriod"/>
            </a:pPr>
            <a:endParaRPr lang="en-US" sz="2000" baseline="0">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some of the more common questions we hear from customers are: </a:t>
            </a:r>
            <a:r>
              <a:rPr lang="en-US" baseline="0"/>
              <a:t>“How does Amazon do things?” How does Amazon architect for reliability and fault tolerance? How does Amazon rapidly deliver software at scale? How do you create a DevOps culture? </a:t>
            </a:r>
            <a:endParaRPr lang="en-US"/>
          </a:p>
          <a:p>
            <a:pPr marL="0" indent="0">
              <a:buFont typeface="Arial" panose="020B0604020202020204" pitchFamily="34" charset="0"/>
              <a:buNone/>
            </a:pPr>
            <a:endParaRPr lang="en-US" baseline="0"/>
          </a:p>
          <a:p>
            <a:pPr marL="0" indent="0">
              <a:buFont typeface="Arial" panose="020B0604020202020204" pitchFamily="34" charset="0"/>
              <a:buNone/>
            </a:pPr>
            <a:r>
              <a:rPr lang="en-US" baseline="0"/>
              <a:t>We have take the opportunity in forums such as: </a:t>
            </a:r>
            <a:r>
              <a:rPr lang="en-US" baseline="0" err="1"/>
              <a:t>re:Invent</a:t>
            </a:r>
            <a:r>
              <a:rPr lang="en-US" baseline="0"/>
              <a:t>, DevOps Days at our Lofts and through conversations with several customers, to share our lessons learned and what’s worked for us to help answer some of these needs and questions. Yet, we feel that we can do more to share….</a:t>
            </a:r>
          </a:p>
          <a:p>
            <a:pPr marL="0" indent="0">
              <a:buFont typeface="Arial" panose="020B0604020202020204" pitchFamily="34" charset="0"/>
              <a:buNone/>
            </a:pPr>
            <a:endParaRPr lang="en-US" baseline="0"/>
          </a:p>
          <a:p>
            <a:pPr marL="0" indent="0">
              <a:buFont typeface="Arial" panose="020B0604020202020204" pitchFamily="34" charset="0"/>
              <a:buNone/>
            </a:pPr>
            <a:r>
              <a:rPr lang="en-US" b="1" baseline="0"/>
              <a:t>&lt;CLICK&gt;</a:t>
            </a:r>
          </a:p>
        </p:txBody>
      </p:sp>
      <p:sp>
        <p:nvSpPr>
          <p:cNvPr id="4" name="Header Placeholder 3"/>
          <p:cNvSpPr>
            <a:spLocks noGrp="1"/>
          </p:cNvSpPr>
          <p:nvPr>
            <p:ph type="hdr" sz="quarter" idx="10"/>
          </p:nvPr>
        </p:nvSpPr>
        <p:spPr/>
        <p:txBody>
          <a:bodyPr/>
          <a:lstStyle/>
          <a:p>
            <a:r>
              <a:rPr lang="en-US"/>
              <a:t>ReInvent 2018</a:t>
            </a:r>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2/4/20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1288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The Amazon Builders’ Library is a collection of living articles and videos that give readers a look under the hood at how Amazon builds and operates the technologies that underpin Amazon.com and AWS. The Builders’ Library content is written by the senior technical executives and engineers who are responsible for that topic on a daily basis</a:t>
            </a:r>
            <a:r>
              <a:rPr lang="en-US" sz="1100" kern="1200" baseline="0" dirty="0">
                <a:solidFill>
                  <a:schemeClr val="tx1"/>
                </a:solidFill>
                <a:effectLst/>
                <a:latin typeface="+mn-lt"/>
                <a:ea typeface="+mn-ea"/>
                <a:cs typeface="+mn-cs"/>
              </a:rPr>
              <a:t> and </a:t>
            </a:r>
            <a:r>
              <a:rPr lang="en-US" sz="1100" kern="1200" dirty="0">
                <a:solidFill>
                  <a:schemeClr val="tx1"/>
                </a:solidFill>
                <a:effectLst/>
                <a:latin typeface="+mn-lt"/>
                <a:ea typeface="+mn-ea"/>
                <a:cs typeface="+mn-cs"/>
              </a:rPr>
              <a:t>dives</a:t>
            </a:r>
            <a:r>
              <a:rPr lang="en-US" sz="1100" kern="1200" baseline="0" dirty="0">
                <a:solidFill>
                  <a:schemeClr val="tx1"/>
                </a:solidFill>
                <a:effectLst/>
                <a:latin typeface="+mn-lt"/>
                <a:ea typeface="+mn-ea"/>
                <a:cs typeface="+mn-cs"/>
              </a:rPr>
              <a:t> deep into the real-world practices used by Amazon every day. </a:t>
            </a:r>
            <a:r>
              <a:rPr lang="en-US" dirty="0"/>
              <a:t>At launch, there are over a dozen articles</a:t>
            </a:r>
            <a:r>
              <a:rPr lang="en-US" baseline="0" dirty="0"/>
              <a:t>. </a:t>
            </a:r>
            <a:r>
              <a:rPr lang="en-US" sz="1100" kern="1200" dirty="0">
                <a:solidFill>
                  <a:schemeClr val="tx1"/>
                </a:solidFill>
                <a:effectLst/>
                <a:latin typeface="+mn-lt"/>
                <a:ea typeface="+mn-ea"/>
                <a:cs typeface="+mn-cs"/>
              </a:rPr>
              <a:t>The launch of this website today is just the beginning. We’ve got many more articles and soon videos on the way.</a:t>
            </a:r>
            <a:r>
              <a:rPr lang="en-US" sz="1100" kern="1200" baseline="0" dirty="0">
                <a:solidFill>
                  <a:schemeClr val="tx1"/>
                </a:solidFill>
                <a:effectLst/>
                <a:latin typeface="+mn-lt"/>
                <a:ea typeface="+mn-ea"/>
                <a:cs typeface="+mn-cs"/>
              </a:rPr>
              <a:t> We’ll be releasing new content regularly going forward. </a:t>
            </a:r>
            <a:r>
              <a:rPr lang="en-US" sz="1100" kern="1200" dirty="0">
                <a:solidFill>
                  <a:schemeClr val="tx1"/>
                </a:solidFill>
                <a:effectLst/>
                <a:latin typeface="+mn-lt"/>
                <a:ea typeface="+mn-ea"/>
                <a:cs typeface="+mn-cs"/>
              </a:rPr>
              <a:t>We’re sharing our history and our lessons but this won’t be a one way street. We’ll also be collaborating with customers, partners, and listening and learning from others too. </a:t>
            </a:r>
            <a:br>
              <a:rPr lang="en-US" sz="1100" kern="1200" dirty="0">
                <a:solidFill>
                  <a:schemeClr val="tx1"/>
                </a:solidFill>
                <a:effectLst/>
                <a:latin typeface="+mn-lt"/>
                <a:ea typeface="+mn-ea"/>
                <a:cs typeface="+mn-cs"/>
              </a:rPr>
            </a:br>
            <a:br>
              <a:rPr lang="en-US" sz="1100" kern="1200" dirty="0">
                <a:solidFill>
                  <a:schemeClr val="tx1"/>
                </a:solidFill>
                <a:effectLst/>
                <a:latin typeface="+mn-lt"/>
                <a:ea typeface="+mn-ea"/>
                <a:cs typeface="+mn-cs"/>
              </a:rPr>
            </a:br>
            <a:r>
              <a:rPr lang="en-US" sz="1100" kern="1200" baseline="0" dirty="0">
                <a:solidFill>
                  <a:schemeClr val="tx1"/>
                </a:solidFill>
                <a:effectLst/>
                <a:latin typeface="+mn-lt"/>
                <a:ea typeface="+mn-ea"/>
                <a:cs typeface="+mn-cs"/>
              </a:rPr>
              <a:t>We are covering content across architecture, software delivery, and operations. I’ve included at least one example of each here. </a:t>
            </a:r>
            <a:r>
              <a:rPr lang="en-US" sz="1100" b="0" i="0" kern="1200" dirty="0">
                <a:solidFill>
                  <a:schemeClr val="tx1"/>
                </a:solidFill>
                <a:effectLst/>
                <a:latin typeface="+mn-lt"/>
                <a:ea typeface="+mn-ea"/>
                <a:cs typeface="+mn-cs"/>
              </a:rPr>
              <a:t>Architecture focuses on the design decisions used when building a cloud service to optimize for security, durability, high availability, and performance. Software delivery and operations covers the process of releasing new software to the cloud and maintaining the health and availability of that software for its customers. The topics in this area have high overlap with concepts frequently associated with “DevOps.”</a:t>
            </a:r>
            <a:r>
              <a:rPr lang="en-US" sz="1100" b="0" i="0" kern="1200" baseline="0" dirty="0">
                <a:solidFill>
                  <a:schemeClr val="tx1"/>
                </a:solidFill>
                <a:effectLst/>
                <a:latin typeface="+mn-lt"/>
                <a:ea typeface="+mn-ea"/>
                <a:cs typeface="+mn-cs"/>
              </a:rPr>
              <a:t> </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endParaRPr lang="en-US" sz="1100" b="0" i="0" kern="1200" baseline="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0" i="0" kern="1200" baseline="0" dirty="0">
                <a:solidFill>
                  <a:schemeClr val="tx1"/>
                </a:solidFill>
                <a:effectLst/>
                <a:latin typeface="+mn-lt"/>
                <a:ea typeface="+mn-ea"/>
                <a:cs typeface="+mn-cs"/>
              </a:rPr>
              <a:t>To see an example of each topic, let’s move to the next slide.</a:t>
            </a:r>
          </a:p>
        </p:txBody>
      </p:sp>
      <p:sp>
        <p:nvSpPr>
          <p:cNvPr id="4" name="Header Placeholder 3"/>
          <p:cNvSpPr>
            <a:spLocks noGrp="1"/>
          </p:cNvSpPr>
          <p:nvPr>
            <p:ph type="hdr" sz="quarter" idx="10"/>
          </p:nvPr>
        </p:nvSpPr>
        <p:spPr/>
        <p:txBody>
          <a:bodyPr/>
          <a:lstStyle/>
          <a:p>
            <a:r>
              <a:rPr lang="en-US" dirty="0"/>
              <a:t>AWS SKO Event 2019</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738081-ED31-43D5-BFC3-EF4925DA9A61}" type="datetime8">
              <a:rPr lang="en-US" smtClean="0"/>
              <a:t>2/4/20 11:17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74715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aseline="0" dirty="0"/>
              <a:t>We’re excited to share this library, freely accessible to everyone, and no AWS account is required. It’s a place we share “how we do it” at Amazon, a place that exposes an increasing depth and breadth across subjects. </a:t>
            </a:r>
            <a:r>
              <a:rPr lang="en-US" sz="1920" kern="1200" dirty="0">
                <a:solidFill>
                  <a:schemeClr val="tx1"/>
                </a:solidFill>
                <a:effectLst/>
                <a:latin typeface="Amazon Ember Regular" charset="0"/>
              </a:rPr>
              <a:t>With The Amazon Builders’ Library, Amazon is sharing lessons learned from over 20 years building and running software. Engineers, architects, operators, and managers from companies of all sizes can use The Builders’ Library as a point of reference when making decisions about their own culture, processes, and architecture. The site is currently organized into three categories: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sz="1920" kern="1200" dirty="0">
                <a:solidFill>
                  <a:schemeClr val="tx1"/>
                </a:solidFill>
                <a:effectLst/>
                <a:latin typeface="Amazon Ember Regular" charset="0"/>
              </a:rPr>
              <a:t>Architecture: challenges with distributed systems, </a:t>
            </a:r>
            <a:r>
              <a:rPr lang="en-US" sz="1920" kern="1200" dirty="0" err="1">
                <a:solidFill>
                  <a:schemeClr val="tx1"/>
                </a:solidFill>
                <a:effectLst/>
                <a:latin typeface="Amazon Ember Regular" charset="0"/>
              </a:rPr>
              <a:t>inproving</a:t>
            </a:r>
            <a:r>
              <a:rPr lang="en-US" sz="1920" kern="1200" dirty="0">
                <a:solidFill>
                  <a:schemeClr val="tx1"/>
                </a:solidFill>
                <a:effectLst/>
                <a:latin typeface="Amazon Ember Regular" charset="0"/>
              </a:rPr>
              <a:t> latency and availability with caching, architecting to use multiple AZ’s for high availability and ensuring systems are statically stable</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sz="1920" kern="1200" dirty="0">
                <a:solidFill>
                  <a:schemeClr val="tx1"/>
                </a:solidFill>
                <a:effectLst/>
                <a:latin typeface="Amazon Ember Regular" charset="0"/>
              </a:rPr>
              <a:t>Culture: some of the key areas covered include: Amazon’s culture of ownership, Amazon’s Evolving culture and Lessons Learned from Amazon’s change in culture</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sz="1920" kern="1200" dirty="0">
                <a:solidFill>
                  <a:schemeClr val="tx1"/>
                </a:solidFill>
                <a:effectLst/>
                <a:latin typeface="Amazon Ember Regular" charset="0"/>
              </a:rPr>
              <a:t>Software Delivery: topic areas cover, Why Amazon does pessimistic deployments, measure everything, incident management at Amazon, build automation, creating pipelines and more!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Amazon Ember Regular" charset="0"/>
              </a:rPr>
              <a:t>The Builders’ Library provides content appropriate for technical employees at multiple levels of an organization, from software developer to CTO. It includes practices that Amazon tried that didn’t work well in a particular situation, to help readers avoid similar pitfalls. Also, The Builders’ Library’s authors dive deep into the subtleties of the conditions that led to Amazon’s decisions, helping readers consider whether Amazon’s approach is appropriate for their situation. </a:t>
            </a:r>
            <a:endParaRPr lang="en-US" sz="1800" b="1"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Amazon Ember Regular" charset="0"/>
              </a:rPr>
              <a:t>The Builders’ Library is a description of Amazon’s current best practices that work for Amazon.</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Amazon Ember Regular" charset="0"/>
              </a:rPr>
              <a:t>To reiterate from an earlier part of our discussion- We believe that there is no one right way to build software. We hope that customers will find The Builders’ Library valuable. However, what works for Amazon may not be ideal for every company or situation. Even within Amazon, teams implement different optimal practices based on the situation, constraints, and the needs of their customers. Amazon is constantly changing and what is a best practice today may not be the best practice tomorrow.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Amazon Ember Regular" charset="0"/>
              </a:rPr>
              <a:t>So how did Amazon come up with these best practices? It may be worth taking a few minutes to share our story, to provide context into what motivated and drove us in our pursuit to achieve software engineering excellence.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Amazon Ember Regular" charset="0"/>
              </a:rPr>
              <a:t>&lt;CLICK&gt;</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Amazon Ember Regular" charset="0"/>
            </a:endParaRPr>
          </a:p>
          <a:p>
            <a:endParaRPr lang="en-US" baseline="0" dirty="0"/>
          </a:p>
          <a:p>
            <a:endParaRPr lang="en-US" baseline="0"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a:p>
        </p:txBody>
      </p:sp>
    </p:spTree>
    <p:extLst>
      <p:ext uri="{BB962C8B-B14F-4D97-AF65-F5344CB8AC3E}">
        <p14:creationId xmlns:p14="http://schemas.microsoft.com/office/powerpoint/2010/main" val="31988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dirty="0"/>
              <a:t>I want to provide an example of each type of content. The first Architecture example is</a:t>
            </a:r>
            <a:r>
              <a:rPr lang="en-US" baseline="0" dirty="0"/>
              <a:t> “Leader election in distributed systems.” Leader election is the idea of giving one thing (a process, a host) in a distributed system some special powers, such as the ability to assign work or modify a piece of data. Leader election is a powerful tool we use within Amazon for improving efficiency, simplifying architectures, and reducing operations. However, it can come with additional risks and potential for failure. This article discusses the pros and cons for different scenarios and provides insight into Amazon’s best practices for using leader election.</a:t>
            </a:r>
            <a:endParaRPr lang="en-US" dirty="0"/>
          </a:p>
          <a:p>
            <a:endParaRPr lang="en-US" dirty="0"/>
          </a:p>
          <a:p>
            <a:r>
              <a:rPr lang="en-US" sz="1100" b="0" i="0" kern="1200" dirty="0">
                <a:solidFill>
                  <a:schemeClr val="tx1"/>
                </a:solidFill>
                <a:effectLst/>
                <a:latin typeface="+mn-lt"/>
                <a:ea typeface="+mn-ea"/>
                <a:cs typeface="+mn-cs"/>
              </a:rPr>
              <a:t>The culture example</a:t>
            </a:r>
            <a:r>
              <a:rPr lang="en-US" sz="1100" b="0" i="0" kern="1200" baseline="0" dirty="0">
                <a:solidFill>
                  <a:schemeClr val="tx1"/>
                </a:solidFill>
                <a:effectLst/>
                <a:latin typeface="+mn-lt"/>
                <a:ea typeface="+mn-ea"/>
                <a:cs typeface="+mn-cs"/>
              </a:rPr>
              <a:t> “Delivering across two pizza team organization” addresses one of the most common questions we get asked after we’ve explained two pizza teams. That is, “how does Amazon coordinate hundreds or thousands of two pizza teams? What are the mechanisms and guardrails used to make sure every team is independent enough to move fast and innovate but also ensure they go in the right direction. This article gives insight into how we manage that challenge.</a:t>
            </a:r>
            <a:br>
              <a:rPr lang="en-US" dirty="0"/>
            </a:br>
            <a:endParaRPr lang="en-US" dirty="0"/>
          </a:p>
          <a:p>
            <a:r>
              <a:rPr lang="en-US" sz="1100" b="0" i="0" kern="1200" baseline="0" dirty="0">
                <a:solidFill>
                  <a:schemeClr val="tx1"/>
                </a:solidFill>
                <a:effectLst/>
                <a:latin typeface="+mn-lt"/>
                <a:ea typeface="+mn-ea"/>
                <a:cs typeface="+mn-cs"/>
              </a:rPr>
              <a:t>The software delivery and operations example is “Implementing health checks,” which discusses how Amazon uses health checks to detect and deal with single-server failures, the things that happen when health checks are not used, and how systems that overreact to health check failure can turn small problems into complete outages. </a:t>
            </a:r>
          </a:p>
          <a:p>
            <a:endParaRPr lang="en-US" sz="1100" b="0" i="0" kern="1200" baseline="0" dirty="0">
              <a:solidFill>
                <a:schemeClr val="tx1"/>
              </a:solidFill>
              <a:effectLst/>
              <a:latin typeface="+mn-lt"/>
              <a:ea typeface="+mn-ea"/>
              <a:cs typeface="+mn-cs"/>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baseline="0" dirty="0">
                <a:solidFill>
                  <a:schemeClr val="tx1"/>
                </a:solidFill>
                <a:effectLst/>
                <a:latin typeface="+mn-lt"/>
                <a:ea typeface="+mn-ea"/>
                <a:cs typeface="+mn-cs"/>
              </a:rPr>
              <a:t>Go to aws.amazoncom/builders-library to check it out today and look out for our community discussions on reddit and twitch.</a:t>
            </a:r>
          </a:p>
          <a:p>
            <a:endParaRPr lang="en-US" dirty="0"/>
          </a:p>
          <a:p>
            <a:r>
              <a:rPr lang="en-US" dirty="0"/>
              <a:t>(In case you need it: Using caches successfully discusses the benefits and</a:t>
            </a:r>
            <a:r>
              <a:rPr lang="en-US" baseline="0" dirty="0"/>
              <a:t> challenges of caching in the course of building and operating services at Amazon. The article describes our lessons learned, best practices, and considerations for using caches.)</a:t>
            </a:r>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2/4/20 11:17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5531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9832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626258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only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3CB29-C91B-4B35-BE91-BE273A5ACB5D}"/>
              </a:ext>
            </a:extLst>
          </p:cNvPr>
          <p:cNvSpPr>
            <a:spLocks noGrp="1"/>
          </p:cNvSpPr>
          <p:nvPr>
            <p:ph type="title" hasCustomPrompt="1"/>
          </p:nvPr>
        </p:nvSpPr>
        <p:spPr bwMode="black">
          <a:xfrm>
            <a:off x="528981" y="1066800"/>
            <a:ext cx="3817433" cy="6096000"/>
          </a:xfrm>
          <a:ln w="12700">
            <a:miter lim="400000"/>
          </a:ln>
        </p:spPr>
        <p:txBody>
          <a:bodyPr lIns="243840" tIns="243840" rIns="243840" bIns="243840" anchor="ctr">
            <a:noAutofit/>
          </a:bodyPr>
          <a:lstStyle>
            <a:lvl1pPr>
              <a:lnSpc>
                <a:spcPct val="100000"/>
              </a:lnSpc>
              <a:defRPr kumimoji="0" lang="en-CA" spc="240" normalizeH="0" dirty="0">
                <a:ln>
                  <a:noFill/>
                </a:ln>
                <a:solidFill>
                  <a:schemeClr val="tx1"/>
                </a:solidFill>
                <a:effectLst/>
                <a:sym typeface="Amazon Ember"/>
              </a:defRPr>
            </a:lvl1pPr>
          </a:lstStyle>
          <a:p>
            <a:pPr lvl="0" fontAlgn="auto" hangingPunct="1"/>
            <a:r>
              <a:rPr lang="en-US" dirty="0"/>
              <a:t>Header Text Here</a:t>
            </a:r>
            <a:endParaRPr lang="en-CA" dirty="0"/>
          </a:p>
        </p:txBody>
      </p:sp>
      <p:sp>
        <p:nvSpPr>
          <p:cNvPr id="5" name="Footer Placeholder 4">
            <a:extLst>
              <a:ext uri="{FF2B5EF4-FFF2-40B4-BE49-F238E27FC236}">
                <a16:creationId xmlns:a16="http://schemas.microsoft.com/office/drawing/2014/main" id="{B88AF8B1-CC5D-4419-8023-65B57AD14455}"/>
              </a:ext>
            </a:extLst>
          </p:cNvPr>
          <p:cNvSpPr>
            <a:spLocks noGrp="1"/>
          </p:cNvSpPr>
          <p:nvPr>
            <p:ph type="ftr" sz="quarter" idx="12"/>
          </p:nvPr>
        </p:nvSpPr>
        <p:spPr/>
        <p:txBody>
          <a:bodyPr/>
          <a:lstStyle/>
          <a:p>
            <a:endParaRPr lang="en-CA" dirty="0"/>
          </a:p>
        </p:txBody>
      </p:sp>
      <p:sp>
        <p:nvSpPr>
          <p:cNvPr id="7" name="Text Placeholder 7">
            <a:extLst>
              <a:ext uri="{FF2B5EF4-FFF2-40B4-BE49-F238E27FC236}">
                <a16:creationId xmlns:a16="http://schemas.microsoft.com/office/drawing/2014/main" id="{599E0938-3602-4E8B-A7D6-AA3D89B806B1}"/>
              </a:ext>
            </a:extLst>
          </p:cNvPr>
          <p:cNvSpPr>
            <a:spLocks noGrp="1"/>
          </p:cNvSpPr>
          <p:nvPr>
            <p:ph type="body" sz="quarter" idx="11" hasCustomPrompt="1"/>
          </p:nvPr>
        </p:nvSpPr>
        <p:spPr bwMode="white">
          <a:xfrm>
            <a:off x="5942383" y="1066800"/>
            <a:ext cx="7630055" cy="6096000"/>
          </a:xfrm>
          <a:ln w="12700">
            <a:miter lim="400000"/>
          </a:ln>
        </p:spPr>
        <p:txBody>
          <a:bodyPr lIns="0" tIns="0" rIns="0" bIns="0" anchor="ctr"/>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Tree>
    <p:extLst>
      <p:ext uri="{BB962C8B-B14F-4D97-AF65-F5344CB8AC3E}">
        <p14:creationId xmlns:p14="http://schemas.microsoft.com/office/powerpoint/2010/main" val="263464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27"/>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20" r:id="rId25"/>
  </p:sldLayoutIdLst>
  <p:hf sldNum="0" hdr="0" ftr="0" dt="0"/>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99.emf"/><Relationship Id="rId4" Type="http://schemas.openxmlformats.org/officeDocument/2006/relationships/image" Target="../media/image98.emf"/></Relationships>
</file>

<file path=ppt/slides/_rels/slide1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100.emf"/><Relationship Id="rId4" Type="http://schemas.openxmlformats.org/officeDocument/2006/relationships/image" Target="../media/image99.emf"/></Relationships>
</file>

<file path=ppt/slides/_rels/slide19.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0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6" Type="http://schemas.microsoft.com/office/2007/relationships/hdphoto" Target="../media/hdphoto9.wdp"/><Relationship Id="rId21" Type="http://schemas.openxmlformats.org/officeDocument/2006/relationships/image" Target="../media/image37.png"/><Relationship Id="rId42" Type="http://schemas.openxmlformats.org/officeDocument/2006/relationships/image" Target="../media/image50.png"/><Relationship Id="rId47" Type="http://schemas.openxmlformats.org/officeDocument/2006/relationships/image" Target="../media/image53.png"/><Relationship Id="rId63" Type="http://schemas.microsoft.com/office/2007/relationships/hdphoto" Target="../media/hdphoto22.wdp"/><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6" Type="http://schemas.microsoft.com/office/2007/relationships/hdphoto" Target="../media/hdphoto5.wdp"/><Relationship Id="rId11" Type="http://schemas.microsoft.com/office/2007/relationships/hdphoto" Target="../media/hdphoto3.wdp"/><Relationship Id="rId32" Type="http://schemas.openxmlformats.org/officeDocument/2006/relationships/image" Target="../media/image44.png"/><Relationship Id="rId37" Type="http://schemas.microsoft.com/office/2007/relationships/hdphoto" Target="../media/hdphoto12.wdp"/><Relationship Id="rId53" Type="http://schemas.openxmlformats.org/officeDocument/2006/relationships/image" Target="../media/image56.png"/><Relationship Id="rId58" Type="http://schemas.microsoft.com/office/2007/relationships/hdphoto" Target="../media/hdphoto21.wdp"/><Relationship Id="rId74" Type="http://schemas.openxmlformats.org/officeDocument/2006/relationships/image" Target="../media/image73.png"/><Relationship Id="rId79" Type="http://schemas.openxmlformats.org/officeDocument/2006/relationships/image" Target="../media/image78.png"/><Relationship Id="rId5" Type="http://schemas.microsoft.com/office/2007/relationships/hdphoto" Target="../media/hdphoto1.wdp"/><Relationship Id="rId90" Type="http://schemas.openxmlformats.org/officeDocument/2006/relationships/image" Target="../media/image89.png"/><Relationship Id="rId14" Type="http://schemas.openxmlformats.org/officeDocument/2006/relationships/image" Target="../media/image32.png"/><Relationship Id="rId22" Type="http://schemas.microsoft.com/office/2007/relationships/hdphoto" Target="../media/hdphoto7.wdp"/><Relationship Id="rId27" Type="http://schemas.openxmlformats.org/officeDocument/2006/relationships/image" Target="../media/image40.png"/><Relationship Id="rId30" Type="http://schemas.openxmlformats.org/officeDocument/2006/relationships/image" Target="../media/image42.png"/><Relationship Id="rId35" Type="http://schemas.openxmlformats.org/officeDocument/2006/relationships/image" Target="../media/image46.png"/><Relationship Id="rId43" Type="http://schemas.microsoft.com/office/2007/relationships/hdphoto" Target="../media/hdphoto15.wdp"/><Relationship Id="rId48" Type="http://schemas.microsoft.com/office/2007/relationships/hdphoto" Target="../media/hdphoto17.wdp"/><Relationship Id="rId56" Type="http://schemas.openxmlformats.org/officeDocument/2006/relationships/image" Target="../media/image58.png"/><Relationship Id="rId64" Type="http://schemas.openxmlformats.org/officeDocument/2006/relationships/image" Target="../media/image64.png"/><Relationship Id="rId69" Type="http://schemas.openxmlformats.org/officeDocument/2006/relationships/image" Target="../media/image68.png"/><Relationship Id="rId77" Type="http://schemas.openxmlformats.org/officeDocument/2006/relationships/image" Target="../media/image76.png"/><Relationship Id="rId8" Type="http://schemas.openxmlformats.org/officeDocument/2006/relationships/image" Target="../media/image28.png"/><Relationship Id="rId51" Type="http://schemas.openxmlformats.org/officeDocument/2006/relationships/image" Target="../media/image55.pn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3" Type="http://schemas.openxmlformats.org/officeDocument/2006/relationships/image" Target="../media/image25.png"/><Relationship Id="rId12" Type="http://schemas.openxmlformats.org/officeDocument/2006/relationships/image" Target="../media/image31.png"/><Relationship Id="rId17" Type="http://schemas.openxmlformats.org/officeDocument/2006/relationships/image" Target="../media/image34.png"/><Relationship Id="rId25" Type="http://schemas.openxmlformats.org/officeDocument/2006/relationships/image" Target="../media/image39.png"/><Relationship Id="rId33" Type="http://schemas.openxmlformats.org/officeDocument/2006/relationships/image" Target="../media/image45.png"/><Relationship Id="rId38" Type="http://schemas.openxmlformats.org/officeDocument/2006/relationships/image" Target="../media/image48.png"/><Relationship Id="rId46" Type="http://schemas.microsoft.com/office/2007/relationships/hdphoto" Target="../media/hdphoto16.wdp"/><Relationship Id="rId59" Type="http://schemas.openxmlformats.org/officeDocument/2006/relationships/image" Target="../media/image60.png"/><Relationship Id="rId67" Type="http://schemas.openxmlformats.org/officeDocument/2006/relationships/image" Target="../media/image66.png"/><Relationship Id="rId20" Type="http://schemas.openxmlformats.org/officeDocument/2006/relationships/image" Target="../media/image36.png"/><Relationship Id="rId41" Type="http://schemas.microsoft.com/office/2007/relationships/hdphoto" Target="../media/hdphoto14.wdp"/><Relationship Id="rId54" Type="http://schemas.microsoft.com/office/2007/relationships/hdphoto" Target="../media/hdphoto20.wdp"/><Relationship Id="rId62" Type="http://schemas.openxmlformats.org/officeDocument/2006/relationships/image" Target="../media/image63.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1" Type="http://schemas.openxmlformats.org/officeDocument/2006/relationships/slideLayout" Target="../slideLayouts/slideLayout22.xml"/><Relationship Id="rId6" Type="http://schemas.openxmlformats.org/officeDocument/2006/relationships/image" Target="../media/image27.png"/><Relationship Id="rId15" Type="http://schemas.openxmlformats.org/officeDocument/2006/relationships/image" Target="../media/image33.png"/><Relationship Id="rId23" Type="http://schemas.openxmlformats.org/officeDocument/2006/relationships/image" Target="../media/image38.png"/><Relationship Id="rId28" Type="http://schemas.microsoft.com/office/2007/relationships/hdphoto" Target="../media/hdphoto10.wdp"/><Relationship Id="rId36" Type="http://schemas.openxmlformats.org/officeDocument/2006/relationships/image" Target="../media/image47.png"/><Relationship Id="rId49" Type="http://schemas.openxmlformats.org/officeDocument/2006/relationships/image" Target="../media/image54.png"/><Relationship Id="rId57" Type="http://schemas.openxmlformats.org/officeDocument/2006/relationships/image" Target="../media/image59.png"/><Relationship Id="rId10" Type="http://schemas.openxmlformats.org/officeDocument/2006/relationships/image" Target="../media/image30.png"/><Relationship Id="rId31" Type="http://schemas.openxmlformats.org/officeDocument/2006/relationships/image" Target="../media/image43.png"/><Relationship Id="rId44" Type="http://schemas.openxmlformats.org/officeDocument/2006/relationships/image" Target="../media/image51.png"/><Relationship Id="rId52" Type="http://schemas.microsoft.com/office/2007/relationships/hdphoto" Target="../media/hdphoto19.wdp"/><Relationship Id="rId60" Type="http://schemas.openxmlformats.org/officeDocument/2006/relationships/image" Target="../media/image61.png"/><Relationship Id="rId65" Type="http://schemas.microsoft.com/office/2007/relationships/hdphoto" Target="../media/hdphoto23.wdp"/><Relationship Id="rId73" Type="http://schemas.openxmlformats.org/officeDocument/2006/relationships/image" Target="../media/image72.png"/><Relationship Id="rId78" Type="http://schemas.openxmlformats.org/officeDocument/2006/relationships/image" Target="../media/image77.jpeg"/><Relationship Id="rId81" Type="http://schemas.openxmlformats.org/officeDocument/2006/relationships/image" Target="../media/image80.png"/><Relationship Id="rId86" Type="http://schemas.openxmlformats.org/officeDocument/2006/relationships/image" Target="../media/image85.jpeg"/><Relationship Id="rId4" Type="http://schemas.openxmlformats.org/officeDocument/2006/relationships/image" Target="../media/image26.png"/><Relationship Id="rId9" Type="http://schemas.openxmlformats.org/officeDocument/2006/relationships/image" Target="../media/image29.png"/><Relationship Id="rId13" Type="http://schemas.microsoft.com/office/2007/relationships/hdphoto" Target="../media/hdphoto4.wdp"/><Relationship Id="rId18" Type="http://schemas.microsoft.com/office/2007/relationships/hdphoto" Target="../media/hdphoto6.wdp"/><Relationship Id="rId39" Type="http://schemas.microsoft.com/office/2007/relationships/hdphoto" Target="../media/hdphoto13.wdp"/><Relationship Id="rId34" Type="http://schemas.microsoft.com/office/2007/relationships/hdphoto" Target="../media/hdphoto11.wdp"/><Relationship Id="rId50" Type="http://schemas.microsoft.com/office/2007/relationships/hdphoto" Target="../media/hdphoto18.wdp"/><Relationship Id="rId55" Type="http://schemas.openxmlformats.org/officeDocument/2006/relationships/image" Target="../media/image57.png"/><Relationship Id="rId76" Type="http://schemas.openxmlformats.org/officeDocument/2006/relationships/image" Target="../media/image75.png"/><Relationship Id="rId7" Type="http://schemas.microsoft.com/office/2007/relationships/hdphoto" Target="../media/hdphoto2.wdp"/><Relationship Id="rId71" Type="http://schemas.openxmlformats.org/officeDocument/2006/relationships/image" Target="../media/image70.png"/><Relationship Id="rId2" Type="http://schemas.openxmlformats.org/officeDocument/2006/relationships/notesSlide" Target="../notesSlides/notesSlide3.xml"/><Relationship Id="rId29" Type="http://schemas.openxmlformats.org/officeDocument/2006/relationships/image" Target="../media/image41.png"/><Relationship Id="rId24" Type="http://schemas.microsoft.com/office/2007/relationships/hdphoto" Target="../media/hdphoto8.wdp"/><Relationship Id="rId40" Type="http://schemas.openxmlformats.org/officeDocument/2006/relationships/image" Target="../media/image49.png"/><Relationship Id="rId45" Type="http://schemas.openxmlformats.org/officeDocument/2006/relationships/image" Target="../media/image52.png"/><Relationship Id="rId66" Type="http://schemas.openxmlformats.org/officeDocument/2006/relationships/image" Target="../media/image65.png"/><Relationship Id="rId87" Type="http://schemas.openxmlformats.org/officeDocument/2006/relationships/image" Target="../media/image86.png"/><Relationship Id="rId61" Type="http://schemas.openxmlformats.org/officeDocument/2006/relationships/image" Target="../media/image62.png"/><Relationship Id="rId82" Type="http://schemas.openxmlformats.org/officeDocument/2006/relationships/image" Target="../media/image81.png"/><Relationship Id="rId19"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568D73C-9655-4655-B13C-BA41FC6BAEA3}"/>
              </a:ext>
            </a:extLst>
          </p:cNvPr>
          <p:cNvSpPr>
            <a:spLocks noGrp="1"/>
          </p:cNvSpPr>
          <p:nvPr>
            <p:ph type="body" sz="quarter" idx="10"/>
          </p:nvPr>
        </p:nvSpPr>
        <p:spPr/>
        <p:txBody>
          <a:bodyPr>
            <a:normAutofit fontScale="77500" lnSpcReduction="20000"/>
          </a:bodyPr>
          <a:lstStyle/>
          <a:p>
            <a:r>
              <a:rPr lang="en-GB" dirty="0"/>
              <a:t>&lt;Presenter&gt;</a:t>
            </a:r>
          </a:p>
          <a:p>
            <a:r>
              <a:rPr lang="en-GB" dirty="0"/>
              <a:t>&lt;Title&gt;</a:t>
            </a:r>
          </a:p>
          <a:p>
            <a:r>
              <a:rPr lang="en-GB" dirty="0"/>
              <a:t>&lt;Title&gt;</a:t>
            </a:r>
          </a:p>
        </p:txBody>
      </p:sp>
      <p:sp>
        <p:nvSpPr>
          <p:cNvPr id="10" name="Text Placeholder 9">
            <a:extLst>
              <a:ext uri="{FF2B5EF4-FFF2-40B4-BE49-F238E27FC236}">
                <a16:creationId xmlns:a16="http://schemas.microsoft.com/office/drawing/2014/main" id="{9A9C0A88-3795-4927-9697-B4B2129FBBC0}"/>
              </a:ext>
            </a:extLst>
          </p:cNvPr>
          <p:cNvSpPr>
            <a:spLocks noGrp="1"/>
          </p:cNvSpPr>
          <p:nvPr>
            <p:ph type="body" sz="quarter" idx="12"/>
          </p:nvPr>
        </p:nvSpPr>
        <p:spPr/>
        <p:txBody>
          <a:bodyPr/>
          <a:lstStyle/>
          <a:p>
            <a:r>
              <a:rPr lang="en-US" b="1" dirty="0"/>
              <a:t>Building Like Amazon</a:t>
            </a:r>
          </a:p>
        </p:txBody>
      </p:sp>
      <p:sp>
        <p:nvSpPr>
          <p:cNvPr id="2" name="Text Placeholder 1">
            <a:extLst>
              <a:ext uri="{FF2B5EF4-FFF2-40B4-BE49-F238E27FC236}">
                <a16:creationId xmlns:a16="http://schemas.microsoft.com/office/drawing/2014/main" id="{7FAB155D-38ED-F24C-A190-55AFEA2A429E}"/>
              </a:ext>
            </a:extLst>
          </p:cNvPr>
          <p:cNvSpPr>
            <a:spLocks noGrp="1"/>
          </p:cNvSpPr>
          <p:nvPr>
            <p:ph type="body" sz="quarter" idx="13"/>
          </p:nvPr>
        </p:nvSpPr>
        <p:spPr/>
        <p:txBody>
          <a:bodyPr/>
          <a:lstStyle/>
          <a:p>
            <a:r>
              <a:rPr lang="en-US" dirty="0"/>
              <a:t>DevOps, Culture, Automation</a:t>
            </a:r>
          </a:p>
        </p:txBody>
      </p:sp>
    </p:spTree>
    <p:extLst>
      <p:ext uri="{BB962C8B-B14F-4D97-AF65-F5344CB8AC3E}">
        <p14:creationId xmlns:p14="http://schemas.microsoft.com/office/powerpoint/2010/main" val="41907638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94F27B-3F39-AA49-8C72-F059C9907BB6}"/>
              </a:ext>
            </a:extLst>
          </p:cNvPr>
          <p:cNvSpPr>
            <a:spLocks noGrp="1"/>
          </p:cNvSpPr>
          <p:nvPr>
            <p:ph type="title"/>
          </p:nvPr>
        </p:nvSpPr>
        <p:spPr/>
        <p:txBody>
          <a:bodyPr/>
          <a:lstStyle/>
          <a:p>
            <a:r>
              <a:rPr lang="en-US" dirty="0"/>
              <a:t>Key takeaways</a:t>
            </a:r>
          </a:p>
        </p:txBody>
      </p:sp>
      <p:sp>
        <p:nvSpPr>
          <p:cNvPr id="2" name="Content Placeholder 1">
            <a:extLst>
              <a:ext uri="{FF2B5EF4-FFF2-40B4-BE49-F238E27FC236}">
                <a16:creationId xmlns:a16="http://schemas.microsoft.com/office/drawing/2014/main" id="{F4FDFEA1-042A-FC4C-B7FE-E84CA3D15D59}"/>
              </a:ext>
            </a:extLst>
          </p:cNvPr>
          <p:cNvSpPr>
            <a:spLocks noGrp="1"/>
          </p:cNvSpPr>
          <p:nvPr>
            <p:ph type="body" sz="quarter" idx="10"/>
          </p:nvPr>
        </p:nvSpPr>
        <p:spPr/>
        <p:txBody>
          <a:bodyPr/>
          <a:lstStyle/>
          <a:p>
            <a:r>
              <a:rPr lang="en-US" sz="3600" dirty="0"/>
              <a:t>“This is [our] way”</a:t>
            </a:r>
          </a:p>
          <a:p>
            <a:r>
              <a:rPr lang="en-US" sz="3600" dirty="0"/>
              <a:t>Our way is NOT the only way</a:t>
            </a:r>
          </a:p>
          <a:p>
            <a:r>
              <a:rPr lang="en-US" sz="3600" dirty="0"/>
              <a:t>It’s about real problems, direct from the engineers who solved them</a:t>
            </a:r>
          </a:p>
        </p:txBody>
      </p:sp>
      <p:sp>
        <p:nvSpPr>
          <p:cNvPr id="3" name="Content Placeholder 2">
            <a:extLst>
              <a:ext uri="{FF2B5EF4-FFF2-40B4-BE49-F238E27FC236}">
                <a16:creationId xmlns:a16="http://schemas.microsoft.com/office/drawing/2014/main" id="{4BCFCC12-3729-F841-AF40-365DF3FF9587}"/>
              </a:ext>
            </a:extLst>
          </p:cNvPr>
          <p:cNvSpPr>
            <a:spLocks noGrp="1"/>
          </p:cNvSpPr>
          <p:nvPr>
            <p:ph type="body" sz="quarter" idx="11"/>
          </p:nvPr>
        </p:nvSpPr>
        <p:spPr/>
        <p:txBody>
          <a:bodyPr/>
          <a:lstStyle/>
          <a:p>
            <a:r>
              <a:rPr lang="en-US" sz="3600" i="1" dirty="0"/>
              <a:t>Every</a:t>
            </a:r>
            <a:r>
              <a:rPr lang="en-US" sz="3600" dirty="0"/>
              <a:t> customer, regardless of industry or scale, can benefit from these learnings</a:t>
            </a:r>
          </a:p>
        </p:txBody>
      </p:sp>
    </p:spTree>
    <p:extLst>
      <p:ext uri="{BB962C8B-B14F-4D97-AF65-F5344CB8AC3E}">
        <p14:creationId xmlns:p14="http://schemas.microsoft.com/office/powerpoint/2010/main" val="426000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bg/>
                                          </p:spTgt>
                                        </p:tgtEl>
                                        <p:attrNameLst>
                                          <p:attrName>style.visibility</p:attrName>
                                        </p:attrNameLst>
                                      </p:cBhvr>
                                      <p:to>
                                        <p:strVal val="visible"/>
                                      </p:to>
                                    </p:set>
                                    <p:animEffect transition="in" filter="dissolve">
                                      <p:cBhvr>
                                        <p:cTn id="27" dur="500"/>
                                        <p:tgtEl>
                                          <p:spTgt spid="3">
                                            <p:bg/>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40B6-331A-904F-8CD3-3ED1D3D20265}"/>
              </a:ext>
            </a:extLst>
          </p:cNvPr>
          <p:cNvSpPr>
            <a:spLocks noGrp="1"/>
          </p:cNvSpPr>
          <p:nvPr>
            <p:ph type="title"/>
          </p:nvPr>
        </p:nvSpPr>
        <p:spPr/>
        <p:txBody>
          <a:bodyPr/>
          <a:lstStyle/>
          <a:p>
            <a:r>
              <a:rPr lang="en-US" dirty="0"/>
              <a:t>Amazon’s Journey</a:t>
            </a:r>
          </a:p>
        </p:txBody>
      </p:sp>
    </p:spTree>
    <p:extLst>
      <p:ext uri="{BB962C8B-B14F-4D97-AF65-F5344CB8AC3E}">
        <p14:creationId xmlns:p14="http://schemas.microsoft.com/office/powerpoint/2010/main" val="1318045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2DE7-1B90-6343-9004-7E088C434964}"/>
              </a:ext>
            </a:extLst>
          </p:cNvPr>
          <p:cNvSpPr>
            <a:spLocks noGrp="1"/>
          </p:cNvSpPr>
          <p:nvPr>
            <p:ph type="title"/>
          </p:nvPr>
        </p:nvSpPr>
        <p:spPr/>
        <p:txBody>
          <a:bodyPr/>
          <a:lstStyle/>
          <a:p>
            <a:r>
              <a:rPr lang="en-US" dirty="0"/>
              <a:t>Our mission</a:t>
            </a:r>
          </a:p>
        </p:txBody>
      </p:sp>
      <p:sp>
        <p:nvSpPr>
          <p:cNvPr id="4" name="Content Placeholder 3">
            <a:extLst>
              <a:ext uri="{FF2B5EF4-FFF2-40B4-BE49-F238E27FC236}">
                <a16:creationId xmlns:a16="http://schemas.microsoft.com/office/drawing/2014/main" id="{E40D5790-0DEC-ED41-B9BD-5747977ACAF9}"/>
              </a:ext>
            </a:extLst>
          </p:cNvPr>
          <p:cNvSpPr>
            <a:spLocks noGrp="1"/>
          </p:cNvSpPr>
          <p:nvPr>
            <p:ph type="body" sz="quarter" idx="10"/>
          </p:nvPr>
        </p:nvSpPr>
        <p:spPr/>
        <p:txBody>
          <a:bodyPr/>
          <a:lstStyle/>
          <a:p>
            <a:r>
              <a:rPr lang="en-US" sz="3240" dirty="0"/>
              <a:t>Our task was to improve:</a:t>
            </a:r>
          </a:p>
          <a:p>
            <a:pPr marL="342900" indent="-342900">
              <a:buFont typeface="Arial" panose="020B0604020202020204" pitchFamily="34" charset="0"/>
              <a:buChar char="•"/>
            </a:pPr>
            <a:r>
              <a:rPr lang="en-US" sz="3240" dirty="0"/>
              <a:t>Innovation</a:t>
            </a:r>
          </a:p>
          <a:p>
            <a:pPr marL="342900" indent="-342900">
              <a:buFont typeface="Arial" panose="020B0604020202020204" pitchFamily="34" charset="0"/>
              <a:buChar char="•"/>
            </a:pPr>
            <a:r>
              <a:rPr lang="en-US" sz="3240" dirty="0"/>
              <a:t>Speed</a:t>
            </a:r>
          </a:p>
          <a:p>
            <a:pPr marL="342900" indent="-342900">
              <a:buFont typeface="Arial" panose="020B0604020202020204" pitchFamily="34" charset="0"/>
              <a:buChar char="•"/>
            </a:pPr>
            <a:r>
              <a:rPr lang="en-US" sz="3240" dirty="0"/>
              <a:t>Agility</a:t>
            </a:r>
          </a:p>
          <a:p>
            <a:pPr marL="342900" indent="-342900">
              <a:buFont typeface="Arial" panose="020B0604020202020204" pitchFamily="34" charset="0"/>
              <a:buChar char="•"/>
            </a:pPr>
            <a:r>
              <a:rPr lang="en-US" sz="3240" dirty="0"/>
              <a:t>Safety</a:t>
            </a:r>
          </a:p>
        </p:txBody>
      </p:sp>
      <p:sp>
        <p:nvSpPr>
          <p:cNvPr id="5" name="Content Placeholder 4">
            <a:extLst>
              <a:ext uri="{FF2B5EF4-FFF2-40B4-BE49-F238E27FC236}">
                <a16:creationId xmlns:a16="http://schemas.microsoft.com/office/drawing/2014/main" id="{EF281B3F-F4AA-594B-B1DD-8F4B703EE0B5}"/>
              </a:ext>
            </a:extLst>
          </p:cNvPr>
          <p:cNvSpPr>
            <a:spLocks noGrp="1"/>
          </p:cNvSpPr>
          <p:nvPr>
            <p:ph type="body" sz="quarter" idx="11"/>
          </p:nvPr>
        </p:nvSpPr>
        <p:spPr/>
        <p:txBody>
          <a:bodyPr/>
          <a:lstStyle/>
          <a:p>
            <a:r>
              <a:rPr lang="en-US" sz="3240" dirty="0"/>
              <a:t>What we did:</a:t>
            </a:r>
          </a:p>
          <a:p>
            <a:pPr marL="411480" indent="-411480">
              <a:buFont typeface="Arial" panose="020B0604020202020204" pitchFamily="34" charset="0"/>
              <a:buChar char="•"/>
            </a:pPr>
            <a:r>
              <a:rPr lang="en-US" altLang="en-US" sz="3240" spc="-50" dirty="0">
                <a:ln w="3175">
                  <a:noFill/>
                </a:ln>
                <a:ea typeface="Amazon Ember Light" panose="020B0403020204020204" pitchFamily="34" charset="0"/>
                <a:cs typeface="Amazon Ember Light" panose="020B0403020204020204" pitchFamily="34" charset="0"/>
              </a:rPr>
              <a:t>Decomposed for agility</a:t>
            </a:r>
          </a:p>
          <a:p>
            <a:pPr marL="411480" indent="-411480">
              <a:buFont typeface="Arial" panose="020B0604020202020204" pitchFamily="34" charset="0"/>
              <a:buChar char="•"/>
            </a:pPr>
            <a:r>
              <a:rPr lang="en-US" altLang="en-US" sz="3240" spc="-50" dirty="0">
                <a:ln w="3175">
                  <a:noFill/>
                </a:ln>
                <a:ea typeface="Amazon Ember Light" panose="020B0403020204020204" pitchFamily="34" charset="0"/>
                <a:cs typeface="Amazon Ember Light" panose="020B0403020204020204" pitchFamily="34" charset="0"/>
              </a:rPr>
              <a:t>Cultural and operational shift</a:t>
            </a:r>
          </a:p>
          <a:p>
            <a:pPr marL="411480" indent="-411480">
              <a:buFont typeface="Arial" panose="020B0604020202020204" pitchFamily="34" charset="0"/>
              <a:buChar char="•"/>
            </a:pPr>
            <a:r>
              <a:rPr lang="en-US" altLang="en-US" sz="3240" spc="-50" dirty="0">
                <a:ln w="3175">
                  <a:noFill/>
                </a:ln>
                <a:ea typeface="Amazon Ember Light" panose="020B0403020204020204" pitchFamily="34" charset="0"/>
                <a:cs typeface="Amazon Ember Light" panose="020B0403020204020204" pitchFamily="34" charset="0"/>
              </a:rPr>
              <a:t>Created tools for software delivery </a:t>
            </a:r>
          </a:p>
          <a:p>
            <a:endParaRPr lang="en-US" sz="3240" dirty="0"/>
          </a:p>
        </p:txBody>
      </p:sp>
    </p:spTree>
    <p:extLst>
      <p:ext uri="{BB962C8B-B14F-4D97-AF65-F5344CB8AC3E}">
        <p14:creationId xmlns:p14="http://schemas.microsoft.com/office/powerpoint/2010/main" val="179919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Just starting out</a:t>
            </a:r>
          </a:p>
        </p:txBody>
      </p:sp>
      <p:sp>
        <p:nvSpPr>
          <p:cNvPr id="3" name="Content Placeholder 2">
            <a:extLst>
              <a:ext uri="{FF2B5EF4-FFF2-40B4-BE49-F238E27FC236}">
                <a16:creationId xmlns:a16="http://schemas.microsoft.com/office/drawing/2014/main" id="{D8C7B23B-203F-004C-9981-1880EE83173D}"/>
              </a:ext>
            </a:extLst>
          </p:cNvPr>
          <p:cNvSpPr>
            <a:spLocks noGrp="1"/>
          </p:cNvSpPr>
          <p:nvPr>
            <p:ph type="body" sz="quarter" idx="12"/>
          </p:nvPr>
        </p:nvSpPr>
        <p:spPr/>
        <p:txBody>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This is how many web architectures started out, and it’s how Amazon started too…</a:t>
            </a:r>
          </a:p>
          <a:p>
            <a:endParaRPr lang="en-US" sz="2800" dirty="0">
              <a:latin typeface="Amazon Ember" panose="020B0603020204020204" pitchFamily="34" charset="0"/>
              <a:ea typeface="Amazon Ember" panose="020B0603020204020204" pitchFamily="34" charset="0"/>
              <a:cs typeface="Amazon Ember" panose="020B0603020204020204" pitchFamily="34" charset="0"/>
            </a:endParaRPr>
          </a:p>
          <a:p>
            <a:r>
              <a:rPr lang="en-US" sz="2800" dirty="0">
                <a:latin typeface="Amazon Ember" panose="020B0603020204020204" pitchFamily="34" charset="0"/>
                <a:ea typeface="Amazon Ember" panose="020B0603020204020204" pitchFamily="34" charset="0"/>
                <a:cs typeface="Amazon Ember" panose="020B0603020204020204" pitchFamily="34" charset="0"/>
              </a:rPr>
              <a:t>There any many bottlenecks, and scaling of the web server was an immediate factor </a:t>
            </a:r>
          </a:p>
          <a:p>
            <a:endParaRPr lang="en-US" sz="2800" dirty="0"/>
          </a:p>
        </p:txBody>
      </p:sp>
      <p:pic>
        <p:nvPicPr>
          <p:cNvPr id="2" name="Picture 1">
            <a:extLst>
              <a:ext uri="{FF2B5EF4-FFF2-40B4-BE49-F238E27FC236}">
                <a16:creationId xmlns:a16="http://schemas.microsoft.com/office/drawing/2014/main" id="{A1AC9D0A-7146-AB46-9A2D-F06EFB71EC26}"/>
              </a:ext>
            </a:extLst>
          </p:cNvPr>
          <p:cNvPicPr>
            <a:picLocks noChangeAspect="1"/>
          </p:cNvPicPr>
          <p:nvPr/>
        </p:nvPicPr>
        <p:blipFill>
          <a:blip r:embed="rId2"/>
          <a:stretch>
            <a:fillRect/>
          </a:stretch>
        </p:blipFill>
        <p:spPr>
          <a:xfrm>
            <a:off x="7892416" y="757993"/>
            <a:ext cx="6737984" cy="6713615"/>
          </a:xfrm>
          <a:prstGeom prst="rect">
            <a:avLst/>
          </a:prstGeom>
        </p:spPr>
      </p:pic>
    </p:spTree>
    <p:extLst>
      <p:ext uri="{BB962C8B-B14F-4D97-AF65-F5344CB8AC3E}">
        <p14:creationId xmlns:p14="http://schemas.microsoft.com/office/powerpoint/2010/main" val="401340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3038 2.41943E-6 L 3.61756E-6 2.41943E-6 " pathEditMode="relative" rAng="0" ptsTypes="AA">
                                      <p:cBhvr>
                                        <p:cTn id="9" dur="600" fill="hold"/>
                                        <p:tgtEl>
                                          <p:spTgt spid="4"/>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16B707-D26C-AB49-85BE-CD7E8F2B851E}"/>
              </a:ext>
            </a:extLst>
          </p:cNvPr>
          <p:cNvPicPr>
            <a:picLocks noChangeAspect="1"/>
          </p:cNvPicPr>
          <p:nvPr/>
        </p:nvPicPr>
        <p:blipFill>
          <a:blip r:embed="rId2"/>
          <a:stretch>
            <a:fillRect/>
          </a:stretch>
        </p:blipFill>
        <p:spPr>
          <a:xfrm>
            <a:off x="5485182" y="1356070"/>
            <a:ext cx="8904334" cy="5806730"/>
          </a:xfrm>
          <a:prstGeom prst="rect">
            <a:avLst/>
          </a:prstGeom>
        </p:spPr>
      </p:pic>
      <p:sp>
        <p:nvSpPr>
          <p:cNvPr id="4" name="Title 3"/>
          <p:cNvSpPr>
            <a:spLocks noGrp="1"/>
          </p:cNvSpPr>
          <p:nvPr>
            <p:ph type="title"/>
          </p:nvPr>
        </p:nvSpPr>
        <p:spPr/>
        <p:txBody>
          <a:bodyPr>
            <a:noAutofit/>
          </a:bodyPr>
          <a:lstStyle/>
          <a:p>
            <a:r>
              <a:rPr lang="en-US" dirty="0"/>
              <a:t>Scaling v1</a:t>
            </a:r>
            <a:endParaRPr lang="en-US" sz="2640" dirty="0"/>
          </a:p>
        </p:txBody>
      </p:sp>
      <p:sp>
        <p:nvSpPr>
          <p:cNvPr id="3" name="Text Placeholder 2">
            <a:extLst>
              <a:ext uri="{FF2B5EF4-FFF2-40B4-BE49-F238E27FC236}">
                <a16:creationId xmlns:a16="http://schemas.microsoft.com/office/drawing/2014/main" id="{E4027E53-DFBC-AC46-9C91-8C327ECF5A36}"/>
              </a:ext>
            </a:extLst>
          </p:cNvPr>
          <p:cNvSpPr>
            <a:spLocks noGrp="1"/>
          </p:cNvSpPr>
          <p:nvPr>
            <p:ph type="body" sz="quarter" idx="12"/>
          </p:nvPr>
        </p:nvSpPr>
        <p:spPr/>
        <p:txBody>
          <a:bodyPr/>
          <a:lstStyle/>
          <a:p>
            <a:r>
              <a:rPr lang="en-US" sz="2800" dirty="0"/>
              <a:t>In 1998 the “Distributed Computing Manifesto” came out and we began breaking things down into separate components… </a:t>
            </a:r>
            <a:br>
              <a:rPr lang="en-US" sz="2800" dirty="0"/>
            </a:br>
            <a:br>
              <a:rPr lang="en-US" sz="2800" dirty="0"/>
            </a:br>
            <a:r>
              <a:rPr lang="en-US" sz="2800" dirty="0"/>
              <a:t>This was a bit better,</a:t>
            </a:r>
            <a:br>
              <a:rPr lang="en-US" sz="2800" dirty="0"/>
            </a:br>
            <a:r>
              <a:rPr lang="en-US" sz="2800" dirty="0"/>
              <a:t>still not very scalable</a:t>
            </a:r>
          </a:p>
        </p:txBody>
      </p:sp>
    </p:spTree>
    <p:extLst>
      <p:ext uri="{BB962C8B-B14F-4D97-AF65-F5344CB8AC3E}">
        <p14:creationId xmlns:p14="http://schemas.microsoft.com/office/powerpoint/2010/main" val="1617769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3038 2.41943E-6 L 3.61756E-6 2.41943E-6 " pathEditMode="relative" rAng="0" ptsTypes="AA">
                                      <p:cBhvr>
                                        <p:cTn id="9" dur="600" fill="hold"/>
                                        <p:tgtEl>
                                          <p:spTgt spid="4"/>
                                        </p:tgtEl>
                                        <p:attrNameLst>
                                          <p:attrName>ppt_x</p:attrName>
                                          <p:attrName>ppt_y</p:attrName>
                                        </p:attrNameLst>
                                      </p:cBhvr>
                                      <p:rCtr x="15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8A68C2-0A97-4028-86E3-D771890BD1E0}"/>
              </a:ext>
            </a:extLst>
          </p:cNvPr>
          <p:cNvSpPr/>
          <p:nvPr/>
        </p:nvSpPr>
        <p:spPr>
          <a:xfrm>
            <a:off x="7680963" y="1689465"/>
            <a:ext cx="6949437" cy="1352187"/>
          </a:xfrm>
          <a:prstGeom prst="rect">
            <a:avLst/>
          </a:prstGeom>
          <a:solidFill>
            <a:schemeClr val="bg2">
              <a:lumMod val="90000"/>
              <a:lumOff val="10000"/>
            </a:schemeClr>
          </a:solidFill>
          <a:ln>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 name="Title 5">
            <a:extLst>
              <a:ext uri="{FF2B5EF4-FFF2-40B4-BE49-F238E27FC236}">
                <a16:creationId xmlns:a16="http://schemas.microsoft.com/office/drawing/2014/main" id="{037D9A4E-865C-0D4F-9A0E-99AB90A76011}"/>
              </a:ext>
            </a:extLst>
          </p:cNvPr>
          <p:cNvSpPr>
            <a:spLocks noGrp="1"/>
          </p:cNvSpPr>
          <p:nvPr>
            <p:ph type="title"/>
          </p:nvPr>
        </p:nvSpPr>
        <p:spPr/>
        <p:txBody>
          <a:bodyPr/>
          <a:lstStyle/>
          <a:p>
            <a:r>
              <a:rPr lang="en-US" dirty="0"/>
              <a:t>Going further</a:t>
            </a:r>
          </a:p>
        </p:txBody>
      </p:sp>
      <p:sp>
        <p:nvSpPr>
          <p:cNvPr id="5" name="Content Placeholder 4">
            <a:extLst>
              <a:ext uri="{FF2B5EF4-FFF2-40B4-BE49-F238E27FC236}">
                <a16:creationId xmlns:a16="http://schemas.microsoft.com/office/drawing/2014/main" id="{C2D64680-6E63-124C-9BAF-8D5C800B8FD4}"/>
              </a:ext>
            </a:extLst>
          </p:cNvPr>
          <p:cNvSpPr>
            <a:spLocks noGrp="1"/>
          </p:cNvSpPr>
          <p:nvPr>
            <p:ph type="body" sz="quarter" idx="12"/>
          </p:nvPr>
        </p:nvSpPr>
        <p:spPr/>
        <p:txBody>
          <a:bodyPr/>
          <a:lstStyle/>
          <a:p>
            <a:r>
              <a:rPr lang="en-US" sz="2400" dirty="0"/>
              <a:t>Principles</a:t>
            </a:r>
          </a:p>
          <a:p>
            <a:pPr marL="342907" indent="-342907">
              <a:buFont typeface="Arial" panose="020B0604020202020204" pitchFamily="34" charset="0"/>
              <a:buChar char="•"/>
            </a:pPr>
            <a:r>
              <a:rPr lang="en-US" sz="2400" dirty="0"/>
              <a:t>Make units a small as possible (Primitives)</a:t>
            </a:r>
          </a:p>
          <a:p>
            <a:pPr marL="342907" indent="-342907">
              <a:buFont typeface="Arial" panose="020B0604020202020204" pitchFamily="34" charset="0"/>
              <a:buChar char="•"/>
            </a:pPr>
            <a:r>
              <a:rPr lang="en-US" sz="2400" dirty="0">
                <a:solidFill>
                  <a:srgbClr val="FFFFFF"/>
                </a:solidFill>
              </a:rPr>
              <a:t>De-couple based on scaling factors, </a:t>
            </a:r>
            <a:br>
              <a:rPr lang="en-US" sz="2400" dirty="0">
                <a:solidFill>
                  <a:srgbClr val="FFFFFF"/>
                </a:solidFill>
              </a:rPr>
            </a:br>
            <a:r>
              <a:rPr lang="en-US" sz="2400" dirty="0">
                <a:solidFill>
                  <a:srgbClr val="FFFFFF"/>
                </a:solidFill>
              </a:rPr>
              <a:t>not functions</a:t>
            </a:r>
          </a:p>
          <a:p>
            <a:pPr marL="342907" indent="-342907">
              <a:buFont typeface="Arial" panose="020B0604020202020204" pitchFamily="34" charset="0"/>
              <a:buChar char="•"/>
            </a:pPr>
            <a:r>
              <a:rPr lang="en-US" sz="2400" dirty="0">
                <a:solidFill>
                  <a:srgbClr val="FFFFFF"/>
                </a:solidFill>
              </a:rPr>
              <a:t>Each service operates independently </a:t>
            </a:r>
            <a:br>
              <a:rPr lang="en-US" sz="2400" dirty="0">
                <a:solidFill>
                  <a:srgbClr val="FFFFFF"/>
                </a:solidFill>
              </a:rPr>
            </a:br>
            <a:r>
              <a:rPr lang="en-US" sz="2400" dirty="0">
                <a:solidFill>
                  <a:srgbClr val="FF9900"/>
                </a:solidFill>
              </a:rPr>
              <a:t>“Communication is terrible!” —Jeff Bezos</a:t>
            </a:r>
          </a:p>
          <a:p>
            <a:pPr marL="342907" indent="-342907">
              <a:buFont typeface="Arial" panose="020B0604020202020204" pitchFamily="34" charset="0"/>
              <a:buChar char="•"/>
            </a:pPr>
            <a:r>
              <a:rPr lang="en-US" sz="2400" dirty="0">
                <a:solidFill>
                  <a:srgbClr val="FFFFFF"/>
                </a:solidFill>
              </a:rPr>
              <a:t>APIs (contracts) between services</a:t>
            </a:r>
          </a:p>
          <a:p>
            <a:endParaRPr lang="en-US" sz="2400" dirty="0"/>
          </a:p>
        </p:txBody>
      </p:sp>
      <p:sp>
        <p:nvSpPr>
          <p:cNvPr id="2" name="Rectangle 1">
            <a:extLst>
              <a:ext uri="{FF2B5EF4-FFF2-40B4-BE49-F238E27FC236}">
                <a16:creationId xmlns:a16="http://schemas.microsoft.com/office/drawing/2014/main" id="{35024827-D261-44D5-A410-A707C4063F61}"/>
              </a:ext>
            </a:extLst>
          </p:cNvPr>
          <p:cNvSpPr/>
          <p:nvPr/>
        </p:nvSpPr>
        <p:spPr>
          <a:xfrm>
            <a:off x="9943465"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 name="Rectangle 9">
            <a:extLst>
              <a:ext uri="{FF2B5EF4-FFF2-40B4-BE49-F238E27FC236}">
                <a16:creationId xmlns:a16="http://schemas.microsoft.com/office/drawing/2014/main" id="{0A5A9334-DD28-4758-A2FC-8ABCCD8CBD2F}"/>
              </a:ext>
            </a:extLst>
          </p:cNvPr>
          <p:cNvSpPr/>
          <p:nvPr/>
        </p:nvSpPr>
        <p:spPr>
          <a:xfrm>
            <a:off x="10451466"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 name="Rectangle 10">
            <a:extLst>
              <a:ext uri="{FF2B5EF4-FFF2-40B4-BE49-F238E27FC236}">
                <a16:creationId xmlns:a16="http://schemas.microsoft.com/office/drawing/2014/main" id="{BE75B182-92DA-4679-BFA6-9E0A9A4165E0}"/>
              </a:ext>
            </a:extLst>
          </p:cNvPr>
          <p:cNvSpPr/>
          <p:nvPr/>
        </p:nvSpPr>
        <p:spPr>
          <a:xfrm>
            <a:off x="10959465"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 name="Rectangle 11">
            <a:extLst>
              <a:ext uri="{FF2B5EF4-FFF2-40B4-BE49-F238E27FC236}">
                <a16:creationId xmlns:a16="http://schemas.microsoft.com/office/drawing/2014/main" id="{8F17D905-E582-43DB-92A2-2F75588DF00E}"/>
              </a:ext>
            </a:extLst>
          </p:cNvPr>
          <p:cNvSpPr/>
          <p:nvPr/>
        </p:nvSpPr>
        <p:spPr>
          <a:xfrm>
            <a:off x="11467465"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 name="Rectangle 12">
            <a:extLst>
              <a:ext uri="{FF2B5EF4-FFF2-40B4-BE49-F238E27FC236}">
                <a16:creationId xmlns:a16="http://schemas.microsoft.com/office/drawing/2014/main" id="{0FC061E6-7DF4-4E7A-92FE-5A56BE77887A}"/>
              </a:ext>
            </a:extLst>
          </p:cNvPr>
          <p:cNvSpPr/>
          <p:nvPr/>
        </p:nvSpPr>
        <p:spPr>
          <a:xfrm>
            <a:off x="11975466"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 name="Rectangle 13">
            <a:extLst>
              <a:ext uri="{FF2B5EF4-FFF2-40B4-BE49-F238E27FC236}">
                <a16:creationId xmlns:a16="http://schemas.microsoft.com/office/drawing/2014/main" id="{AC05C6F0-3A44-4C25-B83C-F268A7E44AA7}"/>
              </a:ext>
            </a:extLst>
          </p:cNvPr>
          <p:cNvSpPr/>
          <p:nvPr/>
        </p:nvSpPr>
        <p:spPr>
          <a:xfrm>
            <a:off x="12483465"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5" name="Rectangle 14">
            <a:extLst>
              <a:ext uri="{FF2B5EF4-FFF2-40B4-BE49-F238E27FC236}">
                <a16:creationId xmlns:a16="http://schemas.microsoft.com/office/drawing/2014/main" id="{9D55FDD0-9B01-461E-81F7-09F521C42307}"/>
              </a:ext>
            </a:extLst>
          </p:cNvPr>
          <p:cNvSpPr/>
          <p:nvPr/>
        </p:nvSpPr>
        <p:spPr>
          <a:xfrm>
            <a:off x="12991465"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6" name="Rectangle 15">
            <a:extLst>
              <a:ext uri="{FF2B5EF4-FFF2-40B4-BE49-F238E27FC236}">
                <a16:creationId xmlns:a16="http://schemas.microsoft.com/office/drawing/2014/main" id="{8BDE1AD6-E183-4277-957C-03633468DD4E}"/>
              </a:ext>
            </a:extLst>
          </p:cNvPr>
          <p:cNvSpPr/>
          <p:nvPr/>
        </p:nvSpPr>
        <p:spPr>
          <a:xfrm>
            <a:off x="13499466" y="5905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7" name="Rectangle 16">
            <a:extLst>
              <a:ext uri="{FF2B5EF4-FFF2-40B4-BE49-F238E27FC236}">
                <a16:creationId xmlns:a16="http://schemas.microsoft.com/office/drawing/2014/main" id="{4C7CB7E4-817A-4E0D-96FC-F4BB9A7839C1}"/>
              </a:ext>
            </a:extLst>
          </p:cNvPr>
          <p:cNvSpPr/>
          <p:nvPr/>
        </p:nvSpPr>
        <p:spPr>
          <a:xfrm>
            <a:off x="9943465"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8" name="Rectangle 17">
            <a:extLst>
              <a:ext uri="{FF2B5EF4-FFF2-40B4-BE49-F238E27FC236}">
                <a16:creationId xmlns:a16="http://schemas.microsoft.com/office/drawing/2014/main" id="{B5E1715D-7A23-45B9-BE49-4260C2B6138D}"/>
              </a:ext>
            </a:extLst>
          </p:cNvPr>
          <p:cNvSpPr/>
          <p:nvPr/>
        </p:nvSpPr>
        <p:spPr>
          <a:xfrm>
            <a:off x="10451466"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9" name="Rectangle 18">
            <a:extLst>
              <a:ext uri="{FF2B5EF4-FFF2-40B4-BE49-F238E27FC236}">
                <a16:creationId xmlns:a16="http://schemas.microsoft.com/office/drawing/2014/main" id="{61D4AC34-6B08-4CCA-BD4F-E7FF119F84AD}"/>
              </a:ext>
            </a:extLst>
          </p:cNvPr>
          <p:cNvSpPr/>
          <p:nvPr/>
        </p:nvSpPr>
        <p:spPr>
          <a:xfrm>
            <a:off x="10959465"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0" name="Rectangle 19">
            <a:extLst>
              <a:ext uri="{FF2B5EF4-FFF2-40B4-BE49-F238E27FC236}">
                <a16:creationId xmlns:a16="http://schemas.microsoft.com/office/drawing/2014/main" id="{77D7F04B-0864-4F1C-96E2-6ED685A54FCA}"/>
              </a:ext>
            </a:extLst>
          </p:cNvPr>
          <p:cNvSpPr/>
          <p:nvPr/>
        </p:nvSpPr>
        <p:spPr>
          <a:xfrm>
            <a:off x="11467465"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4" name="Rectangle 23">
            <a:extLst>
              <a:ext uri="{FF2B5EF4-FFF2-40B4-BE49-F238E27FC236}">
                <a16:creationId xmlns:a16="http://schemas.microsoft.com/office/drawing/2014/main" id="{147DA110-616F-4F7C-917F-4738CB88C5F3}"/>
              </a:ext>
            </a:extLst>
          </p:cNvPr>
          <p:cNvSpPr/>
          <p:nvPr/>
        </p:nvSpPr>
        <p:spPr>
          <a:xfrm>
            <a:off x="13499466"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5" name="Rectangle 24">
            <a:extLst>
              <a:ext uri="{FF2B5EF4-FFF2-40B4-BE49-F238E27FC236}">
                <a16:creationId xmlns:a16="http://schemas.microsoft.com/office/drawing/2014/main" id="{8503FF92-E8CB-48E2-AC62-861BF18B7BFC}"/>
              </a:ext>
            </a:extLst>
          </p:cNvPr>
          <p:cNvSpPr/>
          <p:nvPr/>
        </p:nvSpPr>
        <p:spPr>
          <a:xfrm>
            <a:off x="9943465"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6" name="Rectangle 25">
            <a:extLst>
              <a:ext uri="{FF2B5EF4-FFF2-40B4-BE49-F238E27FC236}">
                <a16:creationId xmlns:a16="http://schemas.microsoft.com/office/drawing/2014/main" id="{476EDC9B-0083-4910-99BD-7BC02B102C6B}"/>
              </a:ext>
            </a:extLst>
          </p:cNvPr>
          <p:cNvSpPr/>
          <p:nvPr/>
        </p:nvSpPr>
        <p:spPr>
          <a:xfrm>
            <a:off x="10451466"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7" name="Rectangle 26">
            <a:extLst>
              <a:ext uri="{FF2B5EF4-FFF2-40B4-BE49-F238E27FC236}">
                <a16:creationId xmlns:a16="http://schemas.microsoft.com/office/drawing/2014/main" id="{3B5B26E0-2A20-4A81-BFE1-852A4B5E73EB}"/>
              </a:ext>
            </a:extLst>
          </p:cNvPr>
          <p:cNvSpPr/>
          <p:nvPr/>
        </p:nvSpPr>
        <p:spPr>
          <a:xfrm>
            <a:off x="10959465"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8" name="Rectangle 27">
            <a:extLst>
              <a:ext uri="{FF2B5EF4-FFF2-40B4-BE49-F238E27FC236}">
                <a16:creationId xmlns:a16="http://schemas.microsoft.com/office/drawing/2014/main" id="{A18E6C50-446D-4AD6-ABBE-9D4478B156DF}"/>
              </a:ext>
            </a:extLst>
          </p:cNvPr>
          <p:cNvSpPr/>
          <p:nvPr/>
        </p:nvSpPr>
        <p:spPr>
          <a:xfrm>
            <a:off x="11467465"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9" name="Rectangle 28">
            <a:extLst>
              <a:ext uri="{FF2B5EF4-FFF2-40B4-BE49-F238E27FC236}">
                <a16:creationId xmlns:a16="http://schemas.microsoft.com/office/drawing/2014/main" id="{B0BA77FC-662B-4AA8-A099-B205A378E662}"/>
              </a:ext>
            </a:extLst>
          </p:cNvPr>
          <p:cNvSpPr/>
          <p:nvPr/>
        </p:nvSpPr>
        <p:spPr>
          <a:xfrm>
            <a:off x="11975466"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0" name="Rectangle 29">
            <a:extLst>
              <a:ext uri="{FF2B5EF4-FFF2-40B4-BE49-F238E27FC236}">
                <a16:creationId xmlns:a16="http://schemas.microsoft.com/office/drawing/2014/main" id="{D158B95D-F7D7-4492-B2F0-046706FEED2D}"/>
              </a:ext>
            </a:extLst>
          </p:cNvPr>
          <p:cNvSpPr/>
          <p:nvPr/>
        </p:nvSpPr>
        <p:spPr>
          <a:xfrm>
            <a:off x="12483465"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1" name="Rectangle 30">
            <a:extLst>
              <a:ext uri="{FF2B5EF4-FFF2-40B4-BE49-F238E27FC236}">
                <a16:creationId xmlns:a16="http://schemas.microsoft.com/office/drawing/2014/main" id="{4DFEFD1E-535C-4EF3-8ACB-B0319863E46A}"/>
              </a:ext>
            </a:extLst>
          </p:cNvPr>
          <p:cNvSpPr/>
          <p:nvPr/>
        </p:nvSpPr>
        <p:spPr>
          <a:xfrm>
            <a:off x="12991465"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2" name="Rectangle 31">
            <a:extLst>
              <a:ext uri="{FF2B5EF4-FFF2-40B4-BE49-F238E27FC236}">
                <a16:creationId xmlns:a16="http://schemas.microsoft.com/office/drawing/2014/main" id="{9CA40031-1E1A-47BA-A9C9-E96353D6445C}"/>
              </a:ext>
            </a:extLst>
          </p:cNvPr>
          <p:cNvSpPr/>
          <p:nvPr/>
        </p:nvSpPr>
        <p:spPr>
          <a:xfrm>
            <a:off x="13499466" y="16002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3" name="Rectangle 32">
            <a:extLst>
              <a:ext uri="{FF2B5EF4-FFF2-40B4-BE49-F238E27FC236}">
                <a16:creationId xmlns:a16="http://schemas.microsoft.com/office/drawing/2014/main" id="{5748F46B-64CF-4C17-99BA-D3155AC6CB2F}"/>
              </a:ext>
            </a:extLst>
          </p:cNvPr>
          <p:cNvSpPr/>
          <p:nvPr/>
        </p:nvSpPr>
        <p:spPr>
          <a:xfrm>
            <a:off x="9943465"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4" name="Rectangle 33">
            <a:extLst>
              <a:ext uri="{FF2B5EF4-FFF2-40B4-BE49-F238E27FC236}">
                <a16:creationId xmlns:a16="http://schemas.microsoft.com/office/drawing/2014/main" id="{DE4FAF89-1D4E-4543-8838-028865C5B125}"/>
              </a:ext>
            </a:extLst>
          </p:cNvPr>
          <p:cNvSpPr/>
          <p:nvPr/>
        </p:nvSpPr>
        <p:spPr>
          <a:xfrm>
            <a:off x="10451466"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5" name="Rectangle 34">
            <a:extLst>
              <a:ext uri="{FF2B5EF4-FFF2-40B4-BE49-F238E27FC236}">
                <a16:creationId xmlns:a16="http://schemas.microsoft.com/office/drawing/2014/main" id="{FF06AAC7-3E60-44FC-AB58-E767DB3ECDFF}"/>
              </a:ext>
            </a:extLst>
          </p:cNvPr>
          <p:cNvSpPr/>
          <p:nvPr/>
        </p:nvSpPr>
        <p:spPr>
          <a:xfrm>
            <a:off x="10959465"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6" name="Rectangle 35">
            <a:extLst>
              <a:ext uri="{FF2B5EF4-FFF2-40B4-BE49-F238E27FC236}">
                <a16:creationId xmlns:a16="http://schemas.microsoft.com/office/drawing/2014/main" id="{37B0968E-1371-41D7-8972-C93802CAE566}"/>
              </a:ext>
            </a:extLst>
          </p:cNvPr>
          <p:cNvSpPr/>
          <p:nvPr/>
        </p:nvSpPr>
        <p:spPr>
          <a:xfrm>
            <a:off x="11467465"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7" name="Rectangle 36">
            <a:extLst>
              <a:ext uri="{FF2B5EF4-FFF2-40B4-BE49-F238E27FC236}">
                <a16:creationId xmlns:a16="http://schemas.microsoft.com/office/drawing/2014/main" id="{E76F25B6-3FF3-4C98-A602-1C2BFD461C52}"/>
              </a:ext>
            </a:extLst>
          </p:cNvPr>
          <p:cNvSpPr/>
          <p:nvPr/>
        </p:nvSpPr>
        <p:spPr>
          <a:xfrm>
            <a:off x="11975466"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8" name="Rectangle 37">
            <a:extLst>
              <a:ext uri="{FF2B5EF4-FFF2-40B4-BE49-F238E27FC236}">
                <a16:creationId xmlns:a16="http://schemas.microsoft.com/office/drawing/2014/main" id="{E5BDD357-659B-4557-AD80-CBDE162B3153}"/>
              </a:ext>
            </a:extLst>
          </p:cNvPr>
          <p:cNvSpPr/>
          <p:nvPr/>
        </p:nvSpPr>
        <p:spPr>
          <a:xfrm>
            <a:off x="12483465"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9" name="Rectangle 38">
            <a:extLst>
              <a:ext uri="{FF2B5EF4-FFF2-40B4-BE49-F238E27FC236}">
                <a16:creationId xmlns:a16="http://schemas.microsoft.com/office/drawing/2014/main" id="{45B4420C-EBA5-4031-8FD4-41420607EE0B}"/>
              </a:ext>
            </a:extLst>
          </p:cNvPr>
          <p:cNvSpPr/>
          <p:nvPr/>
        </p:nvSpPr>
        <p:spPr>
          <a:xfrm>
            <a:off x="12991465"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0" name="Rectangle 39">
            <a:extLst>
              <a:ext uri="{FF2B5EF4-FFF2-40B4-BE49-F238E27FC236}">
                <a16:creationId xmlns:a16="http://schemas.microsoft.com/office/drawing/2014/main" id="{8FFD4494-83A0-4EDE-9AE4-CFD61C1CA726}"/>
              </a:ext>
            </a:extLst>
          </p:cNvPr>
          <p:cNvSpPr/>
          <p:nvPr/>
        </p:nvSpPr>
        <p:spPr>
          <a:xfrm>
            <a:off x="13499466" y="21050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1" name="Rectangle 40">
            <a:extLst>
              <a:ext uri="{FF2B5EF4-FFF2-40B4-BE49-F238E27FC236}">
                <a16:creationId xmlns:a16="http://schemas.microsoft.com/office/drawing/2014/main" id="{E8C9AB68-C739-42F2-A193-06BD470BAE23}"/>
              </a:ext>
            </a:extLst>
          </p:cNvPr>
          <p:cNvSpPr/>
          <p:nvPr/>
        </p:nvSpPr>
        <p:spPr>
          <a:xfrm>
            <a:off x="9943465"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2" name="Rectangle 41">
            <a:extLst>
              <a:ext uri="{FF2B5EF4-FFF2-40B4-BE49-F238E27FC236}">
                <a16:creationId xmlns:a16="http://schemas.microsoft.com/office/drawing/2014/main" id="{50C7915B-87DC-454D-954C-F834EEE53D9A}"/>
              </a:ext>
            </a:extLst>
          </p:cNvPr>
          <p:cNvSpPr/>
          <p:nvPr/>
        </p:nvSpPr>
        <p:spPr>
          <a:xfrm>
            <a:off x="10451466"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3" name="Rectangle 42">
            <a:extLst>
              <a:ext uri="{FF2B5EF4-FFF2-40B4-BE49-F238E27FC236}">
                <a16:creationId xmlns:a16="http://schemas.microsoft.com/office/drawing/2014/main" id="{C008E007-7B5D-442D-AC33-842FD9C526AD}"/>
              </a:ext>
            </a:extLst>
          </p:cNvPr>
          <p:cNvSpPr/>
          <p:nvPr/>
        </p:nvSpPr>
        <p:spPr>
          <a:xfrm>
            <a:off x="10959465"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4" name="Rectangle 43">
            <a:extLst>
              <a:ext uri="{FF2B5EF4-FFF2-40B4-BE49-F238E27FC236}">
                <a16:creationId xmlns:a16="http://schemas.microsoft.com/office/drawing/2014/main" id="{7C74E252-157F-4D41-A8C2-C4F076389520}"/>
              </a:ext>
            </a:extLst>
          </p:cNvPr>
          <p:cNvSpPr/>
          <p:nvPr/>
        </p:nvSpPr>
        <p:spPr>
          <a:xfrm>
            <a:off x="11467465"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5" name="Rectangle 44">
            <a:extLst>
              <a:ext uri="{FF2B5EF4-FFF2-40B4-BE49-F238E27FC236}">
                <a16:creationId xmlns:a16="http://schemas.microsoft.com/office/drawing/2014/main" id="{28D96C9B-3036-440C-BF1E-34B137544A42}"/>
              </a:ext>
            </a:extLst>
          </p:cNvPr>
          <p:cNvSpPr/>
          <p:nvPr/>
        </p:nvSpPr>
        <p:spPr>
          <a:xfrm>
            <a:off x="11975466"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6" name="Rectangle 45">
            <a:extLst>
              <a:ext uri="{FF2B5EF4-FFF2-40B4-BE49-F238E27FC236}">
                <a16:creationId xmlns:a16="http://schemas.microsoft.com/office/drawing/2014/main" id="{63F80B34-0DEE-419C-A85F-2F9698AA79E7}"/>
              </a:ext>
            </a:extLst>
          </p:cNvPr>
          <p:cNvSpPr/>
          <p:nvPr/>
        </p:nvSpPr>
        <p:spPr>
          <a:xfrm>
            <a:off x="12483465"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7" name="Rectangle 46">
            <a:extLst>
              <a:ext uri="{FF2B5EF4-FFF2-40B4-BE49-F238E27FC236}">
                <a16:creationId xmlns:a16="http://schemas.microsoft.com/office/drawing/2014/main" id="{46A537BE-7319-423A-BC47-5593A372E379}"/>
              </a:ext>
            </a:extLst>
          </p:cNvPr>
          <p:cNvSpPr/>
          <p:nvPr/>
        </p:nvSpPr>
        <p:spPr>
          <a:xfrm>
            <a:off x="12991465"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8" name="Rectangle 47">
            <a:extLst>
              <a:ext uri="{FF2B5EF4-FFF2-40B4-BE49-F238E27FC236}">
                <a16:creationId xmlns:a16="http://schemas.microsoft.com/office/drawing/2014/main" id="{953FB431-16C8-4044-B5EF-CD25193B2308}"/>
              </a:ext>
            </a:extLst>
          </p:cNvPr>
          <p:cNvSpPr/>
          <p:nvPr/>
        </p:nvSpPr>
        <p:spPr>
          <a:xfrm>
            <a:off x="13499466" y="26098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9" name="Rectangle 48">
            <a:extLst>
              <a:ext uri="{FF2B5EF4-FFF2-40B4-BE49-F238E27FC236}">
                <a16:creationId xmlns:a16="http://schemas.microsoft.com/office/drawing/2014/main" id="{DEFCE9E0-FDE2-4C47-80A7-78A77622D05B}"/>
              </a:ext>
            </a:extLst>
          </p:cNvPr>
          <p:cNvSpPr/>
          <p:nvPr/>
        </p:nvSpPr>
        <p:spPr>
          <a:xfrm>
            <a:off x="9943465"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0" name="Rectangle 49">
            <a:extLst>
              <a:ext uri="{FF2B5EF4-FFF2-40B4-BE49-F238E27FC236}">
                <a16:creationId xmlns:a16="http://schemas.microsoft.com/office/drawing/2014/main" id="{43F2F15A-07A7-4187-953C-694CFC40460C}"/>
              </a:ext>
            </a:extLst>
          </p:cNvPr>
          <p:cNvSpPr/>
          <p:nvPr/>
        </p:nvSpPr>
        <p:spPr>
          <a:xfrm>
            <a:off x="10451466"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1" name="Rectangle 50">
            <a:extLst>
              <a:ext uri="{FF2B5EF4-FFF2-40B4-BE49-F238E27FC236}">
                <a16:creationId xmlns:a16="http://schemas.microsoft.com/office/drawing/2014/main" id="{AF6FF030-B73C-411C-9F8B-941CD1F701D1}"/>
              </a:ext>
            </a:extLst>
          </p:cNvPr>
          <p:cNvSpPr/>
          <p:nvPr/>
        </p:nvSpPr>
        <p:spPr>
          <a:xfrm>
            <a:off x="10959465"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2" name="Rectangle 51">
            <a:extLst>
              <a:ext uri="{FF2B5EF4-FFF2-40B4-BE49-F238E27FC236}">
                <a16:creationId xmlns:a16="http://schemas.microsoft.com/office/drawing/2014/main" id="{04104BF9-EFE2-4E5E-88E3-09A84D6D0D52}"/>
              </a:ext>
            </a:extLst>
          </p:cNvPr>
          <p:cNvSpPr/>
          <p:nvPr/>
        </p:nvSpPr>
        <p:spPr>
          <a:xfrm>
            <a:off x="11467465"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3" name="Rectangle 52">
            <a:extLst>
              <a:ext uri="{FF2B5EF4-FFF2-40B4-BE49-F238E27FC236}">
                <a16:creationId xmlns:a16="http://schemas.microsoft.com/office/drawing/2014/main" id="{0CD24336-CDAE-402D-94B2-00C71D36AB43}"/>
              </a:ext>
            </a:extLst>
          </p:cNvPr>
          <p:cNvSpPr/>
          <p:nvPr/>
        </p:nvSpPr>
        <p:spPr>
          <a:xfrm>
            <a:off x="11975466"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4" name="Rectangle 53">
            <a:extLst>
              <a:ext uri="{FF2B5EF4-FFF2-40B4-BE49-F238E27FC236}">
                <a16:creationId xmlns:a16="http://schemas.microsoft.com/office/drawing/2014/main" id="{EB9BED51-0B03-4537-8E10-33E783DD0463}"/>
              </a:ext>
            </a:extLst>
          </p:cNvPr>
          <p:cNvSpPr/>
          <p:nvPr/>
        </p:nvSpPr>
        <p:spPr>
          <a:xfrm>
            <a:off x="12483465"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5" name="Rectangle 54">
            <a:extLst>
              <a:ext uri="{FF2B5EF4-FFF2-40B4-BE49-F238E27FC236}">
                <a16:creationId xmlns:a16="http://schemas.microsoft.com/office/drawing/2014/main" id="{86712D09-C737-457E-9D88-47A5C5FED9FF}"/>
              </a:ext>
            </a:extLst>
          </p:cNvPr>
          <p:cNvSpPr/>
          <p:nvPr/>
        </p:nvSpPr>
        <p:spPr>
          <a:xfrm>
            <a:off x="12991465"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6" name="Rectangle 55">
            <a:extLst>
              <a:ext uri="{FF2B5EF4-FFF2-40B4-BE49-F238E27FC236}">
                <a16:creationId xmlns:a16="http://schemas.microsoft.com/office/drawing/2014/main" id="{B3FCAFA7-F51B-4AD7-942E-49A87ECBA7AC}"/>
              </a:ext>
            </a:extLst>
          </p:cNvPr>
          <p:cNvSpPr/>
          <p:nvPr/>
        </p:nvSpPr>
        <p:spPr>
          <a:xfrm>
            <a:off x="13499466" y="31146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7" name="Rectangle 56">
            <a:extLst>
              <a:ext uri="{FF2B5EF4-FFF2-40B4-BE49-F238E27FC236}">
                <a16:creationId xmlns:a16="http://schemas.microsoft.com/office/drawing/2014/main" id="{38F77C88-A0F4-47E1-BCCF-A98CF0EF9CC2}"/>
              </a:ext>
            </a:extLst>
          </p:cNvPr>
          <p:cNvSpPr/>
          <p:nvPr/>
        </p:nvSpPr>
        <p:spPr>
          <a:xfrm>
            <a:off x="9943465"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8" name="Rectangle 57">
            <a:extLst>
              <a:ext uri="{FF2B5EF4-FFF2-40B4-BE49-F238E27FC236}">
                <a16:creationId xmlns:a16="http://schemas.microsoft.com/office/drawing/2014/main" id="{95AC980A-8E63-426C-A83F-ABD32C5B4C5F}"/>
              </a:ext>
            </a:extLst>
          </p:cNvPr>
          <p:cNvSpPr/>
          <p:nvPr/>
        </p:nvSpPr>
        <p:spPr>
          <a:xfrm>
            <a:off x="10451466"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9" name="Rectangle 58">
            <a:extLst>
              <a:ext uri="{FF2B5EF4-FFF2-40B4-BE49-F238E27FC236}">
                <a16:creationId xmlns:a16="http://schemas.microsoft.com/office/drawing/2014/main" id="{AC5089B0-F4C6-44B0-80E0-D5D86C2B99F5}"/>
              </a:ext>
            </a:extLst>
          </p:cNvPr>
          <p:cNvSpPr/>
          <p:nvPr/>
        </p:nvSpPr>
        <p:spPr>
          <a:xfrm>
            <a:off x="10959465"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0" name="Rectangle 59">
            <a:extLst>
              <a:ext uri="{FF2B5EF4-FFF2-40B4-BE49-F238E27FC236}">
                <a16:creationId xmlns:a16="http://schemas.microsoft.com/office/drawing/2014/main" id="{50D1C94B-698D-4A06-A817-346D1DA08744}"/>
              </a:ext>
            </a:extLst>
          </p:cNvPr>
          <p:cNvSpPr/>
          <p:nvPr/>
        </p:nvSpPr>
        <p:spPr>
          <a:xfrm>
            <a:off x="11467465"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1" name="Rectangle 60">
            <a:extLst>
              <a:ext uri="{FF2B5EF4-FFF2-40B4-BE49-F238E27FC236}">
                <a16:creationId xmlns:a16="http://schemas.microsoft.com/office/drawing/2014/main" id="{15F91929-CC3C-4844-B6C2-19B69D30C56A}"/>
              </a:ext>
            </a:extLst>
          </p:cNvPr>
          <p:cNvSpPr/>
          <p:nvPr/>
        </p:nvSpPr>
        <p:spPr>
          <a:xfrm>
            <a:off x="11975466"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2" name="Rectangle 61">
            <a:extLst>
              <a:ext uri="{FF2B5EF4-FFF2-40B4-BE49-F238E27FC236}">
                <a16:creationId xmlns:a16="http://schemas.microsoft.com/office/drawing/2014/main" id="{B88EC597-D0DC-4D53-9147-252C0EF83A32}"/>
              </a:ext>
            </a:extLst>
          </p:cNvPr>
          <p:cNvSpPr/>
          <p:nvPr/>
        </p:nvSpPr>
        <p:spPr>
          <a:xfrm>
            <a:off x="12483465"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3" name="Rectangle 62">
            <a:extLst>
              <a:ext uri="{FF2B5EF4-FFF2-40B4-BE49-F238E27FC236}">
                <a16:creationId xmlns:a16="http://schemas.microsoft.com/office/drawing/2014/main" id="{32775CDD-1057-4176-957C-1AC4788A72A0}"/>
              </a:ext>
            </a:extLst>
          </p:cNvPr>
          <p:cNvSpPr/>
          <p:nvPr/>
        </p:nvSpPr>
        <p:spPr>
          <a:xfrm>
            <a:off x="12991465"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4" name="Rectangle 63">
            <a:extLst>
              <a:ext uri="{FF2B5EF4-FFF2-40B4-BE49-F238E27FC236}">
                <a16:creationId xmlns:a16="http://schemas.microsoft.com/office/drawing/2014/main" id="{0CC1E11F-DB23-4864-AF9E-E2E7F5488C1A}"/>
              </a:ext>
            </a:extLst>
          </p:cNvPr>
          <p:cNvSpPr/>
          <p:nvPr/>
        </p:nvSpPr>
        <p:spPr>
          <a:xfrm>
            <a:off x="13499466" y="36195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5" name="Rectangle 64">
            <a:extLst>
              <a:ext uri="{FF2B5EF4-FFF2-40B4-BE49-F238E27FC236}">
                <a16:creationId xmlns:a16="http://schemas.microsoft.com/office/drawing/2014/main" id="{85A95D7E-E7DD-492D-A15A-CBE678DA57FD}"/>
              </a:ext>
            </a:extLst>
          </p:cNvPr>
          <p:cNvSpPr/>
          <p:nvPr/>
        </p:nvSpPr>
        <p:spPr>
          <a:xfrm>
            <a:off x="9943465"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6" name="Rectangle 65">
            <a:extLst>
              <a:ext uri="{FF2B5EF4-FFF2-40B4-BE49-F238E27FC236}">
                <a16:creationId xmlns:a16="http://schemas.microsoft.com/office/drawing/2014/main" id="{7EB285BB-DDCD-4419-A5E3-41780E431B36}"/>
              </a:ext>
            </a:extLst>
          </p:cNvPr>
          <p:cNvSpPr/>
          <p:nvPr/>
        </p:nvSpPr>
        <p:spPr>
          <a:xfrm>
            <a:off x="10451466"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7" name="Rectangle 66">
            <a:extLst>
              <a:ext uri="{FF2B5EF4-FFF2-40B4-BE49-F238E27FC236}">
                <a16:creationId xmlns:a16="http://schemas.microsoft.com/office/drawing/2014/main" id="{A1B60E75-6CCA-41CD-A83E-68993D508C6F}"/>
              </a:ext>
            </a:extLst>
          </p:cNvPr>
          <p:cNvSpPr/>
          <p:nvPr/>
        </p:nvSpPr>
        <p:spPr>
          <a:xfrm>
            <a:off x="10959465"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8" name="Rectangle 67">
            <a:extLst>
              <a:ext uri="{FF2B5EF4-FFF2-40B4-BE49-F238E27FC236}">
                <a16:creationId xmlns:a16="http://schemas.microsoft.com/office/drawing/2014/main" id="{E866569A-865E-4913-B773-A5488BEF925A}"/>
              </a:ext>
            </a:extLst>
          </p:cNvPr>
          <p:cNvSpPr/>
          <p:nvPr/>
        </p:nvSpPr>
        <p:spPr>
          <a:xfrm>
            <a:off x="11467465"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9" name="Rectangle 68">
            <a:extLst>
              <a:ext uri="{FF2B5EF4-FFF2-40B4-BE49-F238E27FC236}">
                <a16:creationId xmlns:a16="http://schemas.microsoft.com/office/drawing/2014/main" id="{35FB74AC-3CB6-4A9F-B913-EF81AEA59A31}"/>
              </a:ext>
            </a:extLst>
          </p:cNvPr>
          <p:cNvSpPr/>
          <p:nvPr/>
        </p:nvSpPr>
        <p:spPr>
          <a:xfrm>
            <a:off x="11975466"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0" name="Rectangle 69">
            <a:extLst>
              <a:ext uri="{FF2B5EF4-FFF2-40B4-BE49-F238E27FC236}">
                <a16:creationId xmlns:a16="http://schemas.microsoft.com/office/drawing/2014/main" id="{492D883E-8F1C-4DC5-A9BD-6EE0C10B7D73}"/>
              </a:ext>
            </a:extLst>
          </p:cNvPr>
          <p:cNvSpPr/>
          <p:nvPr/>
        </p:nvSpPr>
        <p:spPr>
          <a:xfrm>
            <a:off x="12483465"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1" name="Rectangle 70">
            <a:extLst>
              <a:ext uri="{FF2B5EF4-FFF2-40B4-BE49-F238E27FC236}">
                <a16:creationId xmlns:a16="http://schemas.microsoft.com/office/drawing/2014/main" id="{0272618E-02F1-4DC2-B1F8-A937DE9B5F74}"/>
              </a:ext>
            </a:extLst>
          </p:cNvPr>
          <p:cNvSpPr/>
          <p:nvPr/>
        </p:nvSpPr>
        <p:spPr>
          <a:xfrm>
            <a:off x="12991465"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2" name="Rectangle 71">
            <a:extLst>
              <a:ext uri="{FF2B5EF4-FFF2-40B4-BE49-F238E27FC236}">
                <a16:creationId xmlns:a16="http://schemas.microsoft.com/office/drawing/2014/main" id="{2FC6C0FA-4B79-4F8E-AA77-16B9473B3737}"/>
              </a:ext>
            </a:extLst>
          </p:cNvPr>
          <p:cNvSpPr/>
          <p:nvPr/>
        </p:nvSpPr>
        <p:spPr>
          <a:xfrm>
            <a:off x="13499466" y="41243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3" name="Rectangle 72">
            <a:extLst>
              <a:ext uri="{FF2B5EF4-FFF2-40B4-BE49-F238E27FC236}">
                <a16:creationId xmlns:a16="http://schemas.microsoft.com/office/drawing/2014/main" id="{99DD8325-3F79-4371-BCF0-DE786C95E271}"/>
              </a:ext>
            </a:extLst>
          </p:cNvPr>
          <p:cNvSpPr/>
          <p:nvPr/>
        </p:nvSpPr>
        <p:spPr>
          <a:xfrm>
            <a:off x="9943465"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4" name="Rectangle 73">
            <a:extLst>
              <a:ext uri="{FF2B5EF4-FFF2-40B4-BE49-F238E27FC236}">
                <a16:creationId xmlns:a16="http://schemas.microsoft.com/office/drawing/2014/main" id="{5BD427AF-B7C9-489F-9A68-7CBFA6313AD7}"/>
              </a:ext>
            </a:extLst>
          </p:cNvPr>
          <p:cNvSpPr/>
          <p:nvPr/>
        </p:nvSpPr>
        <p:spPr>
          <a:xfrm>
            <a:off x="10451466"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5" name="Rectangle 74">
            <a:extLst>
              <a:ext uri="{FF2B5EF4-FFF2-40B4-BE49-F238E27FC236}">
                <a16:creationId xmlns:a16="http://schemas.microsoft.com/office/drawing/2014/main" id="{E651C623-EE33-4882-8126-3F2904C90115}"/>
              </a:ext>
            </a:extLst>
          </p:cNvPr>
          <p:cNvSpPr/>
          <p:nvPr/>
        </p:nvSpPr>
        <p:spPr>
          <a:xfrm>
            <a:off x="10959465"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6" name="Rectangle 75">
            <a:extLst>
              <a:ext uri="{FF2B5EF4-FFF2-40B4-BE49-F238E27FC236}">
                <a16:creationId xmlns:a16="http://schemas.microsoft.com/office/drawing/2014/main" id="{4C222AF4-AE22-429C-8DF9-060224E20F70}"/>
              </a:ext>
            </a:extLst>
          </p:cNvPr>
          <p:cNvSpPr/>
          <p:nvPr/>
        </p:nvSpPr>
        <p:spPr>
          <a:xfrm>
            <a:off x="11467465"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7" name="Rectangle 76">
            <a:extLst>
              <a:ext uri="{FF2B5EF4-FFF2-40B4-BE49-F238E27FC236}">
                <a16:creationId xmlns:a16="http://schemas.microsoft.com/office/drawing/2014/main" id="{F0A46FE8-9DEF-4A38-BD45-91B4D779A105}"/>
              </a:ext>
            </a:extLst>
          </p:cNvPr>
          <p:cNvSpPr/>
          <p:nvPr/>
        </p:nvSpPr>
        <p:spPr>
          <a:xfrm>
            <a:off x="11975466"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8" name="Rectangle 77">
            <a:extLst>
              <a:ext uri="{FF2B5EF4-FFF2-40B4-BE49-F238E27FC236}">
                <a16:creationId xmlns:a16="http://schemas.microsoft.com/office/drawing/2014/main" id="{EA2C8EBE-2E98-402E-993F-6E673B579B4C}"/>
              </a:ext>
            </a:extLst>
          </p:cNvPr>
          <p:cNvSpPr/>
          <p:nvPr/>
        </p:nvSpPr>
        <p:spPr>
          <a:xfrm>
            <a:off x="12483465"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9" name="Rectangle 78">
            <a:extLst>
              <a:ext uri="{FF2B5EF4-FFF2-40B4-BE49-F238E27FC236}">
                <a16:creationId xmlns:a16="http://schemas.microsoft.com/office/drawing/2014/main" id="{083EBD99-0232-402B-8FDC-877DBD4C89FC}"/>
              </a:ext>
            </a:extLst>
          </p:cNvPr>
          <p:cNvSpPr/>
          <p:nvPr/>
        </p:nvSpPr>
        <p:spPr>
          <a:xfrm>
            <a:off x="12991465"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0" name="Rectangle 79">
            <a:extLst>
              <a:ext uri="{FF2B5EF4-FFF2-40B4-BE49-F238E27FC236}">
                <a16:creationId xmlns:a16="http://schemas.microsoft.com/office/drawing/2014/main" id="{72367E6E-6BDD-408A-B3BE-C4878FAEECE8}"/>
              </a:ext>
            </a:extLst>
          </p:cNvPr>
          <p:cNvSpPr/>
          <p:nvPr/>
        </p:nvSpPr>
        <p:spPr>
          <a:xfrm>
            <a:off x="13499466" y="46291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1" name="Rectangle 80">
            <a:extLst>
              <a:ext uri="{FF2B5EF4-FFF2-40B4-BE49-F238E27FC236}">
                <a16:creationId xmlns:a16="http://schemas.microsoft.com/office/drawing/2014/main" id="{DB7BC162-3CE5-43A7-AE7E-9342924A6FA1}"/>
              </a:ext>
            </a:extLst>
          </p:cNvPr>
          <p:cNvSpPr/>
          <p:nvPr/>
        </p:nvSpPr>
        <p:spPr>
          <a:xfrm>
            <a:off x="9943465"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2" name="Rectangle 81">
            <a:extLst>
              <a:ext uri="{FF2B5EF4-FFF2-40B4-BE49-F238E27FC236}">
                <a16:creationId xmlns:a16="http://schemas.microsoft.com/office/drawing/2014/main" id="{60560AEC-32C0-4BB2-A180-08CA4A6958D2}"/>
              </a:ext>
            </a:extLst>
          </p:cNvPr>
          <p:cNvSpPr/>
          <p:nvPr/>
        </p:nvSpPr>
        <p:spPr>
          <a:xfrm>
            <a:off x="10451466"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3" name="Rectangle 82">
            <a:extLst>
              <a:ext uri="{FF2B5EF4-FFF2-40B4-BE49-F238E27FC236}">
                <a16:creationId xmlns:a16="http://schemas.microsoft.com/office/drawing/2014/main" id="{6003BC11-4611-476B-A5FB-15D680666659}"/>
              </a:ext>
            </a:extLst>
          </p:cNvPr>
          <p:cNvSpPr/>
          <p:nvPr/>
        </p:nvSpPr>
        <p:spPr>
          <a:xfrm>
            <a:off x="10959465"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4" name="Rectangle 83">
            <a:extLst>
              <a:ext uri="{FF2B5EF4-FFF2-40B4-BE49-F238E27FC236}">
                <a16:creationId xmlns:a16="http://schemas.microsoft.com/office/drawing/2014/main" id="{F25F7D0D-B46F-4B5A-8C71-AA0D7124719B}"/>
              </a:ext>
            </a:extLst>
          </p:cNvPr>
          <p:cNvSpPr/>
          <p:nvPr/>
        </p:nvSpPr>
        <p:spPr>
          <a:xfrm>
            <a:off x="11467465"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5" name="Rectangle 84">
            <a:extLst>
              <a:ext uri="{FF2B5EF4-FFF2-40B4-BE49-F238E27FC236}">
                <a16:creationId xmlns:a16="http://schemas.microsoft.com/office/drawing/2014/main" id="{F5E7577F-777C-44A1-8961-8A67134ABFD6}"/>
              </a:ext>
            </a:extLst>
          </p:cNvPr>
          <p:cNvSpPr/>
          <p:nvPr/>
        </p:nvSpPr>
        <p:spPr>
          <a:xfrm>
            <a:off x="11975466"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6" name="Rectangle 85">
            <a:extLst>
              <a:ext uri="{FF2B5EF4-FFF2-40B4-BE49-F238E27FC236}">
                <a16:creationId xmlns:a16="http://schemas.microsoft.com/office/drawing/2014/main" id="{89F780FD-803F-4BE7-B8C7-2893C8FAC8D7}"/>
              </a:ext>
            </a:extLst>
          </p:cNvPr>
          <p:cNvSpPr/>
          <p:nvPr/>
        </p:nvSpPr>
        <p:spPr>
          <a:xfrm>
            <a:off x="12483465"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7" name="Rectangle 86">
            <a:extLst>
              <a:ext uri="{FF2B5EF4-FFF2-40B4-BE49-F238E27FC236}">
                <a16:creationId xmlns:a16="http://schemas.microsoft.com/office/drawing/2014/main" id="{C988AD6F-BC86-4F29-899E-03DAF7BAC25C}"/>
              </a:ext>
            </a:extLst>
          </p:cNvPr>
          <p:cNvSpPr/>
          <p:nvPr/>
        </p:nvSpPr>
        <p:spPr>
          <a:xfrm>
            <a:off x="12991465"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8" name="Rectangle 87">
            <a:extLst>
              <a:ext uri="{FF2B5EF4-FFF2-40B4-BE49-F238E27FC236}">
                <a16:creationId xmlns:a16="http://schemas.microsoft.com/office/drawing/2014/main" id="{2817E23C-FEE3-4124-8215-74EFC490F47F}"/>
              </a:ext>
            </a:extLst>
          </p:cNvPr>
          <p:cNvSpPr/>
          <p:nvPr/>
        </p:nvSpPr>
        <p:spPr>
          <a:xfrm>
            <a:off x="13499466" y="51339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9" name="Rectangle 88">
            <a:extLst>
              <a:ext uri="{FF2B5EF4-FFF2-40B4-BE49-F238E27FC236}">
                <a16:creationId xmlns:a16="http://schemas.microsoft.com/office/drawing/2014/main" id="{E5A77096-E1C9-4BAA-9197-6F185006D170}"/>
              </a:ext>
            </a:extLst>
          </p:cNvPr>
          <p:cNvSpPr/>
          <p:nvPr/>
        </p:nvSpPr>
        <p:spPr>
          <a:xfrm>
            <a:off x="9943465"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0" name="Rectangle 89">
            <a:extLst>
              <a:ext uri="{FF2B5EF4-FFF2-40B4-BE49-F238E27FC236}">
                <a16:creationId xmlns:a16="http://schemas.microsoft.com/office/drawing/2014/main" id="{9DCEFBE9-A300-4EA1-98F7-2E0191407EF2}"/>
              </a:ext>
            </a:extLst>
          </p:cNvPr>
          <p:cNvSpPr/>
          <p:nvPr/>
        </p:nvSpPr>
        <p:spPr>
          <a:xfrm>
            <a:off x="10451466"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1" name="Rectangle 90">
            <a:extLst>
              <a:ext uri="{FF2B5EF4-FFF2-40B4-BE49-F238E27FC236}">
                <a16:creationId xmlns:a16="http://schemas.microsoft.com/office/drawing/2014/main" id="{DD77330C-0BFF-4AF5-8681-BAE179AFB51E}"/>
              </a:ext>
            </a:extLst>
          </p:cNvPr>
          <p:cNvSpPr/>
          <p:nvPr/>
        </p:nvSpPr>
        <p:spPr>
          <a:xfrm>
            <a:off x="10959465"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2" name="Rectangle 91">
            <a:extLst>
              <a:ext uri="{FF2B5EF4-FFF2-40B4-BE49-F238E27FC236}">
                <a16:creationId xmlns:a16="http://schemas.microsoft.com/office/drawing/2014/main" id="{68B76335-2971-4183-8BEC-F9CE4C04E43C}"/>
              </a:ext>
            </a:extLst>
          </p:cNvPr>
          <p:cNvSpPr/>
          <p:nvPr/>
        </p:nvSpPr>
        <p:spPr>
          <a:xfrm>
            <a:off x="11467465"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3" name="Rectangle 92">
            <a:extLst>
              <a:ext uri="{FF2B5EF4-FFF2-40B4-BE49-F238E27FC236}">
                <a16:creationId xmlns:a16="http://schemas.microsoft.com/office/drawing/2014/main" id="{1162BE7C-E543-4AF8-AE07-A6860C1A30B4}"/>
              </a:ext>
            </a:extLst>
          </p:cNvPr>
          <p:cNvSpPr/>
          <p:nvPr/>
        </p:nvSpPr>
        <p:spPr>
          <a:xfrm>
            <a:off x="11975466"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4" name="Rectangle 93">
            <a:extLst>
              <a:ext uri="{FF2B5EF4-FFF2-40B4-BE49-F238E27FC236}">
                <a16:creationId xmlns:a16="http://schemas.microsoft.com/office/drawing/2014/main" id="{1C81B826-E86C-4487-A310-646292977149}"/>
              </a:ext>
            </a:extLst>
          </p:cNvPr>
          <p:cNvSpPr/>
          <p:nvPr/>
        </p:nvSpPr>
        <p:spPr>
          <a:xfrm>
            <a:off x="12483465"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5" name="Rectangle 94">
            <a:extLst>
              <a:ext uri="{FF2B5EF4-FFF2-40B4-BE49-F238E27FC236}">
                <a16:creationId xmlns:a16="http://schemas.microsoft.com/office/drawing/2014/main" id="{B6AE7A05-B135-42CF-8C4F-21299C9FE4E6}"/>
              </a:ext>
            </a:extLst>
          </p:cNvPr>
          <p:cNvSpPr/>
          <p:nvPr/>
        </p:nvSpPr>
        <p:spPr>
          <a:xfrm>
            <a:off x="12991465"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6" name="Rectangle 95">
            <a:extLst>
              <a:ext uri="{FF2B5EF4-FFF2-40B4-BE49-F238E27FC236}">
                <a16:creationId xmlns:a16="http://schemas.microsoft.com/office/drawing/2014/main" id="{C9B95342-EADA-486B-8003-5306F4CBF7B1}"/>
              </a:ext>
            </a:extLst>
          </p:cNvPr>
          <p:cNvSpPr/>
          <p:nvPr/>
        </p:nvSpPr>
        <p:spPr>
          <a:xfrm>
            <a:off x="13499466" y="563880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7" name="Rectangle 96">
            <a:extLst>
              <a:ext uri="{FF2B5EF4-FFF2-40B4-BE49-F238E27FC236}">
                <a16:creationId xmlns:a16="http://schemas.microsoft.com/office/drawing/2014/main" id="{B0E8F184-3E57-458A-BA4A-8E9970F11768}"/>
              </a:ext>
            </a:extLst>
          </p:cNvPr>
          <p:cNvSpPr/>
          <p:nvPr/>
        </p:nvSpPr>
        <p:spPr>
          <a:xfrm>
            <a:off x="9943465"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8" name="Rectangle 97">
            <a:extLst>
              <a:ext uri="{FF2B5EF4-FFF2-40B4-BE49-F238E27FC236}">
                <a16:creationId xmlns:a16="http://schemas.microsoft.com/office/drawing/2014/main" id="{61A35D7B-9BB5-4E05-93FC-23FBBD52E60A}"/>
              </a:ext>
            </a:extLst>
          </p:cNvPr>
          <p:cNvSpPr/>
          <p:nvPr/>
        </p:nvSpPr>
        <p:spPr>
          <a:xfrm>
            <a:off x="10451466"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99" name="Rectangle 98">
            <a:extLst>
              <a:ext uri="{FF2B5EF4-FFF2-40B4-BE49-F238E27FC236}">
                <a16:creationId xmlns:a16="http://schemas.microsoft.com/office/drawing/2014/main" id="{92325E90-DEB8-4604-93ED-CC53F08B7C04}"/>
              </a:ext>
            </a:extLst>
          </p:cNvPr>
          <p:cNvSpPr/>
          <p:nvPr/>
        </p:nvSpPr>
        <p:spPr>
          <a:xfrm>
            <a:off x="10959465"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0" name="Rectangle 99">
            <a:extLst>
              <a:ext uri="{FF2B5EF4-FFF2-40B4-BE49-F238E27FC236}">
                <a16:creationId xmlns:a16="http://schemas.microsoft.com/office/drawing/2014/main" id="{573EB72B-F247-4492-91AD-B747084EC6C1}"/>
              </a:ext>
            </a:extLst>
          </p:cNvPr>
          <p:cNvSpPr/>
          <p:nvPr/>
        </p:nvSpPr>
        <p:spPr>
          <a:xfrm>
            <a:off x="11467465"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1" name="Rectangle 100">
            <a:extLst>
              <a:ext uri="{FF2B5EF4-FFF2-40B4-BE49-F238E27FC236}">
                <a16:creationId xmlns:a16="http://schemas.microsoft.com/office/drawing/2014/main" id="{1E4B654C-DB58-44E3-BF43-DEAD63E9527B}"/>
              </a:ext>
            </a:extLst>
          </p:cNvPr>
          <p:cNvSpPr/>
          <p:nvPr/>
        </p:nvSpPr>
        <p:spPr>
          <a:xfrm>
            <a:off x="11975466"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2" name="Rectangle 101">
            <a:extLst>
              <a:ext uri="{FF2B5EF4-FFF2-40B4-BE49-F238E27FC236}">
                <a16:creationId xmlns:a16="http://schemas.microsoft.com/office/drawing/2014/main" id="{AF079F8C-CC4C-4C9E-A61E-418E5C136EAC}"/>
              </a:ext>
            </a:extLst>
          </p:cNvPr>
          <p:cNvSpPr/>
          <p:nvPr/>
        </p:nvSpPr>
        <p:spPr>
          <a:xfrm>
            <a:off x="12483465"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3" name="Rectangle 102">
            <a:extLst>
              <a:ext uri="{FF2B5EF4-FFF2-40B4-BE49-F238E27FC236}">
                <a16:creationId xmlns:a16="http://schemas.microsoft.com/office/drawing/2014/main" id="{249624CE-8583-440A-98EB-7284B2323F77}"/>
              </a:ext>
            </a:extLst>
          </p:cNvPr>
          <p:cNvSpPr/>
          <p:nvPr/>
        </p:nvSpPr>
        <p:spPr>
          <a:xfrm>
            <a:off x="12991465"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4" name="Rectangle 103">
            <a:extLst>
              <a:ext uri="{FF2B5EF4-FFF2-40B4-BE49-F238E27FC236}">
                <a16:creationId xmlns:a16="http://schemas.microsoft.com/office/drawing/2014/main" id="{175AE4D0-A520-4EA6-8093-0A557805956F}"/>
              </a:ext>
            </a:extLst>
          </p:cNvPr>
          <p:cNvSpPr/>
          <p:nvPr/>
        </p:nvSpPr>
        <p:spPr>
          <a:xfrm>
            <a:off x="13499466" y="614363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5" name="Rectangle 104">
            <a:extLst>
              <a:ext uri="{FF2B5EF4-FFF2-40B4-BE49-F238E27FC236}">
                <a16:creationId xmlns:a16="http://schemas.microsoft.com/office/drawing/2014/main" id="{45B8365B-B7AF-451F-B382-7336C739D806}"/>
              </a:ext>
            </a:extLst>
          </p:cNvPr>
          <p:cNvSpPr/>
          <p:nvPr/>
        </p:nvSpPr>
        <p:spPr>
          <a:xfrm>
            <a:off x="9943465"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6" name="Rectangle 105">
            <a:extLst>
              <a:ext uri="{FF2B5EF4-FFF2-40B4-BE49-F238E27FC236}">
                <a16:creationId xmlns:a16="http://schemas.microsoft.com/office/drawing/2014/main" id="{8B858142-7A7D-44A0-B4A3-CBECB84020A0}"/>
              </a:ext>
            </a:extLst>
          </p:cNvPr>
          <p:cNvSpPr/>
          <p:nvPr/>
        </p:nvSpPr>
        <p:spPr>
          <a:xfrm>
            <a:off x="10451466"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7" name="Rectangle 106">
            <a:extLst>
              <a:ext uri="{FF2B5EF4-FFF2-40B4-BE49-F238E27FC236}">
                <a16:creationId xmlns:a16="http://schemas.microsoft.com/office/drawing/2014/main" id="{C0182F58-D09C-46D9-A5FF-AA1CF388A53F}"/>
              </a:ext>
            </a:extLst>
          </p:cNvPr>
          <p:cNvSpPr/>
          <p:nvPr/>
        </p:nvSpPr>
        <p:spPr>
          <a:xfrm>
            <a:off x="10959465"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8" name="Rectangle 107">
            <a:extLst>
              <a:ext uri="{FF2B5EF4-FFF2-40B4-BE49-F238E27FC236}">
                <a16:creationId xmlns:a16="http://schemas.microsoft.com/office/drawing/2014/main" id="{C2934D9F-B793-4D63-B792-6AA256E3E1EA}"/>
              </a:ext>
            </a:extLst>
          </p:cNvPr>
          <p:cNvSpPr/>
          <p:nvPr/>
        </p:nvSpPr>
        <p:spPr>
          <a:xfrm>
            <a:off x="11467465"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09" name="Rectangle 108">
            <a:extLst>
              <a:ext uri="{FF2B5EF4-FFF2-40B4-BE49-F238E27FC236}">
                <a16:creationId xmlns:a16="http://schemas.microsoft.com/office/drawing/2014/main" id="{622B0D08-9E16-4F8B-B61B-AA74FF0811EB}"/>
              </a:ext>
            </a:extLst>
          </p:cNvPr>
          <p:cNvSpPr/>
          <p:nvPr/>
        </p:nvSpPr>
        <p:spPr>
          <a:xfrm>
            <a:off x="11975466"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0" name="Rectangle 109">
            <a:extLst>
              <a:ext uri="{FF2B5EF4-FFF2-40B4-BE49-F238E27FC236}">
                <a16:creationId xmlns:a16="http://schemas.microsoft.com/office/drawing/2014/main" id="{0A632D43-514B-4DD3-A10B-8C82A4146F1B}"/>
              </a:ext>
            </a:extLst>
          </p:cNvPr>
          <p:cNvSpPr/>
          <p:nvPr/>
        </p:nvSpPr>
        <p:spPr>
          <a:xfrm>
            <a:off x="12483465"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1" name="Rectangle 110">
            <a:extLst>
              <a:ext uri="{FF2B5EF4-FFF2-40B4-BE49-F238E27FC236}">
                <a16:creationId xmlns:a16="http://schemas.microsoft.com/office/drawing/2014/main" id="{A9D85564-57BE-4100-A282-A2A5077A72A0}"/>
              </a:ext>
            </a:extLst>
          </p:cNvPr>
          <p:cNvSpPr/>
          <p:nvPr/>
        </p:nvSpPr>
        <p:spPr>
          <a:xfrm>
            <a:off x="12991465"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2" name="Rectangle 111">
            <a:extLst>
              <a:ext uri="{FF2B5EF4-FFF2-40B4-BE49-F238E27FC236}">
                <a16:creationId xmlns:a16="http://schemas.microsoft.com/office/drawing/2014/main" id="{1C849A45-69E9-4267-A708-42DF23A08C1F}"/>
              </a:ext>
            </a:extLst>
          </p:cNvPr>
          <p:cNvSpPr/>
          <p:nvPr/>
        </p:nvSpPr>
        <p:spPr>
          <a:xfrm>
            <a:off x="13499466" y="6648457"/>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1" name="Rectangle 20">
            <a:extLst>
              <a:ext uri="{FF2B5EF4-FFF2-40B4-BE49-F238E27FC236}">
                <a16:creationId xmlns:a16="http://schemas.microsoft.com/office/drawing/2014/main" id="{8E427C3A-2A94-435B-B820-47B7CE6D1258}"/>
              </a:ext>
            </a:extLst>
          </p:cNvPr>
          <p:cNvSpPr/>
          <p:nvPr/>
        </p:nvSpPr>
        <p:spPr>
          <a:xfrm>
            <a:off x="11975466"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2" name="Rectangle 21">
            <a:extLst>
              <a:ext uri="{FF2B5EF4-FFF2-40B4-BE49-F238E27FC236}">
                <a16:creationId xmlns:a16="http://schemas.microsoft.com/office/drawing/2014/main" id="{629CD729-5C62-482F-87AB-E7189B92F2FC}"/>
              </a:ext>
            </a:extLst>
          </p:cNvPr>
          <p:cNvSpPr/>
          <p:nvPr/>
        </p:nvSpPr>
        <p:spPr>
          <a:xfrm>
            <a:off x="12483465"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23" name="Rectangle 22">
            <a:extLst>
              <a:ext uri="{FF2B5EF4-FFF2-40B4-BE49-F238E27FC236}">
                <a16:creationId xmlns:a16="http://schemas.microsoft.com/office/drawing/2014/main" id="{E2DF98CE-A58B-451E-947D-03AD39885D24}"/>
              </a:ext>
            </a:extLst>
          </p:cNvPr>
          <p:cNvSpPr/>
          <p:nvPr/>
        </p:nvSpPr>
        <p:spPr>
          <a:xfrm>
            <a:off x="12991465" y="1095382"/>
            <a:ext cx="453566" cy="453566"/>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3" name="Rectangle 2">
            <a:extLst>
              <a:ext uri="{FF2B5EF4-FFF2-40B4-BE49-F238E27FC236}">
                <a16:creationId xmlns:a16="http://schemas.microsoft.com/office/drawing/2014/main" id="{EFD299F4-DA35-491D-8EF8-0F74ED91F939}"/>
              </a:ext>
            </a:extLst>
          </p:cNvPr>
          <p:cNvSpPr/>
          <p:nvPr/>
        </p:nvSpPr>
        <p:spPr>
          <a:xfrm>
            <a:off x="9943466" y="590557"/>
            <a:ext cx="2032000" cy="3492500"/>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3" name="Rectangle 112">
            <a:extLst>
              <a:ext uri="{FF2B5EF4-FFF2-40B4-BE49-F238E27FC236}">
                <a16:creationId xmlns:a16="http://schemas.microsoft.com/office/drawing/2014/main" id="{5BB86191-11EE-4CF3-9513-2DE0BA6FFE59}"/>
              </a:ext>
            </a:extLst>
          </p:cNvPr>
          <p:cNvSpPr/>
          <p:nvPr/>
        </p:nvSpPr>
        <p:spPr>
          <a:xfrm>
            <a:off x="9943465" y="4083057"/>
            <a:ext cx="4009566" cy="3028950"/>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14" name="Rectangle 113">
            <a:extLst>
              <a:ext uri="{FF2B5EF4-FFF2-40B4-BE49-F238E27FC236}">
                <a16:creationId xmlns:a16="http://schemas.microsoft.com/office/drawing/2014/main" id="{42BE3985-32AA-407B-8E6C-82C72245E1DF}"/>
              </a:ext>
            </a:extLst>
          </p:cNvPr>
          <p:cNvSpPr/>
          <p:nvPr/>
        </p:nvSpPr>
        <p:spPr>
          <a:xfrm>
            <a:off x="11921031" y="590557"/>
            <a:ext cx="2032000" cy="3492500"/>
          </a:xfrm>
          <a:prstGeom prst="rect">
            <a:avLst/>
          </a:prstGeom>
          <a:solidFill>
            <a:srgbClr val="232F3E"/>
          </a:solidFill>
          <a:ln w="25400">
            <a:solidFill>
              <a:schemeClr val="tx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Tree>
    <p:extLst>
      <p:ext uri="{BB962C8B-B14F-4D97-AF65-F5344CB8AC3E}">
        <p14:creationId xmlns:p14="http://schemas.microsoft.com/office/powerpoint/2010/main" val="13974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4"/>
                                        </p:tgtEl>
                                      </p:cBhvr>
                                    </p:animEffect>
                                    <p:set>
                                      <p:cBhvr>
                                        <p:cTn id="10" dur="1" fill="hold">
                                          <p:stCondLst>
                                            <p:cond delay="499"/>
                                          </p:stCondLst>
                                        </p:cTn>
                                        <p:tgtEl>
                                          <p:spTgt spid="11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3"/>
                                        </p:tgtEl>
                                      </p:cBhvr>
                                    </p:animEffect>
                                    <p:set>
                                      <p:cBhvr>
                                        <p:cTn id="13" dur="1" fill="hold">
                                          <p:stCondLst>
                                            <p:cond delay="499"/>
                                          </p:stCondLst>
                                        </p:cTn>
                                        <p:tgtEl>
                                          <p:spTgt spid="1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7" presetClass="emph" presetSubtype="2" fill="hold" nodeType="clickEffect">
                                  <p:stCondLst>
                                    <p:cond delay="0"/>
                                  </p:stCondLst>
                                  <p:childTnLst>
                                    <p:animClr clrSpc="rgb" dir="cw">
                                      <p:cBhvr>
                                        <p:cTn id="17" dur="500" fill="hold"/>
                                        <p:tgtEl>
                                          <p:spTgt spid="10"/>
                                        </p:tgtEl>
                                        <p:attrNameLst>
                                          <p:attrName>stroke.color</p:attrName>
                                        </p:attrNameLst>
                                      </p:cBhvr>
                                      <p:to>
                                        <a:srgbClr val="FF5745"/>
                                      </p:to>
                                    </p:animClr>
                                    <p:set>
                                      <p:cBhvr>
                                        <p:cTn id="18" dur="500" fill="hold"/>
                                        <p:tgtEl>
                                          <p:spTgt spid="10"/>
                                        </p:tgtEl>
                                        <p:attrNameLst>
                                          <p:attrName>stroke.on</p:attrName>
                                        </p:attrNameLst>
                                      </p:cBhvr>
                                      <p:to>
                                        <p:strVal val="true"/>
                                      </p:to>
                                    </p:set>
                                  </p:childTnLst>
                                </p:cTn>
                              </p:par>
                              <p:par>
                                <p:cTn id="19" presetID="7" presetClass="emph" presetSubtype="2" fill="hold" nodeType="withEffect">
                                  <p:stCondLst>
                                    <p:cond delay="0"/>
                                  </p:stCondLst>
                                  <p:childTnLst>
                                    <p:animClr clrSpc="rgb" dir="cw">
                                      <p:cBhvr>
                                        <p:cTn id="20" dur="500" fill="hold"/>
                                        <p:tgtEl>
                                          <p:spTgt spid="2"/>
                                        </p:tgtEl>
                                        <p:attrNameLst>
                                          <p:attrName>stroke.color</p:attrName>
                                        </p:attrNameLst>
                                      </p:cBhvr>
                                      <p:to>
                                        <a:srgbClr val="FF5745"/>
                                      </p:to>
                                    </p:animClr>
                                    <p:set>
                                      <p:cBhvr>
                                        <p:cTn id="21" dur="500" fill="hold"/>
                                        <p:tgtEl>
                                          <p:spTgt spid="2"/>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17"/>
                                        </p:tgtEl>
                                        <p:attrNameLst>
                                          <p:attrName>stroke.color</p:attrName>
                                        </p:attrNameLst>
                                      </p:cBhvr>
                                      <p:to>
                                        <a:srgbClr val="FF5745"/>
                                      </p:to>
                                    </p:animClr>
                                    <p:set>
                                      <p:cBhvr>
                                        <p:cTn id="24" dur="500" fill="hold"/>
                                        <p:tgtEl>
                                          <p:spTgt spid="17"/>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500" fill="hold"/>
                                        <p:tgtEl>
                                          <p:spTgt spid="18"/>
                                        </p:tgtEl>
                                        <p:attrNameLst>
                                          <p:attrName>stroke.color</p:attrName>
                                        </p:attrNameLst>
                                      </p:cBhvr>
                                      <p:to>
                                        <a:srgbClr val="FF5745"/>
                                      </p:to>
                                    </p:animClr>
                                    <p:set>
                                      <p:cBhvr>
                                        <p:cTn id="27" dur="500" fill="hold"/>
                                        <p:tgtEl>
                                          <p:spTgt spid="18"/>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54"/>
                                        </p:tgtEl>
                                        <p:attrNameLst>
                                          <p:attrName>stroke.color</p:attrName>
                                        </p:attrNameLst>
                                      </p:cBhvr>
                                      <p:to>
                                        <a:srgbClr val="00A0C8"/>
                                      </p:to>
                                    </p:animClr>
                                    <p:set>
                                      <p:cBhvr>
                                        <p:cTn id="30" dur="500" fill="hold"/>
                                        <p:tgtEl>
                                          <p:spTgt spid="54"/>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500" fill="hold"/>
                                        <p:tgtEl>
                                          <p:spTgt spid="55"/>
                                        </p:tgtEl>
                                        <p:attrNameLst>
                                          <p:attrName>stroke.color</p:attrName>
                                        </p:attrNameLst>
                                      </p:cBhvr>
                                      <p:to>
                                        <a:srgbClr val="00A0C8"/>
                                      </p:to>
                                    </p:animClr>
                                    <p:set>
                                      <p:cBhvr>
                                        <p:cTn id="33" dur="500" fill="hold"/>
                                        <p:tgtEl>
                                          <p:spTgt spid="55"/>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500" fill="hold"/>
                                        <p:tgtEl>
                                          <p:spTgt spid="77"/>
                                        </p:tgtEl>
                                        <p:attrNameLst>
                                          <p:attrName>stroke.color</p:attrName>
                                        </p:attrNameLst>
                                      </p:cBhvr>
                                      <p:to>
                                        <a:srgbClr val="69AE35"/>
                                      </p:to>
                                    </p:animClr>
                                    <p:set>
                                      <p:cBhvr>
                                        <p:cTn id="36" dur="500" fill="hold"/>
                                        <p:tgtEl>
                                          <p:spTgt spid="77"/>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78"/>
                                        </p:tgtEl>
                                        <p:attrNameLst>
                                          <p:attrName>stroke.color</p:attrName>
                                        </p:attrNameLst>
                                      </p:cBhvr>
                                      <p:to>
                                        <a:srgbClr val="69AE35"/>
                                      </p:to>
                                    </p:animClr>
                                    <p:set>
                                      <p:cBhvr>
                                        <p:cTn id="39" dur="500" fill="hold"/>
                                        <p:tgtEl>
                                          <p:spTgt spid="78"/>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79"/>
                                        </p:tgtEl>
                                        <p:attrNameLst>
                                          <p:attrName>stroke.color</p:attrName>
                                        </p:attrNameLst>
                                      </p:cBhvr>
                                      <p:to>
                                        <a:srgbClr val="69AE35"/>
                                      </p:to>
                                    </p:animClr>
                                    <p:set>
                                      <p:cBhvr>
                                        <p:cTn id="42" dur="500" fill="hold"/>
                                        <p:tgtEl>
                                          <p:spTgt spid="79"/>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500" fill="hold"/>
                                        <p:tgtEl>
                                          <p:spTgt spid="100"/>
                                        </p:tgtEl>
                                        <p:attrNameLst>
                                          <p:attrName>stroke.color</p:attrName>
                                        </p:attrNameLst>
                                      </p:cBhvr>
                                      <p:to>
                                        <a:srgbClr val="FF5745"/>
                                      </p:to>
                                    </p:animClr>
                                    <p:set>
                                      <p:cBhvr>
                                        <p:cTn id="45" dur="500" fill="hold"/>
                                        <p:tgtEl>
                                          <p:spTgt spid="100"/>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500" fill="hold"/>
                                        <p:tgtEl>
                                          <p:spTgt spid="101"/>
                                        </p:tgtEl>
                                        <p:attrNameLst>
                                          <p:attrName>stroke.color</p:attrName>
                                        </p:attrNameLst>
                                      </p:cBhvr>
                                      <p:to>
                                        <a:srgbClr val="FF5745"/>
                                      </p:to>
                                    </p:animClr>
                                    <p:set>
                                      <p:cBhvr>
                                        <p:cTn id="48" dur="500" fill="hold"/>
                                        <p:tgtEl>
                                          <p:spTgt spid="101"/>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500" fill="hold"/>
                                        <p:tgtEl>
                                          <p:spTgt spid="102"/>
                                        </p:tgtEl>
                                        <p:attrNameLst>
                                          <p:attrName>stroke.color</p:attrName>
                                        </p:attrNameLst>
                                      </p:cBhvr>
                                      <p:to>
                                        <a:srgbClr val="FF5745"/>
                                      </p:to>
                                    </p:animClr>
                                    <p:set>
                                      <p:cBhvr>
                                        <p:cTn id="51" dur="500" fill="hold"/>
                                        <p:tgtEl>
                                          <p:spTgt spid="102"/>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500" fill="hold"/>
                                        <p:tgtEl>
                                          <p:spTgt spid="103"/>
                                        </p:tgtEl>
                                        <p:attrNameLst>
                                          <p:attrName>stroke.color</p:attrName>
                                        </p:attrNameLst>
                                      </p:cBhvr>
                                      <p:to>
                                        <a:srgbClr val="FF5745"/>
                                      </p:to>
                                    </p:animClr>
                                    <p:set>
                                      <p:cBhvr>
                                        <p:cTn id="54" dur="500" fill="hold"/>
                                        <p:tgtEl>
                                          <p:spTgt spid="103"/>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500" fill="hold"/>
                                        <p:tgtEl>
                                          <p:spTgt spid="111"/>
                                        </p:tgtEl>
                                        <p:attrNameLst>
                                          <p:attrName>stroke.color</p:attrName>
                                        </p:attrNameLst>
                                      </p:cBhvr>
                                      <p:to>
                                        <a:srgbClr val="FF5745"/>
                                      </p:to>
                                    </p:animClr>
                                    <p:set>
                                      <p:cBhvr>
                                        <p:cTn id="57" dur="500" fill="hold"/>
                                        <p:tgtEl>
                                          <p:spTgt spid="111"/>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500" fill="hold"/>
                                        <p:tgtEl>
                                          <p:spTgt spid="110"/>
                                        </p:tgtEl>
                                        <p:attrNameLst>
                                          <p:attrName>stroke.color</p:attrName>
                                        </p:attrNameLst>
                                      </p:cBhvr>
                                      <p:to>
                                        <a:srgbClr val="FF5745"/>
                                      </p:to>
                                    </p:animClr>
                                    <p:set>
                                      <p:cBhvr>
                                        <p:cTn id="60" dur="500" fill="hold"/>
                                        <p:tgtEl>
                                          <p:spTgt spid="110"/>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500" fill="hold"/>
                                        <p:tgtEl>
                                          <p:spTgt spid="81"/>
                                        </p:tgtEl>
                                        <p:attrNameLst>
                                          <p:attrName>stroke.color</p:attrName>
                                        </p:attrNameLst>
                                      </p:cBhvr>
                                      <p:to>
                                        <a:srgbClr val="FF9900"/>
                                      </p:to>
                                    </p:animClr>
                                    <p:set>
                                      <p:cBhvr>
                                        <p:cTn id="63" dur="500" fill="hold"/>
                                        <p:tgtEl>
                                          <p:spTgt spid="81"/>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82"/>
                                        </p:tgtEl>
                                        <p:attrNameLst>
                                          <p:attrName>stroke.color</p:attrName>
                                        </p:attrNameLst>
                                      </p:cBhvr>
                                      <p:to>
                                        <a:srgbClr val="FF9900"/>
                                      </p:to>
                                    </p:animClr>
                                    <p:set>
                                      <p:cBhvr>
                                        <p:cTn id="66" dur="500" fill="hold"/>
                                        <p:tgtEl>
                                          <p:spTgt spid="82"/>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83"/>
                                        </p:tgtEl>
                                        <p:attrNameLst>
                                          <p:attrName>stroke.color</p:attrName>
                                        </p:attrNameLst>
                                      </p:cBhvr>
                                      <p:to>
                                        <a:srgbClr val="FF9900"/>
                                      </p:to>
                                    </p:animClr>
                                    <p:set>
                                      <p:cBhvr>
                                        <p:cTn id="69" dur="500" fill="hold"/>
                                        <p:tgtEl>
                                          <p:spTgt spid="83"/>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59"/>
                                        </p:tgtEl>
                                        <p:attrNameLst>
                                          <p:attrName>stroke.color</p:attrName>
                                        </p:attrNameLst>
                                      </p:cBhvr>
                                      <p:to>
                                        <a:schemeClr val="accent2"/>
                                      </p:to>
                                    </p:animClr>
                                    <p:set>
                                      <p:cBhvr>
                                        <p:cTn id="72" dur="500" fill="hold"/>
                                        <p:tgtEl>
                                          <p:spTgt spid="59"/>
                                        </p:tgtEl>
                                        <p:attrNameLst>
                                          <p:attrName>stroke.on</p:attrName>
                                        </p:attrNameLst>
                                      </p:cBhvr>
                                      <p:to>
                                        <p:strVal val="true"/>
                                      </p:to>
                                    </p:set>
                                  </p:childTnLst>
                                </p:cTn>
                              </p:par>
                              <p:par>
                                <p:cTn id="73" presetID="7" presetClass="emph" presetSubtype="2" fill="hold" nodeType="withEffect">
                                  <p:stCondLst>
                                    <p:cond delay="0"/>
                                  </p:stCondLst>
                                  <p:childTnLst>
                                    <p:animClr clrSpc="rgb" dir="cw">
                                      <p:cBhvr>
                                        <p:cTn id="74" dur="500" fill="hold"/>
                                        <p:tgtEl>
                                          <p:spTgt spid="51"/>
                                        </p:tgtEl>
                                        <p:attrNameLst>
                                          <p:attrName>stroke.color</p:attrName>
                                        </p:attrNameLst>
                                      </p:cBhvr>
                                      <p:to>
                                        <a:schemeClr val="accent2"/>
                                      </p:to>
                                    </p:animClr>
                                    <p:set>
                                      <p:cBhvr>
                                        <p:cTn id="75" dur="500" fill="hold"/>
                                        <p:tgtEl>
                                          <p:spTgt spid="51"/>
                                        </p:tgtEl>
                                        <p:attrNameLst>
                                          <p:attrName>stroke.on</p:attrName>
                                        </p:attrNameLst>
                                      </p:cBhvr>
                                      <p:to>
                                        <p:strVal val="true"/>
                                      </p:to>
                                    </p:set>
                                  </p:childTnLst>
                                </p:cTn>
                              </p:par>
                              <p:par>
                                <p:cTn id="76" presetID="7" presetClass="emph" presetSubtype="2" fill="hold" nodeType="withEffect">
                                  <p:stCondLst>
                                    <p:cond delay="0"/>
                                  </p:stCondLst>
                                  <p:childTnLst>
                                    <p:animClr clrSpc="rgb" dir="cw">
                                      <p:cBhvr>
                                        <p:cTn id="77" dur="500" fill="hold"/>
                                        <p:tgtEl>
                                          <p:spTgt spid="43"/>
                                        </p:tgtEl>
                                        <p:attrNameLst>
                                          <p:attrName>stroke.color</p:attrName>
                                        </p:attrNameLst>
                                      </p:cBhvr>
                                      <p:to>
                                        <a:schemeClr val="accent2"/>
                                      </p:to>
                                    </p:animClr>
                                    <p:set>
                                      <p:cBhvr>
                                        <p:cTn id="78" dur="500" fill="hold"/>
                                        <p:tgtEl>
                                          <p:spTgt spid="43"/>
                                        </p:tgtEl>
                                        <p:attrNameLst>
                                          <p:attrName>stroke.on</p:attrName>
                                        </p:attrNameLst>
                                      </p:cBhvr>
                                      <p:to>
                                        <p:strVal val="true"/>
                                      </p:to>
                                    </p:set>
                                  </p:childTnLst>
                                </p:cTn>
                              </p:par>
                              <p:par>
                                <p:cTn id="79" presetID="7" presetClass="emph" presetSubtype="2" fill="hold" nodeType="withEffect">
                                  <p:stCondLst>
                                    <p:cond delay="0"/>
                                  </p:stCondLst>
                                  <p:childTnLst>
                                    <p:animClr clrSpc="rgb" dir="cw">
                                      <p:cBhvr>
                                        <p:cTn id="80" dur="500" fill="hold"/>
                                        <p:tgtEl>
                                          <p:spTgt spid="35"/>
                                        </p:tgtEl>
                                        <p:attrNameLst>
                                          <p:attrName>stroke.color</p:attrName>
                                        </p:attrNameLst>
                                      </p:cBhvr>
                                      <p:to>
                                        <a:schemeClr val="accent2"/>
                                      </p:to>
                                    </p:animClr>
                                    <p:set>
                                      <p:cBhvr>
                                        <p:cTn id="81" dur="500" fill="hold"/>
                                        <p:tgtEl>
                                          <p:spTgt spid="35"/>
                                        </p:tgtEl>
                                        <p:attrNameLst>
                                          <p:attrName>stroke.on</p:attrName>
                                        </p:attrNameLst>
                                      </p:cBhvr>
                                      <p:to>
                                        <p:strVal val="true"/>
                                      </p:to>
                                    </p:set>
                                  </p:childTnLst>
                                </p:cTn>
                              </p:par>
                            </p:childTnLst>
                          </p:cTn>
                        </p:par>
                      </p:childTnLst>
                    </p:cTn>
                  </p:par>
                  <p:par>
                    <p:cTn id="82" fill="hold">
                      <p:stCondLst>
                        <p:cond delay="indefinite"/>
                      </p:stCondLst>
                      <p:childTnLst>
                        <p:par>
                          <p:cTn id="83" fill="hold">
                            <p:stCondLst>
                              <p:cond delay="0"/>
                            </p:stCondLst>
                            <p:childTnLst>
                              <p:par>
                                <p:cTn id="84" presetID="42" presetClass="path" presetSubtype="0" decel="100000" fill="hold" grpId="0" nodeType="clickEffect">
                                  <p:stCondLst>
                                    <p:cond delay="0"/>
                                  </p:stCondLst>
                                  <p:childTnLst>
                                    <p:animMotion origin="layout" path="M -4.375E-6 3.2716E-6 L -0.25607 0.12326 " pathEditMode="relative" rAng="0" ptsTypes="AA">
                                      <p:cBhvr>
                                        <p:cTn id="85" dur="1500" fill="hold"/>
                                        <p:tgtEl>
                                          <p:spTgt spid="21"/>
                                        </p:tgtEl>
                                        <p:attrNameLst>
                                          <p:attrName>ppt_x</p:attrName>
                                          <p:attrName>ppt_y</p:attrName>
                                        </p:attrNameLst>
                                      </p:cBhvr>
                                      <p:rCtr x="-12804" y="6154"/>
                                    </p:animMotion>
                                  </p:childTnLst>
                                </p:cTn>
                              </p:par>
                              <p:par>
                                <p:cTn id="86" presetID="42" presetClass="path" presetSubtype="0" decel="100000" fill="hold" grpId="0" nodeType="withEffect">
                                  <p:stCondLst>
                                    <p:cond delay="0"/>
                                  </p:stCondLst>
                                  <p:childTnLst>
                                    <p:animMotion origin="layout" path="M 3.40278E-6 3.2716E-6 L -0.25608 0.12326 " pathEditMode="relative" rAng="0" ptsTypes="AA">
                                      <p:cBhvr>
                                        <p:cTn id="87" dur="1500" fill="hold"/>
                                        <p:tgtEl>
                                          <p:spTgt spid="22"/>
                                        </p:tgtEl>
                                        <p:attrNameLst>
                                          <p:attrName>ppt_x</p:attrName>
                                          <p:attrName>ppt_y</p:attrName>
                                        </p:attrNameLst>
                                      </p:cBhvr>
                                      <p:rCtr x="-12804" y="6154"/>
                                    </p:animMotion>
                                  </p:childTnLst>
                                </p:cTn>
                              </p:par>
                              <p:par>
                                <p:cTn id="88" presetID="42" presetClass="path" presetSubtype="0" decel="100000" fill="hold" grpId="0" nodeType="withEffect">
                                  <p:stCondLst>
                                    <p:cond delay="0"/>
                                  </p:stCondLst>
                                  <p:childTnLst>
                                    <p:animMotion origin="layout" path="M 1.18056E-6 3.2716E-6 L -0.25608 0.12326 " pathEditMode="relative" rAng="0" ptsTypes="AA">
                                      <p:cBhvr>
                                        <p:cTn id="89" dur="1500" fill="hold"/>
                                        <p:tgtEl>
                                          <p:spTgt spid="23"/>
                                        </p:tgtEl>
                                        <p:attrNameLst>
                                          <p:attrName>ppt_x</p:attrName>
                                          <p:attrName>ppt_y</p:attrName>
                                        </p:attrNameLst>
                                      </p:cBhvr>
                                      <p:rCtr x="-12804" y="6154"/>
                                    </p:animMotion>
                                  </p:childTnLst>
                                </p:cTn>
                              </p:par>
                              <p:par>
                                <p:cTn id="90" presetID="10" presetClass="entr" presetSubtype="0"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childTnLst>
                          </p:cTn>
                        </p:par>
                      </p:childTnLst>
                    </p:cTn>
                  </p:par>
                  <p:par>
                    <p:cTn id="93" fill="hold">
                      <p:stCondLst>
                        <p:cond delay="indefinite"/>
                      </p:stCondLst>
                      <p:childTnLst>
                        <p:par>
                          <p:cTn id="94" fill="hold">
                            <p:stCondLst>
                              <p:cond delay="0"/>
                            </p:stCondLst>
                            <p:childTnLst>
                              <p:par>
                                <p:cTn id="95" presetID="7" presetClass="emph" presetSubtype="2" fill="hold" nodeType="clickEffect">
                                  <p:stCondLst>
                                    <p:cond delay="0"/>
                                  </p:stCondLst>
                                  <p:childTnLst>
                                    <p:animClr clrSpc="rgb" dir="cw">
                                      <p:cBhvr>
                                        <p:cTn id="96" dur="500" fill="hold"/>
                                        <p:tgtEl>
                                          <p:spTgt spid="21"/>
                                        </p:tgtEl>
                                        <p:attrNameLst>
                                          <p:attrName>stroke.color</p:attrName>
                                        </p:attrNameLst>
                                      </p:cBhvr>
                                      <p:to>
                                        <a:schemeClr val="accent2"/>
                                      </p:to>
                                    </p:animClr>
                                    <p:set>
                                      <p:cBhvr>
                                        <p:cTn id="97" dur="500" fill="hold"/>
                                        <p:tgtEl>
                                          <p:spTgt spid="21"/>
                                        </p:tgtEl>
                                        <p:attrNameLst>
                                          <p:attrName>stroke.on</p:attrName>
                                        </p:attrNameLst>
                                      </p:cBhvr>
                                      <p:to>
                                        <p:strVal val="true"/>
                                      </p:to>
                                    </p:set>
                                  </p:childTnLst>
                                </p:cTn>
                              </p:par>
                              <p:par>
                                <p:cTn id="98" presetID="7" presetClass="emph" presetSubtype="2" fill="hold" nodeType="withEffect">
                                  <p:stCondLst>
                                    <p:cond delay="0"/>
                                  </p:stCondLst>
                                  <p:childTnLst>
                                    <p:animClr clrSpc="rgb" dir="cw">
                                      <p:cBhvr>
                                        <p:cTn id="99" dur="500" fill="hold"/>
                                        <p:tgtEl>
                                          <p:spTgt spid="22"/>
                                        </p:tgtEl>
                                        <p:attrNameLst>
                                          <p:attrName>stroke.color</p:attrName>
                                        </p:attrNameLst>
                                      </p:cBhvr>
                                      <p:to>
                                        <a:schemeClr val="accent2"/>
                                      </p:to>
                                    </p:animClr>
                                    <p:set>
                                      <p:cBhvr>
                                        <p:cTn id="100" dur="500" fill="hold"/>
                                        <p:tgtEl>
                                          <p:spTgt spid="22"/>
                                        </p:tgtEl>
                                        <p:attrNameLst>
                                          <p:attrName>stroke.on</p:attrName>
                                        </p:attrNameLst>
                                      </p:cBhvr>
                                      <p:to>
                                        <p:strVal val="true"/>
                                      </p:to>
                                    </p:set>
                                  </p:childTnLst>
                                </p:cTn>
                              </p:par>
                              <p:par>
                                <p:cTn id="101" presetID="7" presetClass="emph" presetSubtype="2" fill="hold" nodeType="withEffect">
                                  <p:stCondLst>
                                    <p:cond delay="0"/>
                                  </p:stCondLst>
                                  <p:childTnLst>
                                    <p:animClr clrSpc="rgb" dir="cw">
                                      <p:cBhvr>
                                        <p:cTn id="102" dur="500" fill="hold"/>
                                        <p:tgtEl>
                                          <p:spTgt spid="23"/>
                                        </p:tgtEl>
                                        <p:attrNameLst>
                                          <p:attrName>stroke.color</p:attrName>
                                        </p:attrNameLst>
                                      </p:cBhvr>
                                      <p:to>
                                        <a:schemeClr val="accent2"/>
                                      </p:to>
                                    </p:animClr>
                                    <p:set>
                                      <p:cBhvr>
                                        <p:cTn id="103" dur="5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animBg="1"/>
      <p:bldP spid="23" grpId="0" animBg="1"/>
      <p:bldP spid="3" grpId="0" animBg="1"/>
      <p:bldP spid="113" grpId="0" animBg="1"/>
      <p:bldP spid="1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5EE367-F0FC-0745-9DC2-ECE32888697A}"/>
              </a:ext>
            </a:extLst>
          </p:cNvPr>
          <p:cNvSpPr>
            <a:spLocks noGrp="1"/>
          </p:cNvSpPr>
          <p:nvPr>
            <p:ph type="title"/>
          </p:nvPr>
        </p:nvSpPr>
        <p:spPr/>
        <p:txBody>
          <a:bodyPr/>
          <a:lstStyle/>
          <a:p>
            <a:r>
              <a:rPr lang="en-US" dirty="0"/>
              <a:t>Impact to our development</a:t>
            </a:r>
          </a:p>
        </p:txBody>
      </p:sp>
    </p:spTree>
    <p:extLst>
      <p:ext uri="{BB962C8B-B14F-4D97-AF65-F5344CB8AC3E}">
        <p14:creationId xmlns:p14="http://schemas.microsoft.com/office/powerpoint/2010/main" val="386034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Monolith development lifecycle</a:t>
            </a:r>
          </a:p>
        </p:txBody>
      </p:sp>
      <p:pic>
        <p:nvPicPr>
          <p:cNvPr id="4" name="Picture 3">
            <a:extLst>
              <a:ext uri="{FF2B5EF4-FFF2-40B4-BE49-F238E27FC236}">
                <a16:creationId xmlns:a16="http://schemas.microsoft.com/office/drawing/2014/main" id="{20D57A02-F58E-A246-B1A5-E8828DA9A69D}"/>
              </a:ext>
            </a:extLst>
          </p:cNvPr>
          <p:cNvPicPr>
            <a:picLocks noChangeAspect="1"/>
          </p:cNvPicPr>
          <p:nvPr/>
        </p:nvPicPr>
        <p:blipFill>
          <a:blip r:embed="rId3"/>
          <a:stretch>
            <a:fillRect/>
          </a:stretch>
        </p:blipFill>
        <p:spPr>
          <a:xfrm>
            <a:off x="1057962" y="2360606"/>
            <a:ext cx="3114625" cy="5565951"/>
          </a:xfrm>
          <a:prstGeom prst="rect">
            <a:avLst/>
          </a:prstGeom>
        </p:spPr>
      </p:pic>
      <p:pic>
        <p:nvPicPr>
          <p:cNvPr id="6" name="Picture 5">
            <a:extLst>
              <a:ext uri="{FF2B5EF4-FFF2-40B4-BE49-F238E27FC236}">
                <a16:creationId xmlns:a16="http://schemas.microsoft.com/office/drawing/2014/main" id="{91206948-477B-FD4F-A3FF-F93EAD4BA9C6}"/>
              </a:ext>
            </a:extLst>
          </p:cNvPr>
          <p:cNvPicPr>
            <a:picLocks noChangeAspect="1"/>
          </p:cNvPicPr>
          <p:nvPr/>
        </p:nvPicPr>
        <p:blipFill>
          <a:blip r:embed="rId4"/>
          <a:stretch>
            <a:fillRect/>
          </a:stretch>
        </p:blipFill>
        <p:spPr>
          <a:xfrm>
            <a:off x="4502839" y="2360606"/>
            <a:ext cx="2348803" cy="5565951"/>
          </a:xfrm>
          <a:prstGeom prst="rect">
            <a:avLst/>
          </a:prstGeom>
        </p:spPr>
      </p:pic>
      <p:pic>
        <p:nvPicPr>
          <p:cNvPr id="7" name="Picture 6">
            <a:extLst>
              <a:ext uri="{FF2B5EF4-FFF2-40B4-BE49-F238E27FC236}">
                <a16:creationId xmlns:a16="http://schemas.microsoft.com/office/drawing/2014/main" id="{BA78D150-7844-E947-9503-8A71351896F2}"/>
              </a:ext>
            </a:extLst>
          </p:cNvPr>
          <p:cNvPicPr>
            <a:picLocks noChangeAspect="1"/>
          </p:cNvPicPr>
          <p:nvPr/>
        </p:nvPicPr>
        <p:blipFill>
          <a:blip r:embed="rId5"/>
          <a:stretch>
            <a:fillRect/>
          </a:stretch>
        </p:blipFill>
        <p:spPr>
          <a:xfrm>
            <a:off x="7114989" y="4518740"/>
            <a:ext cx="7490460" cy="1249680"/>
          </a:xfrm>
          <a:prstGeom prst="rect">
            <a:avLst/>
          </a:prstGeom>
        </p:spPr>
      </p:pic>
    </p:spTree>
    <p:extLst>
      <p:ext uri="{BB962C8B-B14F-4D97-AF65-F5344CB8AC3E}">
        <p14:creationId xmlns:p14="http://schemas.microsoft.com/office/powerpoint/2010/main" val="36378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Monolith development lifecycle</a:t>
            </a:r>
          </a:p>
        </p:txBody>
      </p:sp>
      <p:pic>
        <p:nvPicPr>
          <p:cNvPr id="6" name="Picture 5">
            <a:extLst>
              <a:ext uri="{FF2B5EF4-FFF2-40B4-BE49-F238E27FC236}">
                <a16:creationId xmlns:a16="http://schemas.microsoft.com/office/drawing/2014/main" id="{91206948-477B-FD4F-A3FF-F93EAD4BA9C6}"/>
              </a:ext>
            </a:extLst>
          </p:cNvPr>
          <p:cNvPicPr>
            <a:picLocks noChangeAspect="1"/>
          </p:cNvPicPr>
          <p:nvPr/>
        </p:nvPicPr>
        <p:blipFill>
          <a:blip r:embed="rId3"/>
          <a:stretch>
            <a:fillRect/>
          </a:stretch>
        </p:blipFill>
        <p:spPr>
          <a:xfrm>
            <a:off x="4502839" y="2360606"/>
            <a:ext cx="2348803" cy="5565951"/>
          </a:xfrm>
          <a:prstGeom prst="rect">
            <a:avLst/>
          </a:prstGeom>
        </p:spPr>
      </p:pic>
      <p:pic>
        <p:nvPicPr>
          <p:cNvPr id="7" name="Picture 6">
            <a:extLst>
              <a:ext uri="{FF2B5EF4-FFF2-40B4-BE49-F238E27FC236}">
                <a16:creationId xmlns:a16="http://schemas.microsoft.com/office/drawing/2014/main" id="{BA78D150-7844-E947-9503-8A71351896F2}"/>
              </a:ext>
            </a:extLst>
          </p:cNvPr>
          <p:cNvPicPr>
            <a:picLocks noChangeAspect="1"/>
          </p:cNvPicPr>
          <p:nvPr/>
        </p:nvPicPr>
        <p:blipFill>
          <a:blip r:embed="rId4"/>
          <a:stretch>
            <a:fillRect/>
          </a:stretch>
        </p:blipFill>
        <p:spPr>
          <a:xfrm>
            <a:off x="7115987" y="4518740"/>
            <a:ext cx="7490460" cy="1249680"/>
          </a:xfrm>
          <a:prstGeom prst="rect">
            <a:avLst/>
          </a:prstGeom>
        </p:spPr>
      </p:pic>
      <p:pic>
        <p:nvPicPr>
          <p:cNvPr id="2" name="Picture 1">
            <a:extLst>
              <a:ext uri="{FF2B5EF4-FFF2-40B4-BE49-F238E27FC236}">
                <a16:creationId xmlns:a16="http://schemas.microsoft.com/office/drawing/2014/main" id="{5246A13F-148B-A54A-9F6D-EF93019D2EB8}"/>
              </a:ext>
            </a:extLst>
          </p:cNvPr>
          <p:cNvPicPr>
            <a:picLocks noChangeAspect="1"/>
          </p:cNvPicPr>
          <p:nvPr/>
        </p:nvPicPr>
        <p:blipFill>
          <a:blip r:embed="rId5"/>
          <a:stretch>
            <a:fillRect/>
          </a:stretch>
        </p:blipFill>
        <p:spPr>
          <a:xfrm>
            <a:off x="1057962" y="2282045"/>
            <a:ext cx="3158587" cy="5644511"/>
          </a:xfrm>
          <a:prstGeom prst="rect">
            <a:avLst/>
          </a:prstGeom>
        </p:spPr>
      </p:pic>
    </p:spTree>
    <p:extLst>
      <p:ext uri="{BB962C8B-B14F-4D97-AF65-F5344CB8AC3E}">
        <p14:creationId xmlns:p14="http://schemas.microsoft.com/office/powerpoint/2010/main" val="224411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Monolith development lifecycle</a:t>
            </a:r>
          </a:p>
        </p:txBody>
      </p:sp>
      <p:pic>
        <p:nvPicPr>
          <p:cNvPr id="2" name="Picture 1">
            <a:extLst>
              <a:ext uri="{FF2B5EF4-FFF2-40B4-BE49-F238E27FC236}">
                <a16:creationId xmlns:a16="http://schemas.microsoft.com/office/drawing/2014/main" id="{5246A13F-148B-A54A-9F6D-EF93019D2EB8}"/>
              </a:ext>
            </a:extLst>
          </p:cNvPr>
          <p:cNvPicPr>
            <a:picLocks noChangeAspect="1"/>
          </p:cNvPicPr>
          <p:nvPr/>
        </p:nvPicPr>
        <p:blipFill>
          <a:blip r:embed="rId3"/>
          <a:stretch>
            <a:fillRect/>
          </a:stretch>
        </p:blipFill>
        <p:spPr>
          <a:xfrm>
            <a:off x="1057962" y="2282045"/>
            <a:ext cx="3158587" cy="5644511"/>
          </a:xfrm>
          <a:prstGeom prst="rect">
            <a:avLst/>
          </a:prstGeom>
        </p:spPr>
      </p:pic>
      <p:pic>
        <p:nvPicPr>
          <p:cNvPr id="3" name="Picture 2">
            <a:extLst>
              <a:ext uri="{FF2B5EF4-FFF2-40B4-BE49-F238E27FC236}">
                <a16:creationId xmlns:a16="http://schemas.microsoft.com/office/drawing/2014/main" id="{3F6C8D1E-6FC5-4242-9245-4262CC6509C5}"/>
              </a:ext>
            </a:extLst>
          </p:cNvPr>
          <p:cNvPicPr>
            <a:picLocks noChangeAspect="1"/>
          </p:cNvPicPr>
          <p:nvPr/>
        </p:nvPicPr>
        <p:blipFill>
          <a:blip r:embed="rId4"/>
          <a:stretch>
            <a:fillRect/>
          </a:stretch>
        </p:blipFill>
        <p:spPr>
          <a:xfrm>
            <a:off x="4646981" y="2282044"/>
            <a:ext cx="2457373" cy="5644512"/>
          </a:xfrm>
          <a:prstGeom prst="rect">
            <a:avLst/>
          </a:prstGeom>
        </p:spPr>
      </p:pic>
      <p:grpSp>
        <p:nvGrpSpPr>
          <p:cNvPr id="325" name="Group 324">
            <a:extLst>
              <a:ext uri="{FF2B5EF4-FFF2-40B4-BE49-F238E27FC236}">
                <a16:creationId xmlns:a16="http://schemas.microsoft.com/office/drawing/2014/main" id="{CF1E24D2-7134-CA4A-AEC6-BD1A3E87D098}"/>
              </a:ext>
            </a:extLst>
          </p:cNvPr>
          <p:cNvGrpSpPr/>
          <p:nvPr/>
        </p:nvGrpSpPr>
        <p:grpSpPr>
          <a:xfrm>
            <a:off x="12743284" y="2900234"/>
            <a:ext cx="1331575" cy="548640"/>
            <a:chOff x="12021435" y="2145017"/>
            <a:chExt cx="1331575" cy="548640"/>
          </a:xfrm>
        </p:grpSpPr>
        <p:sp>
          <p:nvSpPr>
            <p:cNvPr id="326" name="Pentagon 67">
              <a:extLst>
                <a:ext uri="{FF2B5EF4-FFF2-40B4-BE49-F238E27FC236}">
                  <a16:creationId xmlns:a16="http://schemas.microsoft.com/office/drawing/2014/main" id="{552844C8-5212-3045-951B-46415670BC07}"/>
                </a:ext>
              </a:extLst>
            </p:cNvPr>
            <p:cNvSpPr/>
            <p:nvPr/>
          </p:nvSpPr>
          <p:spPr>
            <a:xfrm>
              <a:off x="12021435" y="23116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327" name="Group 326">
              <a:extLst>
                <a:ext uri="{FF2B5EF4-FFF2-40B4-BE49-F238E27FC236}">
                  <a16:creationId xmlns:a16="http://schemas.microsoft.com/office/drawing/2014/main" id="{E702D0F4-44B2-3B44-956E-E203C52FB59C}"/>
                </a:ext>
              </a:extLst>
            </p:cNvPr>
            <p:cNvGrpSpPr/>
            <p:nvPr/>
          </p:nvGrpSpPr>
          <p:grpSpPr>
            <a:xfrm>
              <a:off x="12804370" y="2145017"/>
              <a:ext cx="548640" cy="548640"/>
              <a:chOff x="12563106" y="1744688"/>
              <a:chExt cx="767644" cy="767644"/>
            </a:xfrm>
          </p:grpSpPr>
          <p:sp>
            <p:nvSpPr>
              <p:cNvPr id="328" name="Oval 327">
                <a:extLst>
                  <a:ext uri="{FF2B5EF4-FFF2-40B4-BE49-F238E27FC236}">
                    <a16:creationId xmlns:a16="http://schemas.microsoft.com/office/drawing/2014/main" id="{DCE14BC5-DB77-764F-A6ED-F31B4D232A75}"/>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29" name="Graphic 62">
                <a:extLst>
                  <a:ext uri="{FF2B5EF4-FFF2-40B4-BE49-F238E27FC236}">
                    <a16:creationId xmlns:a16="http://schemas.microsoft.com/office/drawing/2014/main" id="{A5C298D1-0E62-2349-B893-5EB4AF34B4AE}"/>
                  </a:ext>
                </a:extLst>
              </p:cNvPr>
              <p:cNvGrpSpPr/>
              <p:nvPr/>
            </p:nvGrpSpPr>
            <p:grpSpPr>
              <a:xfrm>
                <a:off x="12675030" y="1995454"/>
                <a:ext cx="543796" cy="266113"/>
                <a:chOff x="-2500197" y="3828387"/>
                <a:chExt cx="704720" cy="344863"/>
              </a:xfrm>
            </p:grpSpPr>
            <p:sp>
              <p:nvSpPr>
                <p:cNvPr id="330" name="Freeform: Shape 707">
                  <a:extLst>
                    <a:ext uri="{FF2B5EF4-FFF2-40B4-BE49-F238E27FC236}">
                      <a16:creationId xmlns:a16="http://schemas.microsoft.com/office/drawing/2014/main" id="{69972966-F97D-8F4C-9C1C-1F50C85B4788}"/>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331" name="Freeform: Shape 708">
                  <a:extLst>
                    <a:ext uri="{FF2B5EF4-FFF2-40B4-BE49-F238E27FC236}">
                      <a16:creationId xmlns:a16="http://schemas.microsoft.com/office/drawing/2014/main" id="{FDD14DFC-9E3D-A846-AD66-946B35BBCDCA}"/>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332" name="Freeform: Shape 709">
                  <a:extLst>
                    <a:ext uri="{FF2B5EF4-FFF2-40B4-BE49-F238E27FC236}">
                      <a16:creationId xmlns:a16="http://schemas.microsoft.com/office/drawing/2014/main" id="{2AB1C0F7-5B81-B84E-A165-0CCF282585D6}"/>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333" name="Group 332">
            <a:extLst>
              <a:ext uri="{FF2B5EF4-FFF2-40B4-BE49-F238E27FC236}">
                <a16:creationId xmlns:a16="http://schemas.microsoft.com/office/drawing/2014/main" id="{8B663F0E-FC37-8B47-BFD8-799497C626A1}"/>
              </a:ext>
            </a:extLst>
          </p:cNvPr>
          <p:cNvGrpSpPr/>
          <p:nvPr/>
        </p:nvGrpSpPr>
        <p:grpSpPr>
          <a:xfrm>
            <a:off x="7270669" y="2900234"/>
            <a:ext cx="1506845" cy="548640"/>
            <a:chOff x="6548815" y="2145017"/>
            <a:chExt cx="1506845" cy="548640"/>
          </a:xfrm>
        </p:grpSpPr>
        <p:sp>
          <p:nvSpPr>
            <p:cNvPr id="334" name="Pentagon 9">
              <a:extLst>
                <a:ext uri="{FF2B5EF4-FFF2-40B4-BE49-F238E27FC236}">
                  <a16:creationId xmlns:a16="http://schemas.microsoft.com/office/drawing/2014/main" id="{BD619A2B-B3D2-4C4E-8A60-5F216B3B1EF0}"/>
                </a:ext>
              </a:extLst>
            </p:cNvPr>
            <p:cNvSpPr/>
            <p:nvPr/>
          </p:nvSpPr>
          <p:spPr>
            <a:xfrm>
              <a:off x="6548815" y="23116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335" name="Group 334">
              <a:extLst>
                <a:ext uri="{FF2B5EF4-FFF2-40B4-BE49-F238E27FC236}">
                  <a16:creationId xmlns:a16="http://schemas.microsoft.com/office/drawing/2014/main" id="{B85A4E73-E71F-5346-8B5C-CC9F8E975865}"/>
                </a:ext>
              </a:extLst>
            </p:cNvPr>
            <p:cNvGrpSpPr/>
            <p:nvPr/>
          </p:nvGrpSpPr>
          <p:grpSpPr>
            <a:xfrm>
              <a:off x="7121773" y="2145017"/>
              <a:ext cx="548640" cy="548640"/>
              <a:chOff x="6931378" y="1744688"/>
              <a:chExt cx="767644" cy="767644"/>
            </a:xfrm>
          </p:grpSpPr>
          <p:grpSp>
            <p:nvGrpSpPr>
              <p:cNvPr id="342" name="Group 173">
                <a:extLst>
                  <a:ext uri="{FF2B5EF4-FFF2-40B4-BE49-F238E27FC236}">
                    <a16:creationId xmlns:a16="http://schemas.microsoft.com/office/drawing/2014/main" id="{7A23379F-4D61-9944-8B7A-43EC4C15603B}"/>
                  </a:ext>
                </a:extLst>
              </p:cNvPr>
              <p:cNvGrpSpPr>
                <a:grpSpLocks noChangeAspect="1"/>
              </p:cNvGrpSpPr>
              <p:nvPr/>
            </p:nvGrpSpPr>
            <p:grpSpPr bwMode="auto">
              <a:xfrm>
                <a:off x="7080249" y="1994677"/>
                <a:ext cx="469902" cy="267666"/>
                <a:chOff x="2407" y="1352"/>
                <a:chExt cx="948" cy="540"/>
              </a:xfrm>
            </p:grpSpPr>
            <p:sp>
              <p:nvSpPr>
                <p:cNvPr id="344" name="Freeform 174">
                  <a:extLst>
                    <a:ext uri="{FF2B5EF4-FFF2-40B4-BE49-F238E27FC236}">
                      <a16:creationId xmlns:a16="http://schemas.microsoft.com/office/drawing/2014/main" id="{817128FE-BEEA-4141-8419-8707138A56F4}"/>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5" name="Freeform 175">
                  <a:extLst>
                    <a:ext uri="{FF2B5EF4-FFF2-40B4-BE49-F238E27FC236}">
                      <a16:creationId xmlns:a16="http://schemas.microsoft.com/office/drawing/2014/main" id="{F2B9EC8B-5591-A044-A41C-4299E29CDE00}"/>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6" name="Freeform 176">
                  <a:extLst>
                    <a:ext uri="{FF2B5EF4-FFF2-40B4-BE49-F238E27FC236}">
                      <a16:creationId xmlns:a16="http://schemas.microsoft.com/office/drawing/2014/main" id="{FAEF9C6E-A4DF-2648-AD18-39C7DB78125D}"/>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343" name="Oval 342">
                <a:extLst>
                  <a:ext uri="{FF2B5EF4-FFF2-40B4-BE49-F238E27FC236}">
                    <a16:creationId xmlns:a16="http://schemas.microsoft.com/office/drawing/2014/main" id="{E3992665-8F57-754E-BDA7-01AC4ECA6994}"/>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4F6B3EA9-844A-D649-B152-90805E2A40A2}"/>
                </a:ext>
              </a:extLst>
            </p:cNvPr>
            <p:cNvGrpSpPr/>
            <p:nvPr/>
          </p:nvGrpSpPr>
          <p:grpSpPr>
            <a:xfrm rot="16200000">
              <a:off x="7840278" y="2291652"/>
              <a:ext cx="215382" cy="215382"/>
              <a:chOff x="2286025" y="2846413"/>
              <a:chExt cx="745284" cy="745284"/>
            </a:xfrm>
          </p:grpSpPr>
          <p:sp>
            <p:nvSpPr>
              <p:cNvPr id="337" name="Oval 336">
                <a:extLst>
                  <a:ext uri="{FF2B5EF4-FFF2-40B4-BE49-F238E27FC236}">
                    <a16:creationId xmlns:a16="http://schemas.microsoft.com/office/drawing/2014/main" id="{B752556B-B8FA-624A-8DF1-1465AED2E8D5}"/>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338" name="Group 337">
                <a:extLst>
                  <a:ext uri="{FF2B5EF4-FFF2-40B4-BE49-F238E27FC236}">
                    <a16:creationId xmlns:a16="http://schemas.microsoft.com/office/drawing/2014/main" id="{E0B2FC97-4CB5-6944-AF64-CD154A64FB60}"/>
                  </a:ext>
                </a:extLst>
              </p:cNvPr>
              <p:cNvGrpSpPr/>
              <p:nvPr/>
            </p:nvGrpSpPr>
            <p:grpSpPr>
              <a:xfrm>
                <a:off x="2533463" y="3048376"/>
                <a:ext cx="250408" cy="325097"/>
                <a:chOff x="2534444" y="3048376"/>
                <a:chExt cx="250408" cy="325097"/>
              </a:xfrm>
            </p:grpSpPr>
            <p:cxnSp>
              <p:nvCxnSpPr>
                <p:cNvPr id="339" name="Straight Connector 338">
                  <a:extLst>
                    <a:ext uri="{FF2B5EF4-FFF2-40B4-BE49-F238E27FC236}">
                      <a16:creationId xmlns:a16="http://schemas.microsoft.com/office/drawing/2014/main" id="{2A7DF769-EF9F-4343-A85E-8E4E4CA4959C}"/>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40" name="Straight Connector 339">
                  <a:extLst>
                    <a:ext uri="{FF2B5EF4-FFF2-40B4-BE49-F238E27FC236}">
                      <a16:creationId xmlns:a16="http://schemas.microsoft.com/office/drawing/2014/main" id="{5658C583-6340-4248-BB05-36BF8015240F}"/>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41" name="Straight Connector 340">
                  <a:extLst>
                    <a:ext uri="{FF2B5EF4-FFF2-40B4-BE49-F238E27FC236}">
                      <a16:creationId xmlns:a16="http://schemas.microsoft.com/office/drawing/2014/main" id="{46F1F67A-DB93-4240-BFBF-423E0CE74505}"/>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347" name="Group 346">
            <a:extLst>
              <a:ext uri="{FF2B5EF4-FFF2-40B4-BE49-F238E27FC236}">
                <a16:creationId xmlns:a16="http://schemas.microsoft.com/office/drawing/2014/main" id="{D074AD67-B5E6-C54C-9232-7CE10439F4B3}"/>
              </a:ext>
            </a:extLst>
          </p:cNvPr>
          <p:cNvGrpSpPr/>
          <p:nvPr/>
        </p:nvGrpSpPr>
        <p:grpSpPr>
          <a:xfrm>
            <a:off x="9163712" y="2900234"/>
            <a:ext cx="1468662" cy="548640"/>
            <a:chOff x="8441862" y="2145017"/>
            <a:chExt cx="1468663" cy="548640"/>
          </a:xfrm>
        </p:grpSpPr>
        <p:sp>
          <p:nvSpPr>
            <p:cNvPr id="348" name="Pentagon 8">
              <a:extLst>
                <a:ext uri="{FF2B5EF4-FFF2-40B4-BE49-F238E27FC236}">
                  <a16:creationId xmlns:a16="http://schemas.microsoft.com/office/drawing/2014/main" id="{B0B9DE21-E8A4-E24D-8343-81F933DE222E}"/>
                </a:ext>
              </a:extLst>
            </p:cNvPr>
            <p:cNvSpPr/>
            <p:nvPr/>
          </p:nvSpPr>
          <p:spPr>
            <a:xfrm>
              <a:off x="8441862" y="23116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349" name="Group 348">
              <a:extLst>
                <a:ext uri="{FF2B5EF4-FFF2-40B4-BE49-F238E27FC236}">
                  <a16:creationId xmlns:a16="http://schemas.microsoft.com/office/drawing/2014/main" id="{FC729831-8845-6543-8CF9-88A4F9FB2BDA}"/>
                </a:ext>
              </a:extLst>
            </p:cNvPr>
            <p:cNvGrpSpPr/>
            <p:nvPr/>
          </p:nvGrpSpPr>
          <p:grpSpPr>
            <a:xfrm>
              <a:off x="8976639" y="2145017"/>
              <a:ext cx="548640" cy="548640"/>
              <a:chOff x="8745441" y="1744688"/>
              <a:chExt cx="767644" cy="767644"/>
            </a:xfrm>
          </p:grpSpPr>
          <p:sp>
            <p:nvSpPr>
              <p:cNvPr id="356" name="Oval 355">
                <a:extLst>
                  <a:ext uri="{FF2B5EF4-FFF2-40B4-BE49-F238E27FC236}">
                    <a16:creationId xmlns:a16="http://schemas.microsoft.com/office/drawing/2014/main" id="{65F24DF5-0AE9-7344-8278-13D419469D5A}"/>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57" name="Group 356">
                <a:extLst>
                  <a:ext uri="{FF2B5EF4-FFF2-40B4-BE49-F238E27FC236}">
                    <a16:creationId xmlns:a16="http://schemas.microsoft.com/office/drawing/2014/main" id="{47DE70A9-6B74-7141-A7AF-1B3A6029104C}"/>
                  </a:ext>
                </a:extLst>
              </p:cNvPr>
              <p:cNvGrpSpPr/>
              <p:nvPr/>
            </p:nvGrpSpPr>
            <p:grpSpPr>
              <a:xfrm>
                <a:off x="8895070" y="1893364"/>
                <a:ext cx="468387" cy="470292"/>
                <a:chOff x="8893097" y="1882775"/>
                <a:chExt cx="468387" cy="470292"/>
              </a:xfrm>
            </p:grpSpPr>
            <p:sp>
              <p:nvSpPr>
                <p:cNvPr id="358" name="Freeform 153">
                  <a:extLst>
                    <a:ext uri="{FF2B5EF4-FFF2-40B4-BE49-F238E27FC236}">
                      <a16:creationId xmlns:a16="http://schemas.microsoft.com/office/drawing/2014/main" id="{31A71265-9CE3-8345-8E08-06A2933DFD55}"/>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59" name="Line 154">
                  <a:extLst>
                    <a:ext uri="{FF2B5EF4-FFF2-40B4-BE49-F238E27FC236}">
                      <a16:creationId xmlns:a16="http://schemas.microsoft.com/office/drawing/2014/main" id="{9611F98C-45A2-D34E-8BF4-83E413DE87D0}"/>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60" name="Line 155">
                  <a:extLst>
                    <a:ext uri="{FF2B5EF4-FFF2-40B4-BE49-F238E27FC236}">
                      <a16:creationId xmlns:a16="http://schemas.microsoft.com/office/drawing/2014/main" id="{3260E846-2C7E-2447-9830-73F1B1677AC8}"/>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61" name="Line 156">
                  <a:extLst>
                    <a:ext uri="{FF2B5EF4-FFF2-40B4-BE49-F238E27FC236}">
                      <a16:creationId xmlns:a16="http://schemas.microsoft.com/office/drawing/2014/main" id="{EBC11649-66A8-0D46-B8C2-5A355CDB2B0C}"/>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62" name="Line 157">
                  <a:extLst>
                    <a:ext uri="{FF2B5EF4-FFF2-40B4-BE49-F238E27FC236}">
                      <a16:creationId xmlns:a16="http://schemas.microsoft.com/office/drawing/2014/main" id="{44C5F3C2-384E-A747-B481-9574BEC977F1}"/>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350" name="Group 349">
              <a:extLst>
                <a:ext uri="{FF2B5EF4-FFF2-40B4-BE49-F238E27FC236}">
                  <a16:creationId xmlns:a16="http://schemas.microsoft.com/office/drawing/2014/main" id="{F6E77102-BD76-4D42-979E-A92D52EE25E5}"/>
                </a:ext>
              </a:extLst>
            </p:cNvPr>
            <p:cNvGrpSpPr/>
            <p:nvPr/>
          </p:nvGrpSpPr>
          <p:grpSpPr>
            <a:xfrm rot="16200000">
              <a:off x="9695143" y="2291652"/>
              <a:ext cx="215382" cy="215382"/>
              <a:chOff x="2286025" y="2846413"/>
              <a:chExt cx="745284" cy="745284"/>
            </a:xfrm>
          </p:grpSpPr>
          <p:sp>
            <p:nvSpPr>
              <p:cNvPr id="351" name="Oval 350">
                <a:extLst>
                  <a:ext uri="{FF2B5EF4-FFF2-40B4-BE49-F238E27FC236}">
                    <a16:creationId xmlns:a16="http://schemas.microsoft.com/office/drawing/2014/main" id="{10B05F1B-6ED8-E44E-B55D-6BB2D3BE6046}"/>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352" name="Group 351">
                <a:extLst>
                  <a:ext uri="{FF2B5EF4-FFF2-40B4-BE49-F238E27FC236}">
                    <a16:creationId xmlns:a16="http://schemas.microsoft.com/office/drawing/2014/main" id="{3DB9A0A9-27AB-934B-A9F7-C2AFD564C3C5}"/>
                  </a:ext>
                </a:extLst>
              </p:cNvPr>
              <p:cNvGrpSpPr/>
              <p:nvPr/>
            </p:nvGrpSpPr>
            <p:grpSpPr>
              <a:xfrm>
                <a:off x="2533463" y="3048376"/>
                <a:ext cx="250408" cy="325097"/>
                <a:chOff x="2534444" y="3048376"/>
                <a:chExt cx="250408" cy="325097"/>
              </a:xfrm>
            </p:grpSpPr>
            <p:cxnSp>
              <p:nvCxnSpPr>
                <p:cNvPr id="353" name="Straight Connector 352">
                  <a:extLst>
                    <a:ext uri="{FF2B5EF4-FFF2-40B4-BE49-F238E27FC236}">
                      <a16:creationId xmlns:a16="http://schemas.microsoft.com/office/drawing/2014/main" id="{F6515937-0996-794A-9B88-323672A87F79}"/>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71F1D33E-D61E-9041-B30D-F4DD90D0EE91}"/>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ABADC592-DA26-0F4A-BF7C-806C52C2C4AD}"/>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363" name="Group 362">
            <a:extLst>
              <a:ext uri="{FF2B5EF4-FFF2-40B4-BE49-F238E27FC236}">
                <a16:creationId xmlns:a16="http://schemas.microsoft.com/office/drawing/2014/main" id="{650668D3-3CF9-C146-918B-A1FA5A407829}"/>
              </a:ext>
            </a:extLst>
          </p:cNvPr>
          <p:cNvGrpSpPr/>
          <p:nvPr/>
        </p:nvGrpSpPr>
        <p:grpSpPr>
          <a:xfrm>
            <a:off x="10819904" y="2896520"/>
            <a:ext cx="1735851" cy="548640"/>
            <a:chOff x="10098055" y="2141303"/>
            <a:chExt cx="1735851" cy="548640"/>
          </a:xfrm>
        </p:grpSpPr>
        <p:sp>
          <p:nvSpPr>
            <p:cNvPr id="364" name="Pentagon 7">
              <a:extLst>
                <a:ext uri="{FF2B5EF4-FFF2-40B4-BE49-F238E27FC236}">
                  <a16:creationId xmlns:a16="http://schemas.microsoft.com/office/drawing/2014/main" id="{893D6072-22AB-A248-ADE7-48D6693B36ED}"/>
                </a:ext>
              </a:extLst>
            </p:cNvPr>
            <p:cNvSpPr/>
            <p:nvPr/>
          </p:nvSpPr>
          <p:spPr>
            <a:xfrm>
              <a:off x="10098055" y="23079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365" name="Group 364">
              <a:extLst>
                <a:ext uri="{FF2B5EF4-FFF2-40B4-BE49-F238E27FC236}">
                  <a16:creationId xmlns:a16="http://schemas.microsoft.com/office/drawing/2014/main" id="{704E0E0E-00AA-A548-B147-1A2CAAF38CEE}"/>
                </a:ext>
              </a:extLst>
            </p:cNvPr>
            <p:cNvGrpSpPr/>
            <p:nvPr/>
          </p:nvGrpSpPr>
          <p:grpSpPr>
            <a:xfrm>
              <a:off x="10865762" y="2141303"/>
              <a:ext cx="548640" cy="548640"/>
              <a:chOff x="10632954" y="1744688"/>
              <a:chExt cx="767644" cy="767644"/>
            </a:xfrm>
          </p:grpSpPr>
          <p:sp>
            <p:nvSpPr>
              <p:cNvPr id="372" name="Oval 371">
                <a:extLst>
                  <a:ext uri="{FF2B5EF4-FFF2-40B4-BE49-F238E27FC236}">
                    <a16:creationId xmlns:a16="http://schemas.microsoft.com/office/drawing/2014/main" id="{56C4E82C-7B41-9F48-877C-6E057E51E19E}"/>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73" name="Group 372">
                <a:extLst>
                  <a:ext uri="{FF2B5EF4-FFF2-40B4-BE49-F238E27FC236}">
                    <a16:creationId xmlns:a16="http://schemas.microsoft.com/office/drawing/2014/main" id="{B6D35781-DD2B-3244-844B-08B74375A0ED}"/>
                  </a:ext>
                </a:extLst>
              </p:cNvPr>
              <p:cNvGrpSpPr/>
              <p:nvPr/>
            </p:nvGrpSpPr>
            <p:grpSpPr>
              <a:xfrm>
                <a:off x="10774440" y="1941899"/>
                <a:ext cx="484672" cy="373223"/>
                <a:chOff x="1230000" y="2386799"/>
                <a:chExt cx="418514" cy="322278"/>
              </a:xfrm>
            </p:grpSpPr>
            <p:sp>
              <p:nvSpPr>
                <p:cNvPr id="374" name="Freeform 9">
                  <a:extLst>
                    <a:ext uri="{FF2B5EF4-FFF2-40B4-BE49-F238E27FC236}">
                      <a16:creationId xmlns:a16="http://schemas.microsoft.com/office/drawing/2014/main" id="{2E30A480-D301-CB4A-BB59-AE13003FC752}"/>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75" name="Freeform 12">
                  <a:extLst>
                    <a:ext uri="{FF2B5EF4-FFF2-40B4-BE49-F238E27FC236}">
                      <a16:creationId xmlns:a16="http://schemas.microsoft.com/office/drawing/2014/main" id="{E17FB054-9065-DF46-97DB-EEFE52400DAB}"/>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76" name="Oval 10">
                  <a:extLst>
                    <a:ext uri="{FF2B5EF4-FFF2-40B4-BE49-F238E27FC236}">
                      <a16:creationId xmlns:a16="http://schemas.microsoft.com/office/drawing/2014/main" id="{1D44790F-4AAE-7842-9F7C-400211BBE8FC}"/>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77" name="Line 11">
                  <a:extLst>
                    <a:ext uri="{FF2B5EF4-FFF2-40B4-BE49-F238E27FC236}">
                      <a16:creationId xmlns:a16="http://schemas.microsoft.com/office/drawing/2014/main" id="{79E2DA43-C857-2148-A0FD-34A74916A658}"/>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366" name="Group 365">
              <a:extLst>
                <a:ext uri="{FF2B5EF4-FFF2-40B4-BE49-F238E27FC236}">
                  <a16:creationId xmlns:a16="http://schemas.microsoft.com/office/drawing/2014/main" id="{E986A9AD-60C9-0B40-8AA6-52FCC6EC26EA}"/>
                </a:ext>
              </a:extLst>
            </p:cNvPr>
            <p:cNvGrpSpPr/>
            <p:nvPr/>
          </p:nvGrpSpPr>
          <p:grpSpPr>
            <a:xfrm rot="16200000">
              <a:off x="11618524" y="2291652"/>
              <a:ext cx="215382" cy="215382"/>
              <a:chOff x="2286025" y="2846413"/>
              <a:chExt cx="745284" cy="745284"/>
            </a:xfrm>
          </p:grpSpPr>
          <p:sp>
            <p:nvSpPr>
              <p:cNvPr id="367" name="Oval 366">
                <a:extLst>
                  <a:ext uri="{FF2B5EF4-FFF2-40B4-BE49-F238E27FC236}">
                    <a16:creationId xmlns:a16="http://schemas.microsoft.com/office/drawing/2014/main" id="{C579E90C-841D-7B41-907C-0867A0DB5A8E}"/>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368" name="Group 367">
                <a:extLst>
                  <a:ext uri="{FF2B5EF4-FFF2-40B4-BE49-F238E27FC236}">
                    <a16:creationId xmlns:a16="http://schemas.microsoft.com/office/drawing/2014/main" id="{86FCF116-2D6D-9F46-98D6-E6D1778708AA}"/>
                  </a:ext>
                </a:extLst>
              </p:cNvPr>
              <p:cNvGrpSpPr/>
              <p:nvPr/>
            </p:nvGrpSpPr>
            <p:grpSpPr>
              <a:xfrm>
                <a:off x="2533463" y="3048376"/>
                <a:ext cx="250408" cy="325097"/>
                <a:chOff x="2534444" y="3048376"/>
                <a:chExt cx="250408" cy="325097"/>
              </a:xfrm>
            </p:grpSpPr>
            <p:cxnSp>
              <p:nvCxnSpPr>
                <p:cNvPr id="369" name="Straight Connector 368">
                  <a:extLst>
                    <a:ext uri="{FF2B5EF4-FFF2-40B4-BE49-F238E27FC236}">
                      <a16:creationId xmlns:a16="http://schemas.microsoft.com/office/drawing/2014/main" id="{66D8EAF5-A409-FD44-8F90-B0BF0CB46E51}"/>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C8454E7B-5575-F941-9879-0843F6AB20B0}"/>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71" name="Straight Connector 370">
                  <a:extLst>
                    <a:ext uri="{FF2B5EF4-FFF2-40B4-BE49-F238E27FC236}">
                      <a16:creationId xmlns:a16="http://schemas.microsoft.com/office/drawing/2014/main" id="{26069756-4B22-314F-A49E-3F16F9AF20DD}"/>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378" name="Group 377">
            <a:extLst>
              <a:ext uri="{FF2B5EF4-FFF2-40B4-BE49-F238E27FC236}">
                <a16:creationId xmlns:a16="http://schemas.microsoft.com/office/drawing/2014/main" id="{E8963404-D8F4-9B4E-9F98-1D25A8FACD6D}"/>
              </a:ext>
            </a:extLst>
          </p:cNvPr>
          <p:cNvGrpSpPr/>
          <p:nvPr/>
        </p:nvGrpSpPr>
        <p:grpSpPr>
          <a:xfrm>
            <a:off x="12743284" y="3801935"/>
            <a:ext cx="1331575" cy="548640"/>
            <a:chOff x="12021435" y="3046717"/>
            <a:chExt cx="1331575" cy="548640"/>
          </a:xfrm>
        </p:grpSpPr>
        <p:sp>
          <p:nvSpPr>
            <p:cNvPr id="379" name="Pentagon 67">
              <a:extLst>
                <a:ext uri="{FF2B5EF4-FFF2-40B4-BE49-F238E27FC236}">
                  <a16:creationId xmlns:a16="http://schemas.microsoft.com/office/drawing/2014/main" id="{1FCCA353-93E6-3246-9BBA-E85F1E68A8DB}"/>
                </a:ext>
              </a:extLst>
            </p:cNvPr>
            <p:cNvSpPr/>
            <p:nvPr/>
          </p:nvSpPr>
          <p:spPr>
            <a:xfrm>
              <a:off x="12021435" y="32133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380" name="Group 379">
              <a:extLst>
                <a:ext uri="{FF2B5EF4-FFF2-40B4-BE49-F238E27FC236}">
                  <a16:creationId xmlns:a16="http://schemas.microsoft.com/office/drawing/2014/main" id="{88203971-5818-A54E-AFE5-B1F5636BC39E}"/>
                </a:ext>
              </a:extLst>
            </p:cNvPr>
            <p:cNvGrpSpPr/>
            <p:nvPr/>
          </p:nvGrpSpPr>
          <p:grpSpPr>
            <a:xfrm>
              <a:off x="12804370" y="3046717"/>
              <a:ext cx="548640" cy="548640"/>
              <a:chOff x="12563106" y="1744688"/>
              <a:chExt cx="767644" cy="767644"/>
            </a:xfrm>
          </p:grpSpPr>
          <p:sp>
            <p:nvSpPr>
              <p:cNvPr id="381" name="Oval 380">
                <a:extLst>
                  <a:ext uri="{FF2B5EF4-FFF2-40B4-BE49-F238E27FC236}">
                    <a16:creationId xmlns:a16="http://schemas.microsoft.com/office/drawing/2014/main" id="{805D2E5D-0CBC-CC42-8C7D-AB0D3A75BE28}"/>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82" name="Graphic 62">
                <a:extLst>
                  <a:ext uri="{FF2B5EF4-FFF2-40B4-BE49-F238E27FC236}">
                    <a16:creationId xmlns:a16="http://schemas.microsoft.com/office/drawing/2014/main" id="{DB713981-159D-9C45-9EB9-227052244CA4}"/>
                  </a:ext>
                </a:extLst>
              </p:cNvPr>
              <p:cNvGrpSpPr/>
              <p:nvPr/>
            </p:nvGrpSpPr>
            <p:grpSpPr>
              <a:xfrm>
                <a:off x="12675030" y="1995454"/>
                <a:ext cx="543796" cy="266113"/>
                <a:chOff x="-2500197" y="3828387"/>
                <a:chExt cx="704720" cy="344863"/>
              </a:xfrm>
            </p:grpSpPr>
            <p:sp>
              <p:nvSpPr>
                <p:cNvPr id="383" name="Freeform: Shape 1584">
                  <a:extLst>
                    <a:ext uri="{FF2B5EF4-FFF2-40B4-BE49-F238E27FC236}">
                      <a16:creationId xmlns:a16="http://schemas.microsoft.com/office/drawing/2014/main" id="{4084E8E2-68B4-CA4B-B0B7-50B6A738782B}"/>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384" name="Freeform: Shape 1585">
                  <a:extLst>
                    <a:ext uri="{FF2B5EF4-FFF2-40B4-BE49-F238E27FC236}">
                      <a16:creationId xmlns:a16="http://schemas.microsoft.com/office/drawing/2014/main" id="{EA0998D6-C360-544A-879C-031319151D55}"/>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385" name="Freeform: Shape 1586">
                  <a:extLst>
                    <a:ext uri="{FF2B5EF4-FFF2-40B4-BE49-F238E27FC236}">
                      <a16:creationId xmlns:a16="http://schemas.microsoft.com/office/drawing/2014/main" id="{18F2F141-38B7-A748-A5B4-0EC9066C9A35}"/>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386" name="Group 385">
            <a:extLst>
              <a:ext uri="{FF2B5EF4-FFF2-40B4-BE49-F238E27FC236}">
                <a16:creationId xmlns:a16="http://schemas.microsoft.com/office/drawing/2014/main" id="{8D268D47-933B-6E48-80CD-89D432BF1CBC}"/>
              </a:ext>
            </a:extLst>
          </p:cNvPr>
          <p:cNvGrpSpPr/>
          <p:nvPr/>
        </p:nvGrpSpPr>
        <p:grpSpPr>
          <a:xfrm>
            <a:off x="7270669" y="3801935"/>
            <a:ext cx="1506845" cy="548640"/>
            <a:chOff x="6548815" y="3046717"/>
            <a:chExt cx="1506845" cy="548640"/>
          </a:xfrm>
        </p:grpSpPr>
        <p:sp>
          <p:nvSpPr>
            <p:cNvPr id="387" name="Pentagon 9">
              <a:extLst>
                <a:ext uri="{FF2B5EF4-FFF2-40B4-BE49-F238E27FC236}">
                  <a16:creationId xmlns:a16="http://schemas.microsoft.com/office/drawing/2014/main" id="{007622A6-F249-9B43-B64F-66C548A77EE7}"/>
                </a:ext>
              </a:extLst>
            </p:cNvPr>
            <p:cNvSpPr/>
            <p:nvPr/>
          </p:nvSpPr>
          <p:spPr>
            <a:xfrm>
              <a:off x="6548815" y="32133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388" name="Group 387">
              <a:extLst>
                <a:ext uri="{FF2B5EF4-FFF2-40B4-BE49-F238E27FC236}">
                  <a16:creationId xmlns:a16="http://schemas.microsoft.com/office/drawing/2014/main" id="{8157F5D5-C338-354E-9367-B9C266762C10}"/>
                </a:ext>
              </a:extLst>
            </p:cNvPr>
            <p:cNvGrpSpPr/>
            <p:nvPr/>
          </p:nvGrpSpPr>
          <p:grpSpPr>
            <a:xfrm>
              <a:off x="7121773" y="3046717"/>
              <a:ext cx="548640" cy="548640"/>
              <a:chOff x="6931378" y="1744688"/>
              <a:chExt cx="767644" cy="767644"/>
            </a:xfrm>
          </p:grpSpPr>
          <p:grpSp>
            <p:nvGrpSpPr>
              <p:cNvPr id="395" name="Group 173">
                <a:extLst>
                  <a:ext uri="{FF2B5EF4-FFF2-40B4-BE49-F238E27FC236}">
                    <a16:creationId xmlns:a16="http://schemas.microsoft.com/office/drawing/2014/main" id="{714D34F6-B913-C545-8D58-A181CF5166E5}"/>
                  </a:ext>
                </a:extLst>
              </p:cNvPr>
              <p:cNvGrpSpPr>
                <a:grpSpLocks noChangeAspect="1"/>
              </p:cNvGrpSpPr>
              <p:nvPr/>
            </p:nvGrpSpPr>
            <p:grpSpPr bwMode="auto">
              <a:xfrm>
                <a:off x="7080249" y="1994677"/>
                <a:ext cx="469902" cy="267666"/>
                <a:chOff x="2407" y="1352"/>
                <a:chExt cx="948" cy="540"/>
              </a:xfrm>
            </p:grpSpPr>
            <p:sp>
              <p:nvSpPr>
                <p:cNvPr id="397" name="Freeform 174">
                  <a:extLst>
                    <a:ext uri="{FF2B5EF4-FFF2-40B4-BE49-F238E27FC236}">
                      <a16:creationId xmlns:a16="http://schemas.microsoft.com/office/drawing/2014/main" id="{7F9040F7-E5DF-2E47-B665-1E04C3DBE6D5}"/>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98" name="Freeform 175">
                  <a:extLst>
                    <a:ext uri="{FF2B5EF4-FFF2-40B4-BE49-F238E27FC236}">
                      <a16:creationId xmlns:a16="http://schemas.microsoft.com/office/drawing/2014/main" id="{272D9153-2FCB-2840-B586-D08858D44B90}"/>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99" name="Freeform 176">
                  <a:extLst>
                    <a:ext uri="{FF2B5EF4-FFF2-40B4-BE49-F238E27FC236}">
                      <a16:creationId xmlns:a16="http://schemas.microsoft.com/office/drawing/2014/main" id="{622408D2-A739-394C-B2F0-E6C0E204B8E7}"/>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396" name="Oval 395">
                <a:extLst>
                  <a:ext uri="{FF2B5EF4-FFF2-40B4-BE49-F238E27FC236}">
                    <a16:creationId xmlns:a16="http://schemas.microsoft.com/office/drawing/2014/main" id="{C8BCD81D-A6AD-FE4B-A800-C04FE4BECBDC}"/>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389" name="Group 388">
              <a:extLst>
                <a:ext uri="{FF2B5EF4-FFF2-40B4-BE49-F238E27FC236}">
                  <a16:creationId xmlns:a16="http://schemas.microsoft.com/office/drawing/2014/main" id="{F8257CC1-DB9F-DF4F-9311-429C36FFEDCF}"/>
                </a:ext>
              </a:extLst>
            </p:cNvPr>
            <p:cNvGrpSpPr/>
            <p:nvPr/>
          </p:nvGrpSpPr>
          <p:grpSpPr>
            <a:xfrm rot="16200000">
              <a:off x="7840278" y="3193352"/>
              <a:ext cx="215382" cy="215382"/>
              <a:chOff x="2286025" y="2846413"/>
              <a:chExt cx="745284" cy="745284"/>
            </a:xfrm>
          </p:grpSpPr>
          <p:sp>
            <p:nvSpPr>
              <p:cNvPr id="390" name="Oval 389">
                <a:extLst>
                  <a:ext uri="{FF2B5EF4-FFF2-40B4-BE49-F238E27FC236}">
                    <a16:creationId xmlns:a16="http://schemas.microsoft.com/office/drawing/2014/main" id="{398E86CA-54DC-6E4B-A15C-54FAF0FE5D3E}"/>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391" name="Group 390">
                <a:extLst>
                  <a:ext uri="{FF2B5EF4-FFF2-40B4-BE49-F238E27FC236}">
                    <a16:creationId xmlns:a16="http://schemas.microsoft.com/office/drawing/2014/main" id="{3CA64613-EDF1-AC4E-97A5-E918E6FE7641}"/>
                  </a:ext>
                </a:extLst>
              </p:cNvPr>
              <p:cNvGrpSpPr/>
              <p:nvPr/>
            </p:nvGrpSpPr>
            <p:grpSpPr>
              <a:xfrm>
                <a:off x="2533463" y="3048376"/>
                <a:ext cx="250408" cy="325097"/>
                <a:chOff x="2534444" y="3048376"/>
                <a:chExt cx="250408" cy="325097"/>
              </a:xfrm>
            </p:grpSpPr>
            <p:cxnSp>
              <p:nvCxnSpPr>
                <p:cNvPr id="392" name="Straight Connector 391">
                  <a:extLst>
                    <a:ext uri="{FF2B5EF4-FFF2-40B4-BE49-F238E27FC236}">
                      <a16:creationId xmlns:a16="http://schemas.microsoft.com/office/drawing/2014/main" id="{EFB6859C-9A64-B742-9D2F-EBF1E5630B45}"/>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93" name="Straight Connector 392">
                  <a:extLst>
                    <a:ext uri="{FF2B5EF4-FFF2-40B4-BE49-F238E27FC236}">
                      <a16:creationId xmlns:a16="http://schemas.microsoft.com/office/drawing/2014/main" id="{C1E89F18-66F1-D24A-9868-3D1635055AF8}"/>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394" name="Straight Connector 393">
                  <a:extLst>
                    <a:ext uri="{FF2B5EF4-FFF2-40B4-BE49-F238E27FC236}">
                      <a16:creationId xmlns:a16="http://schemas.microsoft.com/office/drawing/2014/main" id="{42AE8166-0AE9-494D-B8FE-0E5878A92619}"/>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00" name="Group 399">
            <a:extLst>
              <a:ext uri="{FF2B5EF4-FFF2-40B4-BE49-F238E27FC236}">
                <a16:creationId xmlns:a16="http://schemas.microsoft.com/office/drawing/2014/main" id="{5792371B-285D-BB45-96B5-EB07380F6BBD}"/>
              </a:ext>
            </a:extLst>
          </p:cNvPr>
          <p:cNvGrpSpPr/>
          <p:nvPr/>
        </p:nvGrpSpPr>
        <p:grpSpPr>
          <a:xfrm>
            <a:off x="9163712" y="3801935"/>
            <a:ext cx="1468662" cy="548640"/>
            <a:chOff x="8441862" y="3046717"/>
            <a:chExt cx="1468663" cy="548640"/>
          </a:xfrm>
        </p:grpSpPr>
        <p:sp>
          <p:nvSpPr>
            <p:cNvPr id="401" name="Pentagon 8">
              <a:extLst>
                <a:ext uri="{FF2B5EF4-FFF2-40B4-BE49-F238E27FC236}">
                  <a16:creationId xmlns:a16="http://schemas.microsoft.com/office/drawing/2014/main" id="{80DF7454-878B-6F49-9E6C-49026E43A319}"/>
                </a:ext>
              </a:extLst>
            </p:cNvPr>
            <p:cNvSpPr/>
            <p:nvPr/>
          </p:nvSpPr>
          <p:spPr>
            <a:xfrm>
              <a:off x="8441862" y="32133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402" name="Group 401">
              <a:extLst>
                <a:ext uri="{FF2B5EF4-FFF2-40B4-BE49-F238E27FC236}">
                  <a16:creationId xmlns:a16="http://schemas.microsoft.com/office/drawing/2014/main" id="{9499195F-9288-B846-BBFA-70F84EAD9B65}"/>
                </a:ext>
              </a:extLst>
            </p:cNvPr>
            <p:cNvGrpSpPr/>
            <p:nvPr/>
          </p:nvGrpSpPr>
          <p:grpSpPr>
            <a:xfrm>
              <a:off x="8976639" y="3046717"/>
              <a:ext cx="548640" cy="548640"/>
              <a:chOff x="8745441" y="1744688"/>
              <a:chExt cx="767644" cy="767644"/>
            </a:xfrm>
          </p:grpSpPr>
          <p:sp>
            <p:nvSpPr>
              <p:cNvPr id="409" name="Oval 408">
                <a:extLst>
                  <a:ext uri="{FF2B5EF4-FFF2-40B4-BE49-F238E27FC236}">
                    <a16:creationId xmlns:a16="http://schemas.microsoft.com/office/drawing/2014/main" id="{8948F708-0009-7C4F-B1B8-6CBB627DA861}"/>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10" name="Group 409">
                <a:extLst>
                  <a:ext uri="{FF2B5EF4-FFF2-40B4-BE49-F238E27FC236}">
                    <a16:creationId xmlns:a16="http://schemas.microsoft.com/office/drawing/2014/main" id="{C7DB4D0D-B735-AA46-BDA3-ABFBFC85C932}"/>
                  </a:ext>
                </a:extLst>
              </p:cNvPr>
              <p:cNvGrpSpPr/>
              <p:nvPr/>
            </p:nvGrpSpPr>
            <p:grpSpPr>
              <a:xfrm>
                <a:off x="8895070" y="1893364"/>
                <a:ext cx="468387" cy="470292"/>
                <a:chOff x="8893097" y="1882775"/>
                <a:chExt cx="468387" cy="470292"/>
              </a:xfrm>
            </p:grpSpPr>
            <p:sp>
              <p:nvSpPr>
                <p:cNvPr id="411" name="Freeform 153">
                  <a:extLst>
                    <a:ext uri="{FF2B5EF4-FFF2-40B4-BE49-F238E27FC236}">
                      <a16:creationId xmlns:a16="http://schemas.microsoft.com/office/drawing/2014/main" id="{53123597-BF47-304D-B61C-8FDCEF6CA12E}"/>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12" name="Line 154">
                  <a:extLst>
                    <a:ext uri="{FF2B5EF4-FFF2-40B4-BE49-F238E27FC236}">
                      <a16:creationId xmlns:a16="http://schemas.microsoft.com/office/drawing/2014/main" id="{411E63BA-5A5F-5A4A-B403-988FAE3DC785}"/>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13" name="Line 155">
                  <a:extLst>
                    <a:ext uri="{FF2B5EF4-FFF2-40B4-BE49-F238E27FC236}">
                      <a16:creationId xmlns:a16="http://schemas.microsoft.com/office/drawing/2014/main" id="{D83A5C0C-E76B-7F43-AD9F-9EC64F2DB0CD}"/>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14" name="Line 156">
                  <a:extLst>
                    <a:ext uri="{FF2B5EF4-FFF2-40B4-BE49-F238E27FC236}">
                      <a16:creationId xmlns:a16="http://schemas.microsoft.com/office/drawing/2014/main" id="{E43EE6EB-C8F8-254F-AE2E-E2C6BFEBD8A1}"/>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15" name="Line 157">
                  <a:extLst>
                    <a:ext uri="{FF2B5EF4-FFF2-40B4-BE49-F238E27FC236}">
                      <a16:creationId xmlns:a16="http://schemas.microsoft.com/office/drawing/2014/main" id="{7E85C30B-20A2-A14D-A2D0-C1E932A840C9}"/>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403" name="Group 402">
              <a:extLst>
                <a:ext uri="{FF2B5EF4-FFF2-40B4-BE49-F238E27FC236}">
                  <a16:creationId xmlns:a16="http://schemas.microsoft.com/office/drawing/2014/main" id="{4A1ADFAF-44D8-0743-9002-1AF7CE09681A}"/>
                </a:ext>
              </a:extLst>
            </p:cNvPr>
            <p:cNvGrpSpPr/>
            <p:nvPr/>
          </p:nvGrpSpPr>
          <p:grpSpPr>
            <a:xfrm rot="16200000">
              <a:off x="9695143" y="3193352"/>
              <a:ext cx="215382" cy="215382"/>
              <a:chOff x="2286025" y="2846413"/>
              <a:chExt cx="745284" cy="745284"/>
            </a:xfrm>
          </p:grpSpPr>
          <p:sp>
            <p:nvSpPr>
              <p:cNvPr id="404" name="Oval 403">
                <a:extLst>
                  <a:ext uri="{FF2B5EF4-FFF2-40B4-BE49-F238E27FC236}">
                    <a16:creationId xmlns:a16="http://schemas.microsoft.com/office/drawing/2014/main" id="{7F0CE0AF-0ECF-C14F-8049-B4F983285A90}"/>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05" name="Group 404">
                <a:extLst>
                  <a:ext uri="{FF2B5EF4-FFF2-40B4-BE49-F238E27FC236}">
                    <a16:creationId xmlns:a16="http://schemas.microsoft.com/office/drawing/2014/main" id="{02D9192C-EF66-8244-9ADB-4DCA684DF588}"/>
                  </a:ext>
                </a:extLst>
              </p:cNvPr>
              <p:cNvGrpSpPr/>
              <p:nvPr/>
            </p:nvGrpSpPr>
            <p:grpSpPr>
              <a:xfrm>
                <a:off x="2533463" y="3048376"/>
                <a:ext cx="250408" cy="325097"/>
                <a:chOff x="2534444" y="3048376"/>
                <a:chExt cx="250408" cy="325097"/>
              </a:xfrm>
            </p:grpSpPr>
            <p:cxnSp>
              <p:nvCxnSpPr>
                <p:cNvPr id="406" name="Straight Connector 405">
                  <a:extLst>
                    <a:ext uri="{FF2B5EF4-FFF2-40B4-BE49-F238E27FC236}">
                      <a16:creationId xmlns:a16="http://schemas.microsoft.com/office/drawing/2014/main" id="{85350CFA-ADE3-9341-8437-1AB2A3EDD97F}"/>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07" name="Straight Connector 406">
                  <a:extLst>
                    <a:ext uri="{FF2B5EF4-FFF2-40B4-BE49-F238E27FC236}">
                      <a16:creationId xmlns:a16="http://schemas.microsoft.com/office/drawing/2014/main" id="{53F03CFE-7103-7A47-99BD-D4A3289BA97E}"/>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08" name="Straight Connector 407">
                  <a:extLst>
                    <a:ext uri="{FF2B5EF4-FFF2-40B4-BE49-F238E27FC236}">
                      <a16:creationId xmlns:a16="http://schemas.microsoft.com/office/drawing/2014/main" id="{8BB0844C-D78D-F941-874E-C8862340F5E6}"/>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16" name="Group 415">
            <a:extLst>
              <a:ext uri="{FF2B5EF4-FFF2-40B4-BE49-F238E27FC236}">
                <a16:creationId xmlns:a16="http://schemas.microsoft.com/office/drawing/2014/main" id="{ADDE9B11-F4DD-3344-B2FA-9EAC3B371E68}"/>
              </a:ext>
            </a:extLst>
          </p:cNvPr>
          <p:cNvGrpSpPr/>
          <p:nvPr/>
        </p:nvGrpSpPr>
        <p:grpSpPr>
          <a:xfrm>
            <a:off x="10819904" y="3798221"/>
            <a:ext cx="1735851" cy="548640"/>
            <a:chOff x="10098055" y="3043003"/>
            <a:chExt cx="1735851" cy="548640"/>
          </a:xfrm>
        </p:grpSpPr>
        <p:sp>
          <p:nvSpPr>
            <p:cNvPr id="417" name="Pentagon 7">
              <a:extLst>
                <a:ext uri="{FF2B5EF4-FFF2-40B4-BE49-F238E27FC236}">
                  <a16:creationId xmlns:a16="http://schemas.microsoft.com/office/drawing/2014/main" id="{8313A14B-E23E-7445-B9A1-EFA577BC9C82}"/>
                </a:ext>
              </a:extLst>
            </p:cNvPr>
            <p:cNvSpPr/>
            <p:nvPr/>
          </p:nvSpPr>
          <p:spPr>
            <a:xfrm>
              <a:off x="10098055" y="32096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418" name="Group 417">
              <a:extLst>
                <a:ext uri="{FF2B5EF4-FFF2-40B4-BE49-F238E27FC236}">
                  <a16:creationId xmlns:a16="http://schemas.microsoft.com/office/drawing/2014/main" id="{8550EFA9-A24A-AE43-97BC-B4D9BB9EC657}"/>
                </a:ext>
              </a:extLst>
            </p:cNvPr>
            <p:cNvGrpSpPr/>
            <p:nvPr/>
          </p:nvGrpSpPr>
          <p:grpSpPr>
            <a:xfrm>
              <a:off x="10865762" y="3043003"/>
              <a:ext cx="548640" cy="548640"/>
              <a:chOff x="10632954" y="1744688"/>
              <a:chExt cx="767644" cy="767644"/>
            </a:xfrm>
          </p:grpSpPr>
          <p:sp>
            <p:nvSpPr>
              <p:cNvPr id="425" name="Oval 424">
                <a:extLst>
                  <a:ext uri="{FF2B5EF4-FFF2-40B4-BE49-F238E27FC236}">
                    <a16:creationId xmlns:a16="http://schemas.microsoft.com/office/drawing/2014/main" id="{5B53C6E6-3308-F14F-9358-6284D98C7166}"/>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26" name="Group 425">
                <a:extLst>
                  <a:ext uri="{FF2B5EF4-FFF2-40B4-BE49-F238E27FC236}">
                    <a16:creationId xmlns:a16="http://schemas.microsoft.com/office/drawing/2014/main" id="{4B16D34C-509E-604E-9643-3233DDE6990A}"/>
                  </a:ext>
                </a:extLst>
              </p:cNvPr>
              <p:cNvGrpSpPr/>
              <p:nvPr/>
            </p:nvGrpSpPr>
            <p:grpSpPr>
              <a:xfrm>
                <a:off x="10774440" y="1941899"/>
                <a:ext cx="484672" cy="373223"/>
                <a:chOff x="1230000" y="2386799"/>
                <a:chExt cx="418514" cy="322278"/>
              </a:xfrm>
            </p:grpSpPr>
            <p:sp>
              <p:nvSpPr>
                <p:cNvPr id="427" name="Freeform 9">
                  <a:extLst>
                    <a:ext uri="{FF2B5EF4-FFF2-40B4-BE49-F238E27FC236}">
                      <a16:creationId xmlns:a16="http://schemas.microsoft.com/office/drawing/2014/main" id="{FCC68F18-C944-ED4B-8D24-C4DBDAA55FC8}"/>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28" name="Freeform 12">
                  <a:extLst>
                    <a:ext uri="{FF2B5EF4-FFF2-40B4-BE49-F238E27FC236}">
                      <a16:creationId xmlns:a16="http://schemas.microsoft.com/office/drawing/2014/main" id="{6F72083B-6445-F24F-903F-FC66ECFDDD76}"/>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29" name="Oval 10">
                  <a:extLst>
                    <a:ext uri="{FF2B5EF4-FFF2-40B4-BE49-F238E27FC236}">
                      <a16:creationId xmlns:a16="http://schemas.microsoft.com/office/drawing/2014/main" id="{FA6C45C0-FB07-B149-9CED-FAED6C83C260}"/>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30" name="Line 11">
                  <a:extLst>
                    <a:ext uri="{FF2B5EF4-FFF2-40B4-BE49-F238E27FC236}">
                      <a16:creationId xmlns:a16="http://schemas.microsoft.com/office/drawing/2014/main" id="{A477EF67-9960-F34E-B8B7-FDF19D7D88DE}"/>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419" name="Group 418">
              <a:extLst>
                <a:ext uri="{FF2B5EF4-FFF2-40B4-BE49-F238E27FC236}">
                  <a16:creationId xmlns:a16="http://schemas.microsoft.com/office/drawing/2014/main" id="{8B46A0EF-0A39-394D-B489-AAC3EEC4E774}"/>
                </a:ext>
              </a:extLst>
            </p:cNvPr>
            <p:cNvGrpSpPr/>
            <p:nvPr/>
          </p:nvGrpSpPr>
          <p:grpSpPr>
            <a:xfrm rot="16200000">
              <a:off x="11618524" y="3193352"/>
              <a:ext cx="215382" cy="215382"/>
              <a:chOff x="2286025" y="2846413"/>
              <a:chExt cx="745284" cy="745284"/>
            </a:xfrm>
          </p:grpSpPr>
          <p:sp>
            <p:nvSpPr>
              <p:cNvPr id="420" name="Oval 419">
                <a:extLst>
                  <a:ext uri="{FF2B5EF4-FFF2-40B4-BE49-F238E27FC236}">
                    <a16:creationId xmlns:a16="http://schemas.microsoft.com/office/drawing/2014/main" id="{1EC0EEC7-807F-C34E-8181-5923B59F705B}"/>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21" name="Group 420">
                <a:extLst>
                  <a:ext uri="{FF2B5EF4-FFF2-40B4-BE49-F238E27FC236}">
                    <a16:creationId xmlns:a16="http://schemas.microsoft.com/office/drawing/2014/main" id="{8C71EC48-A32C-AE40-A382-C6781C99E726}"/>
                  </a:ext>
                </a:extLst>
              </p:cNvPr>
              <p:cNvGrpSpPr/>
              <p:nvPr/>
            </p:nvGrpSpPr>
            <p:grpSpPr>
              <a:xfrm>
                <a:off x="2533463" y="3048376"/>
                <a:ext cx="250408" cy="325097"/>
                <a:chOff x="2534444" y="3048376"/>
                <a:chExt cx="250408" cy="325097"/>
              </a:xfrm>
            </p:grpSpPr>
            <p:cxnSp>
              <p:nvCxnSpPr>
                <p:cNvPr id="422" name="Straight Connector 421">
                  <a:extLst>
                    <a:ext uri="{FF2B5EF4-FFF2-40B4-BE49-F238E27FC236}">
                      <a16:creationId xmlns:a16="http://schemas.microsoft.com/office/drawing/2014/main" id="{C30C960A-1BC2-1148-B2EE-B83A0ACBBB96}"/>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23" name="Straight Connector 422">
                  <a:extLst>
                    <a:ext uri="{FF2B5EF4-FFF2-40B4-BE49-F238E27FC236}">
                      <a16:creationId xmlns:a16="http://schemas.microsoft.com/office/drawing/2014/main" id="{36F8FAEF-AABC-6748-AEB7-A44C63F4A429}"/>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24" name="Straight Connector 423">
                  <a:extLst>
                    <a:ext uri="{FF2B5EF4-FFF2-40B4-BE49-F238E27FC236}">
                      <a16:creationId xmlns:a16="http://schemas.microsoft.com/office/drawing/2014/main" id="{815934BD-6BB4-C74B-AECA-85FA540E622D}"/>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31" name="Group 430">
            <a:extLst>
              <a:ext uri="{FF2B5EF4-FFF2-40B4-BE49-F238E27FC236}">
                <a16:creationId xmlns:a16="http://schemas.microsoft.com/office/drawing/2014/main" id="{B8FEB8B6-84C0-864A-892C-0894EE8A8548}"/>
              </a:ext>
            </a:extLst>
          </p:cNvPr>
          <p:cNvGrpSpPr/>
          <p:nvPr/>
        </p:nvGrpSpPr>
        <p:grpSpPr>
          <a:xfrm>
            <a:off x="12743284" y="4703635"/>
            <a:ext cx="1331575" cy="548640"/>
            <a:chOff x="12021435" y="3948417"/>
            <a:chExt cx="1331575" cy="548640"/>
          </a:xfrm>
        </p:grpSpPr>
        <p:sp>
          <p:nvSpPr>
            <p:cNvPr id="432" name="Pentagon 67">
              <a:extLst>
                <a:ext uri="{FF2B5EF4-FFF2-40B4-BE49-F238E27FC236}">
                  <a16:creationId xmlns:a16="http://schemas.microsoft.com/office/drawing/2014/main" id="{6C7F9CC2-7E90-C34F-9E88-553B34BEB87F}"/>
                </a:ext>
              </a:extLst>
            </p:cNvPr>
            <p:cNvSpPr/>
            <p:nvPr/>
          </p:nvSpPr>
          <p:spPr>
            <a:xfrm>
              <a:off x="12021435" y="41150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433" name="Group 432">
              <a:extLst>
                <a:ext uri="{FF2B5EF4-FFF2-40B4-BE49-F238E27FC236}">
                  <a16:creationId xmlns:a16="http://schemas.microsoft.com/office/drawing/2014/main" id="{33F77FE3-1980-5645-BDB9-8EC6157205E6}"/>
                </a:ext>
              </a:extLst>
            </p:cNvPr>
            <p:cNvGrpSpPr/>
            <p:nvPr/>
          </p:nvGrpSpPr>
          <p:grpSpPr>
            <a:xfrm>
              <a:off x="12804370" y="3948417"/>
              <a:ext cx="548640" cy="548640"/>
              <a:chOff x="12563106" y="1744688"/>
              <a:chExt cx="767644" cy="767644"/>
            </a:xfrm>
          </p:grpSpPr>
          <p:sp>
            <p:nvSpPr>
              <p:cNvPr id="434" name="Oval 433">
                <a:extLst>
                  <a:ext uri="{FF2B5EF4-FFF2-40B4-BE49-F238E27FC236}">
                    <a16:creationId xmlns:a16="http://schemas.microsoft.com/office/drawing/2014/main" id="{B327C20C-78C0-884A-8252-F1FC934F4503}"/>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35" name="Graphic 62">
                <a:extLst>
                  <a:ext uri="{FF2B5EF4-FFF2-40B4-BE49-F238E27FC236}">
                    <a16:creationId xmlns:a16="http://schemas.microsoft.com/office/drawing/2014/main" id="{64D58EE2-1D0F-4741-883D-9A318CFB7DCF}"/>
                  </a:ext>
                </a:extLst>
              </p:cNvPr>
              <p:cNvGrpSpPr/>
              <p:nvPr/>
            </p:nvGrpSpPr>
            <p:grpSpPr>
              <a:xfrm>
                <a:off x="12675030" y="1995454"/>
                <a:ext cx="543796" cy="266113"/>
                <a:chOff x="-2500197" y="3828387"/>
                <a:chExt cx="704720" cy="344863"/>
              </a:xfrm>
            </p:grpSpPr>
            <p:sp>
              <p:nvSpPr>
                <p:cNvPr id="436" name="Freeform: Shape 1716">
                  <a:extLst>
                    <a:ext uri="{FF2B5EF4-FFF2-40B4-BE49-F238E27FC236}">
                      <a16:creationId xmlns:a16="http://schemas.microsoft.com/office/drawing/2014/main" id="{37B9413C-EB68-D141-881D-B1DED75F5236}"/>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437" name="Freeform: Shape 1717">
                  <a:extLst>
                    <a:ext uri="{FF2B5EF4-FFF2-40B4-BE49-F238E27FC236}">
                      <a16:creationId xmlns:a16="http://schemas.microsoft.com/office/drawing/2014/main" id="{1AC7CFF6-F40E-8C49-AF28-6D742D476D37}"/>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438" name="Freeform: Shape 1718">
                  <a:extLst>
                    <a:ext uri="{FF2B5EF4-FFF2-40B4-BE49-F238E27FC236}">
                      <a16:creationId xmlns:a16="http://schemas.microsoft.com/office/drawing/2014/main" id="{D03E3791-5A35-8646-ABF5-7772B9180AAE}"/>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439" name="Group 438">
            <a:extLst>
              <a:ext uri="{FF2B5EF4-FFF2-40B4-BE49-F238E27FC236}">
                <a16:creationId xmlns:a16="http://schemas.microsoft.com/office/drawing/2014/main" id="{AC94B82E-8853-8D46-8871-C456A50A28EA}"/>
              </a:ext>
            </a:extLst>
          </p:cNvPr>
          <p:cNvGrpSpPr/>
          <p:nvPr/>
        </p:nvGrpSpPr>
        <p:grpSpPr>
          <a:xfrm>
            <a:off x="7270669" y="4703635"/>
            <a:ext cx="1506845" cy="548640"/>
            <a:chOff x="6548815" y="3948417"/>
            <a:chExt cx="1506845" cy="548640"/>
          </a:xfrm>
        </p:grpSpPr>
        <p:sp>
          <p:nvSpPr>
            <p:cNvPr id="440" name="Pentagon 9">
              <a:extLst>
                <a:ext uri="{FF2B5EF4-FFF2-40B4-BE49-F238E27FC236}">
                  <a16:creationId xmlns:a16="http://schemas.microsoft.com/office/drawing/2014/main" id="{72BB7342-C8C0-084E-BFC0-F5160909DFD5}"/>
                </a:ext>
              </a:extLst>
            </p:cNvPr>
            <p:cNvSpPr/>
            <p:nvPr/>
          </p:nvSpPr>
          <p:spPr>
            <a:xfrm>
              <a:off x="6548815" y="41150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441" name="Group 440">
              <a:extLst>
                <a:ext uri="{FF2B5EF4-FFF2-40B4-BE49-F238E27FC236}">
                  <a16:creationId xmlns:a16="http://schemas.microsoft.com/office/drawing/2014/main" id="{4465EB47-95C6-B943-83A4-F865AE2DD72A}"/>
                </a:ext>
              </a:extLst>
            </p:cNvPr>
            <p:cNvGrpSpPr/>
            <p:nvPr/>
          </p:nvGrpSpPr>
          <p:grpSpPr>
            <a:xfrm>
              <a:off x="7121773" y="3948417"/>
              <a:ext cx="548640" cy="548640"/>
              <a:chOff x="6931378" y="1744688"/>
              <a:chExt cx="767644" cy="767644"/>
            </a:xfrm>
          </p:grpSpPr>
          <p:grpSp>
            <p:nvGrpSpPr>
              <p:cNvPr id="448" name="Group 173">
                <a:extLst>
                  <a:ext uri="{FF2B5EF4-FFF2-40B4-BE49-F238E27FC236}">
                    <a16:creationId xmlns:a16="http://schemas.microsoft.com/office/drawing/2014/main" id="{7F70077E-D4F5-564C-BA30-4931A4D5268B}"/>
                  </a:ext>
                </a:extLst>
              </p:cNvPr>
              <p:cNvGrpSpPr>
                <a:grpSpLocks noChangeAspect="1"/>
              </p:cNvGrpSpPr>
              <p:nvPr/>
            </p:nvGrpSpPr>
            <p:grpSpPr bwMode="auto">
              <a:xfrm>
                <a:off x="7080249" y="1994677"/>
                <a:ext cx="469902" cy="267666"/>
                <a:chOff x="2407" y="1352"/>
                <a:chExt cx="948" cy="540"/>
              </a:xfrm>
            </p:grpSpPr>
            <p:sp>
              <p:nvSpPr>
                <p:cNvPr id="450" name="Freeform 174">
                  <a:extLst>
                    <a:ext uri="{FF2B5EF4-FFF2-40B4-BE49-F238E27FC236}">
                      <a16:creationId xmlns:a16="http://schemas.microsoft.com/office/drawing/2014/main" id="{0E38BF14-8B2F-5A49-9AA2-5049F00845D5}"/>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51" name="Freeform 175">
                  <a:extLst>
                    <a:ext uri="{FF2B5EF4-FFF2-40B4-BE49-F238E27FC236}">
                      <a16:creationId xmlns:a16="http://schemas.microsoft.com/office/drawing/2014/main" id="{7E37374E-1DDD-EA46-A55F-18AAF0683568}"/>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52" name="Freeform 176">
                  <a:extLst>
                    <a:ext uri="{FF2B5EF4-FFF2-40B4-BE49-F238E27FC236}">
                      <a16:creationId xmlns:a16="http://schemas.microsoft.com/office/drawing/2014/main" id="{CC4739D0-F026-6749-8B33-1C96DE1EC621}"/>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449" name="Oval 448">
                <a:extLst>
                  <a:ext uri="{FF2B5EF4-FFF2-40B4-BE49-F238E27FC236}">
                    <a16:creationId xmlns:a16="http://schemas.microsoft.com/office/drawing/2014/main" id="{C750D97C-A146-7244-B6B0-29C5DF63285A}"/>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442" name="Group 441">
              <a:extLst>
                <a:ext uri="{FF2B5EF4-FFF2-40B4-BE49-F238E27FC236}">
                  <a16:creationId xmlns:a16="http://schemas.microsoft.com/office/drawing/2014/main" id="{46297A7F-B2B7-B54B-BF6F-C290B1BF47C0}"/>
                </a:ext>
              </a:extLst>
            </p:cNvPr>
            <p:cNvGrpSpPr/>
            <p:nvPr/>
          </p:nvGrpSpPr>
          <p:grpSpPr>
            <a:xfrm rot="16200000">
              <a:off x="7840278" y="4095052"/>
              <a:ext cx="215382" cy="215382"/>
              <a:chOff x="2286025" y="2846413"/>
              <a:chExt cx="745284" cy="745284"/>
            </a:xfrm>
          </p:grpSpPr>
          <p:sp>
            <p:nvSpPr>
              <p:cNvPr id="443" name="Oval 442">
                <a:extLst>
                  <a:ext uri="{FF2B5EF4-FFF2-40B4-BE49-F238E27FC236}">
                    <a16:creationId xmlns:a16="http://schemas.microsoft.com/office/drawing/2014/main" id="{B10634A0-6D3D-4B44-8D67-C1208FEEC29B}"/>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44" name="Group 443">
                <a:extLst>
                  <a:ext uri="{FF2B5EF4-FFF2-40B4-BE49-F238E27FC236}">
                    <a16:creationId xmlns:a16="http://schemas.microsoft.com/office/drawing/2014/main" id="{2162CBE7-C519-224D-AB25-D62D85DED49D}"/>
                  </a:ext>
                </a:extLst>
              </p:cNvPr>
              <p:cNvGrpSpPr/>
              <p:nvPr/>
            </p:nvGrpSpPr>
            <p:grpSpPr>
              <a:xfrm>
                <a:off x="2533463" y="3048376"/>
                <a:ext cx="250408" cy="325097"/>
                <a:chOff x="2534444" y="3048376"/>
                <a:chExt cx="250408" cy="325097"/>
              </a:xfrm>
            </p:grpSpPr>
            <p:cxnSp>
              <p:nvCxnSpPr>
                <p:cNvPr id="445" name="Straight Connector 444">
                  <a:extLst>
                    <a:ext uri="{FF2B5EF4-FFF2-40B4-BE49-F238E27FC236}">
                      <a16:creationId xmlns:a16="http://schemas.microsoft.com/office/drawing/2014/main" id="{3B0CCB1A-1C91-8E48-85F9-BBAFDE1C70DD}"/>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46" name="Straight Connector 445">
                  <a:extLst>
                    <a:ext uri="{FF2B5EF4-FFF2-40B4-BE49-F238E27FC236}">
                      <a16:creationId xmlns:a16="http://schemas.microsoft.com/office/drawing/2014/main" id="{700BD23E-4102-2243-9A66-64B2EB34AB0E}"/>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47" name="Straight Connector 446">
                  <a:extLst>
                    <a:ext uri="{FF2B5EF4-FFF2-40B4-BE49-F238E27FC236}">
                      <a16:creationId xmlns:a16="http://schemas.microsoft.com/office/drawing/2014/main" id="{A13AEA40-3658-224F-9AFF-96C79B39C367}"/>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53" name="Group 452">
            <a:extLst>
              <a:ext uri="{FF2B5EF4-FFF2-40B4-BE49-F238E27FC236}">
                <a16:creationId xmlns:a16="http://schemas.microsoft.com/office/drawing/2014/main" id="{E5625314-5B91-5A41-A11A-4073A4030A7D}"/>
              </a:ext>
            </a:extLst>
          </p:cNvPr>
          <p:cNvGrpSpPr/>
          <p:nvPr/>
        </p:nvGrpSpPr>
        <p:grpSpPr>
          <a:xfrm>
            <a:off x="9163712" y="4703635"/>
            <a:ext cx="1468662" cy="548640"/>
            <a:chOff x="8441862" y="3948417"/>
            <a:chExt cx="1468663" cy="548640"/>
          </a:xfrm>
        </p:grpSpPr>
        <p:sp>
          <p:nvSpPr>
            <p:cNvPr id="454" name="Pentagon 8">
              <a:extLst>
                <a:ext uri="{FF2B5EF4-FFF2-40B4-BE49-F238E27FC236}">
                  <a16:creationId xmlns:a16="http://schemas.microsoft.com/office/drawing/2014/main" id="{831298EA-E68B-104E-B3D8-11DB81CFF388}"/>
                </a:ext>
              </a:extLst>
            </p:cNvPr>
            <p:cNvSpPr/>
            <p:nvPr/>
          </p:nvSpPr>
          <p:spPr>
            <a:xfrm>
              <a:off x="8441862" y="41150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455" name="Group 454">
              <a:extLst>
                <a:ext uri="{FF2B5EF4-FFF2-40B4-BE49-F238E27FC236}">
                  <a16:creationId xmlns:a16="http://schemas.microsoft.com/office/drawing/2014/main" id="{028FD7FC-BDD4-064F-B52A-375886AF66F7}"/>
                </a:ext>
              </a:extLst>
            </p:cNvPr>
            <p:cNvGrpSpPr/>
            <p:nvPr/>
          </p:nvGrpSpPr>
          <p:grpSpPr>
            <a:xfrm>
              <a:off x="8976639" y="3948417"/>
              <a:ext cx="548640" cy="548640"/>
              <a:chOff x="8745441" y="1744688"/>
              <a:chExt cx="767644" cy="767644"/>
            </a:xfrm>
          </p:grpSpPr>
          <p:sp>
            <p:nvSpPr>
              <p:cNvPr id="462" name="Oval 461">
                <a:extLst>
                  <a:ext uri="{FF2B5EF4-FFF2-40B4-BE49-F238E27FC236}">
                    <a16:creationId xmlns:a16="http://schemas.microsoft.com/office/drawing/2014/main" id="{71BB8264-6459-4843-806A-E46DE7D29E54}"/>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63" name="Group 462">
                <a:extLst>
                  <a:ext uri="{FF2B5EF4-FFF2-40B4-BE49-F238E27FC236}">
                    <a16:creationId xmlns:a16="http://schemas.microsoft.com/office/drawing/2014/main" id="{9516AE70-BD63-2749-90F6-689AF4F7DDE6}"/>
                  </a:ext>
                </a:extLst>
              </p:cNvPr>
              <p:cNvGrpSpPr/>
              <p:nvPr/>
            </p:nvGrpSpPr>
            <p:grpSpPr>
              <a:xfrm>
                <a:off x="8895070" y="1893364"/>
                <a:ext cx="468387" cy="470292"/>
                <a:chOff x="8893097" y="1882775"/>
                <a:chExt cx="468387" cy="470292"/>
              </a:xfrm>
            </p:grpSpPr>
            <p:sp>
              <p:nvSpPr>
                <p:cNvPr id="464" name="Freeform 153">
                  <a:extLst>
                    <a:ext uri="{FF2B5EF4-FFF2-40B4-BE49-F238E27FC236}">
                      <a16:creationId xmlns:a16="http://schemas.microsoft.com/office/drawing/2014/main" id="{BB51B289-499A-D046-A38D-05F619B86ECC}"/>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65" name="Line 154">
                  <a:extLst>
                    <a:ext uri="{FF2B5EF4-FFF2-40B4-BE49-F238E27FC236}">
                      <a16:creationId xmlns:a16="http://schemas.microsoft.com/office/drawing/2014/main" id="{CC7C7905-535E-D242-9292-96091C425DF1}"/>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66" name="Line 155">
                  <a:extLst>
                    <a:ext uri="{FF2B5EF4-FFF2-40B4-BE49-F238E27FC236}">
                      <a16:creationId xmlns:a16="http://schemas.microsoft.com/office/drawing/2014/main" id="{73B04848-7042-F04E-9979-7D20897108D7}"/>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67" name="Line 156">
                  <a:extLst>
                    <a:ext uri="{FF2B5EF4-FFF2-40B4-BE49-F238E27FC236}">
                      <a16:creationId xmlns:a16="http://schemas.microsoft.com/office/drawing/2014/main" id="{E292860A-C036-0544-AAF2-18D710FE00BE}"/>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68" name="Line 157">
                  <a:extLst>
                    <a:ext uri="{FF2B5EF4-FFF2-40B4-BE49-F238E27FC236}">
                      <a16:creationId xmlns:a16="http://schemas.microsoft.com/office/drawing/2014/main" id="{B990B5B4-2D17-934D-BC6F-EFEDEFB584D8}"/>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456" name="Group 455">
              <a:extLst>
                <a:ext uri="{FF2B5EF4-FFF2-40B4-BE49-F238E27FC236}">
                  <a16:creationId xmlns:a16="http://schemas.microsoft.com/office/drawing/2014/main" id="{03AD5192-C538-1D45-BEDD-8F273628CC9B}"/>
                </a:ext>
              </a:extLst>
            </p:cNvPr>
            <p:cNvGrpSpPr/>
            <p:nvPr/>
          </p:nvGrpSpPr>
          <p:grpSpPr>
            <a:xfrm rot="16200000">
              <a:off x="9695143" y="4095052"/>
              <a:ext cx="215382" cy="215382"/>
              <a:chOff x="2286025" y="2846413"/>
              <a:chExt cx="745284" cy="745284"/>
            </a:xfrm>
          </p:grpSpPr>
          <p:sp>
            <p:nvSpPr>
              <p:cNvPr id="457" name="Oval 456">
                <a:extLst>
                  <a:ext uri="{FF2B5EF4-FFF2-40B4-BE49-F238E27FC236}">
                    <a16:creationId xmlns:a16="http://schemas.microsoft.com/office/drawing/2014/main" id="{25DE8EAC-714E-C847-9CD6-76185DA3D14E}"/>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58" name="Group 457">
                <a:extLst>
                  <a:ext uri="{FF2B5EF4-FFF2-40B4-BE49-F238E27FC236}">
                    <a16:creationId xmlns:a16="http://schemas.microsoft.com/office/drawing/2014/main" id="{2AA257EF-C016-2E4A-8E1E-16A1B95147A0}"/>
                  </a:ext>
                </a:extLst>
              </p:cNvPr>
              <p:cNvGrpSpPr/>
              <p:nvPr/>
            </p:nvGrpSpPr>
            <p:grpSpPr>
              <a:xfrm>
                <a:off x="2533463" y="3048376"/>
                <a:ext cx="250408" cy="325097"/>
                <a:chOff x="2534444" y="3048376"/>
                <a:chExt cx="250408" cy="325097"/>
              </a:xfrm>
            </p:grpSpPr>
            <p:cxnSp>
              <p:nvCxnSpPr>
                <p:cNvPr id="459" name="Straight Connector 458">
                  <a:extLst>
                    <a:ext uri="{FF2B5EF4-FFF2-40B4-BE49-F238E27FC236}">
                      <a16:creationId xmlns:a16="http://schemas.microsoft.com/office/drawing/2014/main" id="{E0267AAD-9A67-6649-A563-B156429C5F11}"/>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60" name="Straight Connector 459">
                  <a:extLst>
                    <a:ext uri="{FF2B5EF4-FFF2-40B4-BE49-F238E27FC236}">
                      <a16:creationId xmlns:a16="http://schemas.microsoft.com/office/drawing/2014/main" id="{39DACF0D-19F9-7E4A-890C-7F35D75B4220}"/>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61" name="Straight Connector 460">
                  <a:extLst>
                    <a:ext uri="{FF2B5EF4-FFF2-40B4-BE49-F238E27FC236}">
                      <a16:creationId xmlns:a16="http://schemas.microsoft.com/office/drawing/2014/main" id="{19456475-F62B-C14A-8D84-87E149642712}"/>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69" name="Group 468">
            <a:extLst>
              <a:ext uri="{FF2B5EF4-FFF2-40B4-BE49-F238E27FC236}">
                <a16:creationId xmlns:a16="http://schemas.microsoft.com/office/drawing/2014/main" id="{C5FB9CEC-A03F-754B-A712-EB523CDFBE93}"/>
              </a:ext>
            </a:extLst>
          </p:cNvPr>
          <p:cNvGrpSpPr/>
          <p:nvPr/>
        </p:nvGrpSpPr>
        <p:grpSpPr>
          <a:xfrm>
            <a:off x="10819904" y="4699921"/>
            <a:ext cx="1735851" cy="548640"/>
            <a:chOff x="10098055" y="3944703"/>
            <a:chExt cx="1735851" cy="548640"/>
          </a:xfrm>
        </p:grpSpPr>
        <p:sp>
          <p:nvSpPr>
            <p:cNvPr id="470" name="Pentagon 7">
              <a:extLst>
                <a:ext uri="{FF2B5EF4-FFF2-40B4-BE49-F238E27FC236}">
                  <a16:creationId xmlns:a16="http://schemas.microsoft.com/office/drawing/2014/main" id="{CDB0B750-263C-D843-9D9C-9C939FD89131}"/>
                </a:ext>
              </a:extLst>
            </p:cNvPr>
            <p:cNvSpPr/>
            <p:nvPr/>
          </p:nvSpPr>
          <p:spPr>
            <a:xfrm>
              <a:off x="10098055" y="41113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471" name="Group 470">
              <a:extLst>
                <a:ext uri="{FF2B5EF4-FFF2-40B4-BE49-F238E27FC236}">
                  <a16:creationId xmlns:a16="http://schemas.microsoft.com/office/drawing/2014/main" id="{4BB319B0-9AD1-4A4A-A53E-2768D6B9CC65}"/>
                </a:ext>
              </a:extLst>
            </p:cNvPr>
            <p:cNvGrpSpPr/>
            <p:nvPr/>
          </p:nvGrpSpPr>
          <p:grpSpPr>
            <a:xfrm>
              <a:off x="10865762" y="3944703"/>
              <a:ext cx="548640" cy="548640"/>
              <a:chOff x="10632954" y="1744688"/>
              <a:chExt cx="767644" cy="767644"/>
            </a:xfrm>
          </p:grpSpPr>
          <p:sp>
            <p:nvSpPr>
              <p:cNvPr id="478" name="Oval 477">
                <a:extLst>
                  <a:ext uri="{FF2B5EF4-FFF2-40B4-BE49-F238E27FC236}">
                    <a16:creationId xmlns:a16="http://schemas.microsoft.com/office/drawing/2014/main" id="{937EEB20-7ED3-BD4F-A99F-FC79A47EE386}"/>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79" name="Group 478">
                <a:extLst>
                  <a:ext uri="{FF2B5EF4-FFF2-40B4-BE49-F238E27FC236}">
                    <a16:creationId xmlns:a16="http://schemas.microsoft.com/office/drawing/2014/main" id="{D193FB8A-4180-F04E-B46E-CB3AAF392C8D}"/>
                  </a:ext>
                </a:extLst>
              </p:cNvPr>
              <p:cNvGrpSpPr/>
              <p:nvPr/>
            </p:nvGrpSpPr>
            <p:grpSpPr>
              <a:xfrm>
                <a:off x="10774440" y="1941899"/>
                <a:ext cx="484672" cy="373223"/>
                <a:chOff x="1230000" y="2386799"/>
                <a:chExt cx="418514" cy="322278"/>
              </a:xfrm>
            </p:grpSpPr>
            <p:sp>
              <p:nvSpPr>
                <p:cNvPr id="480" name="Freeform 9">
                  <a:extLst>
                    <a:ext uri="{FF2B5EF4-FFF2-40B4-BE49-F238E27FC236}">
                      <a16:creationId xmlns:a16="http://schemas.microsoft.com/office/drawing/2014/main" id="{9DA54499-0012-9545-8ED5-EF97EC634E58}"/>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81" name="Freeform 12">
                  <a:extLst>
                    <a:ext uri="{FF2B5EF4-FFF2-40B4-BE49-F238E27FC236}">
                      <a16:creationId xmlns:a16="http://schemas.microsoft.com/office/drawing/2014/main" id="{D5A9F433-659E-5E41-960A-BA90D7B9BD81}"/>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82" name="Oval 10">
                  <a:extLst>
                    <a:ext uri="{FF2B5EF4-FFF2-40B4-BE49-F238E27FC236}">
                      <a16:creationId xmlns:a16="http://schemas.microsoft.com/office/drawing/2014/main" id="{84C2A0B1-2BF1-6D41-B1D6-CAF6CC35E912}"/>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483" name="Line 11">
                  <a:extLst>
                    <a:ext uri="{FF2B5EF4-FFF2-40B4-BE49-F238E27FC236}">
                      <a16:creationId xmlns:a16="http://schemas.microsoft.com/office/drawing/2014/main" id="{C8430B89-487F-FF4D-941E-41C7D73F4702}"/>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472" name="Group 471">
              <a:extLst>
                <a:ext uri="{FF2B5EF4-FFF2-40B4-BE49-F238E27FC236}">
                  <a16:creationId xmlns:a16="http://schemas.microsoft.com/office/drawing/2014/main" id="{3574A9FA-2896-5D41-BEAA-122814EF9C9B}"/>
                </a:ext>
              </a:extLst>
            </p:cNvPr>
            <p:cNvGrpSpPr/>
            <p:nvPr/>
          </p:nvGrpSpPr>
          <p:grpSpPr>
            <a:xfrm rot="16200000">
              <a:off x="11618524" y="4095052"/>
              <a:ext cx="215382" cy="215382"/>
              <a:chOff x="2286025" y="2846413"/>
              <a:chExt cx="745284" cy="745284"/>
            </a:xfrm>
          </p:grpSpPr>
          <p:sp>
            <p:nvSpPr>
              <p:cNvPr id="473" name="Oval 472">
                <a:extLst>
                  <a:ext uri="{FF2B5EF4-FFF2-40B4-BE49-F238E27FC236}">
                    <a16:creationId xmlns:a16="http://schemas.microsoft.com/office/drawing/2014/main" id="{15608DD8-B6A5-A04E-B77F-3ADB4D24EE3A}"/>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74" name="Group 473">
                <a:extLst>
                  <a:ext uri="{FF2B5EF4-FFF2-40B4-BE49-F238E27FC236}">
                    <a16:creationId xmlns:a16="http://schemas.microsoft.com/office/drawing/2014/main" id="{A0B511AF-66E1-274D-9016-D4E3542CC631}"/>
                  </a:ext>
                </a:extLst>
              </p:cNvPr>
              <p:cNvGrpSpPr/>
              <p:nvPr/>
            </p:nvGrpSpPr>
            <p:grpSpPr>
              <a:xfrm>
                <a:off x="2533463" y="3048376"/>
                <a:ext cx="250408" cy="325097"/>
                <a:chOff x="2534444" y="3048376"/>
                <a:chExt cx="250408" cy="325097"/>
              </a:xfrm>
            </p:grpSpPr>
            <p:cxnSp>
              <p:nvCxnSpPr>
                <p:cNvPr id="475" name="Straight Connector 474">
                  <a:extLst>
                    <a:ext uri="{FF2B5EF4-FFF2-40B4-BE49-F238E27FC236}">
                      <a16:creationId xmlns:a16="http://schemas.microsoft.com/office/drawing/2014/main" id="{AE3E6FE9-A721-2641-9BF2-7AF2CBF12A38}"/>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76" name="Straight Connector 475">
                  <a:extLst>
                    <a:ext uri="{FF2B5EF4-FFF2-40B4-BE49-F238E27FC236}">
                      <a16:creationId xmlns:a16="http://schemas.microsoft.com/office/drawing/2014/main" id="{42E35EDB-1915-E64B-AE6E-510C4B58D318}"/>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77" name="Straight Connector 476">
                  <a:extLst>
                    <a:ext uri="{FF2B5EF4-FFF2-40B4-BE49-F238E27FC236}">
                      <a16:creationId xmlns:a16="http://schemas.microsoft.com/office/drawing/2014/main" id="{36F99FB9-23CC-BC49-9ECE-9096138E044A}"/>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484" name="Group 483">
            <a:extLst>
              <a:ext uri="{FF2B5EF4-FFF2-40B4-BE49-F238E27FC236}">
                <a16:creationId xmlns:a16="http://schemas.microsoft.com/office/drawing/2014/main" id="{BDE4C0D4-47C8-6C43-9CEC-4C6DAC3FE360}"/>
              </a:ext>
            </a:extLst>
          </p:cNvPr>
          <p:cNvGrpSpPr/>
          <p:nvPr/>
        </p:nvGrpSpPr>
        <p:grpSpPr>
          <a:xfrm>
            <a:off x="12743284" y="5605334"/>
            <a:ext cx="1331575" cy="548640"/>
            <a:chOff x="12021435" y="4850117"/>
            <a:chExt cx="1331575" cy="548640"/>
          </a:xfrm>
        </p:grpSpPr>
        <p:sp>
          <p:nvSpPr>
            <p:cNvPr id="485" name="Pentagon 67">
              <a:extLst>
                <a:ext uri="{FF2B5EF4-FFF2-40B4-BE49-F238E27FC236}">
                  <a16:creationId xmlns:a16="http://schemas.microsoft.com/office/drawing/2014/main" id="{294A20E2-2819-DA43-8B4C-A8BA39A43D1A}"/>
                </a:ext>
              </a:extLst>
            </p:cNvPr>
            <p:cNvSpPr/>
            <p:nvPr/>
          </p:nvSpPr>
          <p:spPr>
            <a:xfrm>
              <a:off x="12021435" y="50167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486" name="Group 485">
              <a:extLst>
                <a:ext uri="{FF2B5EF4-FFF2-40B4-BE49-F238E27FC236}">
                  <a16:creationId xmlns:a16="http://schemas.microsoft.com/office/drawing/2014/main" id="{0448189D-CCAD-7740-BA41-5D1FEC393AB6}"/>
                </a:ext>
              </a:extLst>
            </p:cNvPr>
            <p:cNvGrpSpPr/>
            <p:nvPr/>
          </p:nvGrpSpPr>
          <p:grpSpPr>
            <a:xfrm>
              <a:off x="12804370" y="4850117"/>
              <a:ext cx="548640" cy="548640"/>
              <a:chOff x="12563106" y="1744688"/>
              <a:chExt cx="767644" cy="767644"/>
            </a:xfrm>
          </p:grpSpPr>
          <p:sp>
            <p:nvSpPr>
              <p:cNvPr id="487" name="Oval 486">
                <a:extLst>
                  <a:ext uri="{FF2B5EF4-FFF2-40B4-BE49-F238E27FC236}">
                    <a16:creationId xmlns:a16="http://schemas.microsoft.com/office/drawing/2014/main" id="{9E5ED6D7-6A46-714C-B4DC-DDF5BFCFCCD2}"/>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88" name="Graphic 62">
                <a:extLst>
                  <a:ext uri="{FF2B5EF4-FFF2-40B4-BE49-F238E27FC236}">
                    <a16:creationId xmlns:a16="http://schemas.microsoft.com/office/drawing/2014/main" id="{BF2AADDF-8ABF-8243-B991-40CEB8AA0F34}"/>
                  </a:ext>
                </a:extLst>
              </p:cNvPr>
              <p:cNvGrpSpPr/>
              <p:nvPr/>
            </p:nvGrpSpPr>
            <p:grpSpPr>
              <a:xfrm>
                <a:off x="12675030" y="1995454"/>
                <a:ext cx="543796" cy="266113"/>
                <a:chOff x="-2500197" y="3828387"/>
                <a:chExt cx="704720" cy="344863"/>
              </a:xfrm>
            </p:grpSpPr>
            <p:sp>
              <p:nvSpPr>
                <p:cNvPr id="489" name="Freeform: Shape 1848">
                  <a:extLst>
                    <a:ext uri="{FF2B5EF4-FFF2-40B4-BE49-F238E27FC236}">
                      <a16:creationId xmlns:a16="http://schemas.microsoft.com/office/drawing/2014/main" id="{C59EC63F-3334-8749-8B7C-E3A4FB7318C5}"/>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490" name="Freeform: Shape 1849">
                  <a:extLst>
                    <a:ext uri="{FF2B5EF4-FFF2-40B4-BE49-F238E27FC236}">
                      <a16:creationId xmlns:a16="http://schemas.microsoft.com/office/drawing/2014/main" id="{7B091F14-85FA-2A48-98DE-0A76F290D2F6}"/>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491" name="Freeform: Shape 1850">
                  <a:extLst>
                    <a:ext uri="{FF2B5EF4-FFF2-40B4-BE49-F238E27FC236}">
                      <a16:creationId xmlns:a16="http://schemas.microsoft.com/office/drawing/2014/main" id="{CE989111-4E72-864D-AD67-F2C7D4369F25}"/>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492" name="Group 491">
            <a:extLst>
              <a:ext uri="{FF2B5EF4-FFF2-40B4-BE49-F238E27FC236}">
                <a16:creationId xmlns:a16="http://schemas.microsoft.com/office/drawing/2014/main" id="{B2EB9159-FB56-EB40-9D05-29C37B28EE64}"/>
              </a:ext>
            </a:extLst>
          </p:cNvPr>
          <p:cNvGrpSpPr/>
          <p:nvPr/>
        </p:nvGrpSpPr>
        <p:grpSpPr>
          <a:xfrm>
            <a:off x="7270669" y="5605334"/>
            <a:ext cx="1506845" cy="548640"/>
            <a:chOff x="6548815" y="4850117"/>
            <a:chExt cx="1506845" cy="548640"/>
          </a:xfrm>
        </p:grpSpPr>
        <p:sp>
          <p:nvSpPr>
            <p:cNvPr id="493" name="Pentagon 9">
              <a:extLst>
                <a:ext uri="{FF2B5EF4-FFF2-40B4-BE49-F238E27FC236}">
                  <a16:creationId xmlns:a16="http://schemas.microsoft.com/office/drawing/2014/main" id="{5FE2906A-028C-4448-919E-D4D33C644665}"/>
                </a:ext>
              </a:extLst>
            </p:cNvPr>
            <p:cNvSpPr/>
            <p:nvPr/>
          </p:nvSpPr>
          <p:spPr>
            <a:xfrm>
              <a:off x="6548815" y="50167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494" name="Group 493">
              <a:extLst>
                <a:ext uri="{FF2B5EF4-FFF2-40B4-BE49-F238E27FC236}">
                  <a16:creationId xmlns:a16="http://schemas.microsoft.com/office/drawing/2014/main" id="{2EC18A08-9A51-2142-889C-D197539D4C90}"/>
                </a:ext>
              </a:extLst>
            </p:cNvPr>
            <p:cNvGrpSpPr/>
            <p:nvPr/>
          </p:nvGrpSpPr>
          <p:grpSpPr>
            <a:xfrm>
              <a:off x="7121773" y="4850117"/>
              <a:ext cx="548640" cy="548640"/>
              <a:chOff x="6931378" y="1744688"/>
              <a:chExt cx="767644" cy="767644"/>
            </a:xfrm>
          </p:grpSpPr>
          <p:grpSp>
            <p:nvGrpSpPr>
              <p:cNvPr id="501" name="Group 173">
                <a:extLst>
                  <a:ext uri="{FF2B5EF4-FFF2-40B4-BE49-F238E27FC236}">
                    <a16:creationId xmlns:a16="http://schemas.microsoft.com/office/drawing/2014/main" id="{C10FEB79-1A88-1942-987B-287E5270B94A}"/>
                  </a:ext>
                </a:extLst>
              </p:cNvPr>
              <p:cNvGrpSpPr>
                <a:grpSpLocks noChangeAspect="1"/>
              </p:cNvGrpSpPr>
              <p:nvPr/>
            </p:nvGrpSpPr>
            <p:grpSpPr bwMode="auto">
              <a:xfrm>
                <a:off x="7080249" y="1994677"/>
                <a:ext cx="469902" cy="267666"/>
                <a:chOff x="2407" y="1352"/>
                <a:chExt cx="948" cy="540"/>
              </a:xfrm>
            </p:grpSpPr>
            <p:sp>
              <p:nvSpPr>
                <p:cNvPr id="503" name="Freeform 174">
                  <a:extLst>
                    <a:ext uri="{FF2B5EF4-FFF2-40B4-BE49-F238E27FC236}">
                      <a16:creationId xmlns:a16="http://schemas.microsoft.com/office/drawing/2014/main" id="{7167E445-D9C7-D44B-8A9D-316F21171643}"/>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04" name="Freeform 175">
                  <a:extLst>
                    <a:ext uri="{FF2B5EF4-FFF2-40B4-BE49-F238E27FC236}">
                      <a16:creationId xmlns:a16="http://schemas.microsoft.com/office/drawing/2014/main" id="{C770310D-0B4A-6748-9E1E-B34A64B9830C}"/>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05" name="Freeform 176">
                  <a:extLst>
                    <a:ext uri="{FF2B5EF4-FFF2-40B4-BE49-F238E27FC236}">
                      <a16:creationId xmlns:a16="http://schemas.microsoft.com/office/drawing/2014/main" id="{EF29FD8E-B92F-C443-B6AC-2DB0DA0EED64}"/>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502" name="Oval 501">
                <a:extLst>
                  <a:ext uri="{FF2B5EF4-FFF2-40B4-BE49-F238E27FC236}">
                    <a16:creationId xmlns:a16="http://schemas.microsoft.com/office/drawing/2014/main" id="{FDB69E47-EE94-5647-9653-EAB5C59F5D91}"/>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495" name="Group 494">
              <a:extLst>
                <a:ext uri="{FF2B5EF4-FFF2-40B4-BE49-F238E27FC236}">
                  <a16:creationId xmlns:a16="http://schemas.microsoft.com/office/drawing/2014/main" id="{AE960447-B18C-384A-8845-0AC4EFF6FD12}"/>
                </a:ext>
              </a:extLst>
            </p:cNvPr>
            <p:cNvGrpSpPr/>
            <p:nvPr/>
          </p:nvGrpSpPr>
          <p:grpSpPr>
            <a:xfrm rot="16200000">
              <a:off x="7840278" y="4996752"/>
              <a:ext cx="215382" cy="215382"/>
              <a:chOff x="2286025" y="2846413"/>
              <a:chExt cx="745284" cy="745284"/>
            </a:xfrm>
          </p:grpSpPr>
          <p:sp>
            <p:nvSpPr>
              <p:cNvPr id="496" name="Oval 495">
                <a:extLst>
                  <a:ext uri="{FF2B5EF4-FFF2-40B4-BE49-F238E27FC236}">
                    <a16:creationId xmlns:a16="http://schemas.microsoft.com/office/drawing/2014/main" id="{4CDCDD78-ABB4-3F4B-A759-6B6E11C379DF}"/>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497" name="Group 496">
                <a:extLst>
                  <a:ext uri="{FF2B5EF4-FFF2-40B4-BE49-F238E27FC236}">
                    <a16:creationId xmlns:a16="http://schemas.microsoft.com/office/drawing/2014/main" id="{5C315539-30B5-C447-9A2E-FADE4D6C0801}"/>
                  </a:ext>
                </a:extLst>
              </p:cNvPr>
              <p:cNvGrpSpPr/>
              <p:nvPr/>
            </p:nvGrpSpPr>
            <p:grpSpPr>
              <a:xfrm>
                <a:off x="2533463" y="3048376"/>
                <a:ext cx="250408" cy="325097"/>
                <a:chOff x="2534444" y="3048376"/>
                <a:chExt cx="250408" cy="325097"/>
              </a:xfrm>
            </p:grpSpPr>
            <p:cxnSp>
              <p:nvCxnSpPr>
                <p:cNvPr id="498" name="Straight Connector 497">
                  <a:extLst>
                    <a:ext uri="{FF2B5EF4-FFF2-40B4-BE49-F238E27FC236}">
                      <a16:creationId xmlns:a16="http://schemas.microsoft.com/office/drawing/2014/main" id="{B71ABF35-0921-E840-AEA1-F9577B392E4B}"/>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499" name="Straight Connector 498">
                  <a:extLst>
                    <a:ext uri="{FF2B5EF4-FFF2-40B4-BE49-F238E27FC236}">
                      <a16:creationId xmlns:a16="http://schemas.microsoft.com/office/drawing/2014/main" id="{3F16006D-3239-BD4F-93AA-464C0F5B408A}"/>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00" name="Straight Connector 499">
                  <a:extLst>
                    <a:ext uri="{FF2B5EF4-FFF2-40B4-BE49-F238E27FC236}">
                      <a16:creationId xmlns:a16="http://schemas.microsoft.com/office/drawing/2014/main" id="{FD285DDD-7789-EA46-9F66-EB947EE3C52F}"/>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06" name="Group 505">
            <a:extLst>
              <a:ext uri="{FF2B5EF4-FFF2-40B4-BE49-F238E27FC236}">
                <a16:creationId xmlns:a16="http://schemas.microsoft.com/office/drawing/2014/main" id="{7EF8BB4A-630F-C948-BC6F-69ED7EE0EDD4}"/>
              </a:ext>
            </a:extLst>
          </p:cNvPr>
          <p:cNvGrpSpPr/>
          <p:nvPr/>
        </p:nvGrpSpPr>
        <p:grpSpPr>
          <a:xfrm>
            <a:off x="9163712" y="5605334"/>
            <a:ext cx="1468662" cy="548640"/>
            <a:chOff x="8441862" y="4850117"/>
            <a:chExt cx="1468663" cy="548640"/>
          </a:xfrm>
        </p:grpSpPr>
        <p:sp>
          <p:nvSpPr>
            <p:cNvPr id="507" name="Pentagon 8">
              <a:extLst>
                <a:ext uri="{FF2B5EF4-FFF2-40B4-BE49-F238E27FC236}">
                  <a16:creationId xmlns:a16="http://schemas.microsoft.com/office/drawing/2014/main" id="{AAC40A0C-73E8-344B-9C07-041BCBC583DD}"/>
                </a:ext>
              </a:extLst>
            </p:cNvPr>
            <p:cNvSpPr/>
            <p:nvPr/>
          </p:nvSpPr>
          <p:spPr>
            <a:xfrm>
              <a:off x="8441862" y="50167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508" name="Group 507">
              <a:extLst>
                <a:ext uri="{FF2B5EF4-FFF2-40B4-BE49-F238E27FC236}">
                  <a16:creationId xmlns:a16="http://schemas.microsoft.com/office/drawing/2014/main" id="{BA850D13-04F7-E549-AD07-70747D73BB93}"/>
                </a:ext>
              </a:extLst>
            </p:cNvPr>
            <p:cNvGrpSpPr/>
            <p:nvPr/>
          </p:nvGrpSpPr>
          <p:grpSpPr>
            <a:xfrm>
              <a:off x="8976639" y="4850117"/>
              <a:ext cx="548640" cy="548640"/>
              <a:chOff x="8745441" y="1744688"/>
              <a:chExt cx="767644" cy="767644"/>
            </a:xfrm>
          </p:grpSpPr>
          <p:sp>
            <p:nvSpPr>
              <p:cNvPr id="515" name="Oval 514">
                <a:extLst>
                  <a:ext uri="{FF2B5EF4-FFF2-40B4-BE49-F238E27FC236}">
                    <a16:creationId xmlns:a16="http://schemas.microsoft.com/office/drawing/2014/main" id="{B8E55515-6CEB-FF47-ADA2-C58CD64F42FA}"/>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16" name="Group 515">
                <a:extLst>
                  <a:ext uri="{FF2B5EF4-FFF2-40B4-BE49-F238E27FC236}">
                    <a16:creationId xmlns:a16="http://schemas.microsoft.com/office/drawing/2014/main" id="{2A5393C8-D45D-E74F-8E75-A5E57C52E632}"/>
                  </a:ext>
                </a:extLst>
              </p:cNvPr>
              <p:cNvGrpSpPr/>
              <p:nvPr/>
            </p:nvGrpSpPr>
            <p:grpSpPr>
              <a:xfrm>
                <a:off x="8895070" y="1893364"/>
                <a:ext cx="468387" cy="470292"/>
                <a:chOff x="8893097" y="1882775"/>
                <a:chExt cx="468387" cy="470292"/>
              </a:xfrm>
            </p:grpSpPr>
            <p:sp>
              <p:nvSpPr>
                <p:cNvPr id="517" name="Freeform 153">
                  <a:extLst>
                    <a:ext uri="{FF2B5EF4-FFF2-40B4-BE49-F238E27FC236}">
                      <a16:creationId xmlns:a16="http://schemas.microsoft.com/office/drawing/2014/main" id="{FA42EDC7-ABE2-8D43-A0CB-73221B85023D}"/>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18" name="Line 154">
                  <a:extLst>
                    <a:ext uri="{FF2B5EF4-FFF2-40B4-BE49-F238E27FC236}">
                      <a16:creationId xmlns:a16="http://schemas.microsoft.com/office/drawing/2014/main" id="{408EAB24-9345-5A4B-8650-4F56FFBE09D7}"/>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19" name="Line 155">
                  <a:extLst>
                    <a:ext uri="{FF2B5EF4-FFF2-40B4-BE49-F238E27FC236}">
                      <a16:creationId xmlns:a16="http://schemas.microsoft.com/office/drawing/2014/main" id="{42DF022F-A184-A24C-8154-248B49EE3C3F}"/>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20" name="Line 156">
                  <a:extLst>
                    <a:ext uri="{FF2B5EF4-FFF2-40B4-BE49-F238E27FC236}">
                      <a16:creationId xmlns:a16="http://schemas.microsoft.com/office/drawing/2014/main" id="{F3EA8C88-5AB7-B64C-A588-11B2E921775B}"/>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21" name="Line 157">
                  <a:extLst>
                    <a:ext uri="{FF2B5EF4-FFF2-40B4-BE49-F238E27FC236}">
                      <a16:creationId xmlns:a16="http://schemas.microsoft.com/office/drawing/2014/main" id="{B5E95311-45F7-4841-ACC5-9ED0B5526CE8}"/>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509" name="Group 508">
              <a:extLst>
                <a:ext uri="{FF2B5EF4-FFF2-40B4-BE49-F238E27FC236}">
                  <a16:creationId xmlns:a16="http://schemas.microsoft.com/office/drawing/2014/main" id="{BA67D66E-054C-1547-B8CE-9A5A43FAAEE6}"/>
                </a:ext>
              </a:extLst>
            </p:cNvPr>
            <p:cNvGrpSpPr/>
            <p:nvPr/>
          </p:nvGrpSpPr>
          <p:grpSpPr>
            <a:xfrm rot="16200000">
              <a:off x="9695143" y="4996752"/>
              <a:ext cx="215382" cy="215382"/>
              <a:chOff x="2286025" y="2846413"/>
              <a:chExt cx="745284" cy="745284"/>
            </a:xfrm>
          </p:grpSpPr>
          <p:sp>
            <p:nvSpPr>
              <p:cNvPr id="510" name="Oval 509">
                <a:extLst>
                  <a:ext uri="{FF2B5EF4-FFF2-40B4-BE49-F238E27FC236}">
                    <a16:creationId xmlns:a16="http://schemas.microsoft.com/office/drawing/2014/main" id="{4A08348E-29A6-4A40-B6C7-D76A7F918840}"/>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511" name="Group 510">
                <a:extLst>
                  <a:ext uri="{FF2B5EF4-FFF2-40B4-BE49-F238E27FC236}">
                    <a16:creationId xmlns:a16="http://schemas.microsoft.com/office/drawing/2014/main" id="{26AC86BD-3CBA-6E41-9AF4-CAAC390DC3B1}"/>
                  </a:ext>
                </a:extLst>
              </p:cNvPr>
              <p:cNvGrpSpPr/>
              <p:nvPr/>
            </p:nvGrpSpPr>
            <p:grpSpPr>
              <a:xfrm>
                <a:off x="2533463" y="3048376"/>
                <a:ext cx="250408" cy="325097"/>
                <a:chOff x="2534444" y="3048376"/>
                <a:chExt cx="250408" cy="325097"/>
              </a:xfrm>
            </p:grpSpPr>
            <p:cxnSp>
              <p:nvCxnSpPr>
                <p:cNvPr id="512" name="Straight Connector 511">
                  <a:extLst>
                    <a:ext uri="{FF2B5EF4-FFF2-40B4-BE49-F238E27FC236}">
                      <a16:creationId xmlns:a16="http://schemas.microsoft.com/office/drawing/2014/main" id="{A6321C52-DC53-D14F-B609-991436639C38}"/>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13" name="Straight Connector 512">
                  <a:extLst>
                    <a:ext uri="{FF2B5EF4-FFF2-40B4-BE49-F238E27FC236}">
                      <a16:creationId xmlns:a16="http://schemas.microsoft.com/office/drawing/2014/main" id="{63AB8186-10BB-5A4F-A152-1118A686475A}"/>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14" name="Straight Connector 513">
                  <a:extLst>
                    <a:ext uri="{FF2B5EF4-FFF2-40B4-BE49-F238E27FC236}">
                      <a16:creationId xmlns:a16="http://schemas.microsoft.com/office/drawing/2014/main" id="{67DBA57F-2FD9-A545-AB6B-0638FB054F2F}"/>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22" name="Group 521">
            <a:extLst>
              <a:ext uri="{FF2B5EF4-FFF2-40B4-BE49-F238E27FC236}">
                <a16:creationId xmlns:a16="http://schemas.microsoft.com/office/drawing/2014/main" id="{87B631B5-B971-7647-8B06-F061440DACE2}"/>
              </a:ext>
            </a:extLst>
          </p:cNvPr>
          <p:cNvGrpSpPr/>
          <p:nvPr/>
        </p:nvGrpSpPr>
        <p:grpSpPr>
          <a:xfrm>
            <a:off x="10819904" y="5601620"/>
            <a:ext cx="1735851" cy="548640"/>
            <a:chOff x="10098055" y="4846403"/>
            <a:chExt cx="1735851" cy="548640"/>
          </a:xfrm>
        </p:grpSpPr>
        <p:sp>
          <p:nvSpPr>
            <p:cNvPr id="523" name="Pentagon 7">
              <a:extLst>
                <a:ext uri="{FF2B5EF4-FFF2-40B4-BE49-F238E27FC236}">
                  <a16:creationId xmlns:a16="http://schemas.microsoft.com/office/drawing/2014/main" id="{95D138D8-9565-3C4B-80BF-087F3791AC1D}"/>
                </a:ext>
              </a:extLst>
            </p:cNvPr>
            <p:cNvSpPr/>
            <p:nvPr/>
          </p:nvSpPr>
          <p:spPr>
            <a:xfrm>
              <a:off x="10098055" y="50130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524" name="Group 523">
              <a:extLst>
                <a:ext uri="{FF2B5EF4-FFF2-40B4-BE49-F238E27FC236}">
                  <a16:creationId xmlns:a16="http://schemas.microsoft.com/office/drawing/2014/main" id="{62F443B5-09AE-5945-85A7-9DBAA114FBDD}"/>
                </a:ext>
              </a:extLst>
            </p:cNvPr>
            <p:cNvGrpSpPr/>
            <p:nvPr/>
          </p:nvGrpSpPr>
          <p:grpSpPr>
            <a:xfrm>
              <a:off x="10865762" y="4846403"/>
              <a:ext cx="548640" cy="548640"/>
              <a:chOff x="10632954" y="1744688"/>
              <a:chExt cx="767644" cy="767644"/>
            </a:xfrm>
          </p:grpSpPr>
          <p:sp>
            <p:nvSpPr>
              <p:cNvPr id="531" name="Oval 530">
                <a:extLst>
                  <a:ext uri="{FF2B5EF4-FFF2-40B4-BE49-F238E27FC236}">
                    <a16:creationId xmlns:a16="http://schemas.microsoft.com/office/drawing/2014/main" id="{5078225A-A73D-334E-A7E1-2D374E20AC9B}"/>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32" name="Group 531">
                <a:extLst>
                  <a:ext uri="{FF2B5EF4-FFF2-40B4-BE49-F238E27FC236}">
                    <a16:creationId xmlns:a16="http://schemas.microsoft.com/office/drawing/2014/main" id="{63ABF704-3CAA-944F-B83E-8F8CAB7020D6}"/>
                  </a:ext>
                </a:extLst>
              </p:cNvPr>
              <p:cNvGrpSpPr/>
              <p:nvPr/>
            </p:nvGrpSpPr>
            <p:grpSpPr>
              <a:xfrm>
                <a:off x="10774440" y="1941899"/>
                <a:ext cx="484672" cy="373223"/>
                <a:chOff x="1230000" y="2386799"/>
                <a:chExt cx="418514" cy="322278"/>
              </a:xfrm>
            </p:grpSpPr>
            <p:sp>
              <p:nvSpPr>
                <p:cNvPr id="533" name="Freeform 9">
                  <a:extLst>
                    <a:ext uri="{FF2B5EF4-FFF2-40B4-BE49-F238E27FC236}">
                      <a16:creationId xmlns:a16="http://schemas.microsoft.com/office/drawing/2014/main" id="{84BF2C3A-0B9E-2845-B3EA-DCCD7EB5BB6C}"/>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34" name="Freeform 12">
                  <a:extLst>
                    <a:ext uri="{FF2B5EF4-FFF2-40B4-BE49-F238E27FC236}">
                      <a16:creationId xmlns:a16="http://schemas.microsoft.com/office/drawing/2014/main" id="{F6CEDB59-6324-FE4B-A1AE-2EAEEBDC1AC9}"/>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35" name="Oval 10">
                  <a:extLst>
                    <a:ext uri="{FF2B5EF4-FFF2-40B4-BE49-F238E27FC236}">
                      <a16:creationId xmlns:a16="http://schemas.microsoft.com/office/drawing/2014/main" id="{5DFD4162-1D07-DC45-A0AA-221B0B3697C3}"/>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36" name="Line 11">
                  <a:extLst>
                    <a:ext uri="{FF2B5EF4-FFF2-40B4-BE49-F238E27FC236}">
                      <a16:creationId xmlns:a16="http://schemas.microsoft.com/office/drawing/2014/main" id="{BAA5759F-E087-8549-85C8-2025D8EB61DE}"/>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525" name="Group 524">
              <a:extLst>
                <a:ext uri="{FF2B5EF4-FFF2-40B4-BE49-F238E27FC236}">
                  <a16:creationId xmlns:a16="http://schemas.microsoft.com/office/drawing/2014/main" id="{817FEF8C-AC9F-4541-B42E-9B05D2897DF6}"/>
                </a:ext>
              </a:extLst>
            </p:cNvPr>
            <p:cNvGrpSpPr/>
            <p:nvPr/>
          </p:nvGrpSpPr>
          <p:grpSpPr>
            <a:xfrm rot="16200000">
              <a:off x="11618524" y="4996752"/>
              <a:ext cx="215382" cy="215382"/>
              <a:chOff x="2286025" y="2846413"/>
              <a:chExt cx="745284" cy="745284"/>
            </a:xfrm>
          </p:grpSpPr>
          <p:sp>
            <p:nvSpPr>
              <p:cNvPr id="526" name="Oval 525">
                <a:extLst>
                  <a:ext uri="{FF2B5EF4-FFF2-40B4-BE49-F238E27FC236}">
                    <a16:creationId xmlns:a16="http://schemas.microsoft.com/office/drawing/2014/main" id="{75195CC3-8CF1-7643-9A62-AD7C4F1B0298}"/>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527" name="Group 526">
                <a:extLst>
                  <a:ext uri="{FF2B5EF4-FFF2-40B4-BE49-F238E27FC236}">
                    <a16:creationId xmlns:a16="http://schemas.microsoft.com/office/drawing/2014/main" id="{48AA6B1B-B206-2748-95BB-36D49BBBF04F}"/>
                  </a:ext>
                </a:extLst>
              </p:cNvPr>
              <p:cNvGrpSpPr/>
              <p:nvPr/>
            </p:nvGrpSpPr>
            <p:grpSpPr>
              <a:xfrm>
                <a:off x="2533463" y="3048376"/>
                <a:ext cx="250408" cy="325097"/>
                <a:chOff x="2534444" y="3048376"/>
                <a:chExt cx="250408" cy="325097"/>
              </a:xfrm>
            </p:grpSpPr>
            <p:cxnSp>
              <p:nvCxnSpPr>
                <p:cNvPr id="528" name="Straight Connector 527">
                  <a:extLst>
                    <a:ext uri="{FF2B5EF4-FFF2-40B4-BE49-F238E27FC236}">
                      <a16:creationId xmlns:a16="http://schemas.microsoft.com/office/drawing/2014/main" id="{D45BD3C9-A99B-2C44-A8B4-2FE70F280A2A}"/>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29" name="Straight Connector 528">
                  <a:extLst>
                    <a:ext uri="{FF2B5EF4-FFF2-40B4-BE49-F238E27FC236}">
                      <a16:creationId xmlns:a16="http://schemas.microsoft.com/office/drawing/2014/main" id="{665611EA-4821-0E43-BB59-064DD20F3566}"/>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30" name="Straight Connector 529">
                  <a:extLst>
                    <a:ext uri="{FF2B5EF4-FFF2-40B4-BE49-F238E27FC236}">
                      <a16:creationId xmlns:a16="http://schemas.microsoft.com/office/drawing/2014/main" id="{B5A31F70-BFC3-0F4B-9680-F7DE44694F83}"/>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37" name="Group 536">
            <a:extLst>
              <a:ext uri="{FF2B5EF4-FFF2-40B4-BE49-F238E27FC236}">
                <a16:creationId xmlns:a16="http://schemas.microsoft.com/office/drawing/2014/main" id="{33450E69-94A6-3E43-8869-077E5FA6A8C8}"/>
              </a:ext>
            </a:extLst>
          </p:cNvPr>
          <p:cNvGrpSpPr/>
          <p:nvPr/>
        </p:nvGrpSpPr>
        <p:grpSpPr>
          <a:xfrm>
            <a:off x="12743284" y="6507035"/>
            <a:ext cx="1331575" cy="548640"/>
            <a:chOff x="12021435" y="5751817"/>
            <a:chExt cx="1331575" cy="548640"/>
          </a:xfrm>
        </p:grpSpPr>
        <p:sp>
          <p:nvSpPr>
            <p:cNvPr id="538" name="Pentagon 67">
              <a:extLst>
                <a:ext uri="{FF2B5EF4-FFF2-40B4-BE49-F238E27FC236}">
                  <a16:creationId xmlns:a16="http://schemas.microsoft.com/office/drawing/2014/main" id="{989F2FA3-FD30-0F46-A86E-C3EE64A43DE9}"/>
                </a:ext>
              </a:extLst>
            </p:cNvPr>
            <p:cNvSpPr/>
            <p:nvPr/>
          </p:nvSpPr>
          <p:spPr>
            <a:xfrm>
              <a:off x="12021435" y="59184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539" name="Group 538">
              <a:extLst>
                <a:ext uri="{FF2B5EF4-FFF2-40B4-BE49-F238E27FC236}">
                  <a16:creationId xmlns:a16="http://schemas.microsoft.com/office/drawing/2014/main" id="{564CC8EA-A1A5-1F46-89AE-62C42AF15E42}"/>
                </a:ext>
              </a:extLst>
            </p:cNvPr>
            <p:cNvGrpSpPr/>
            <p:nvPr/>
          </p:nvGrpSpPr>
          <p:grpSpPr>
            <a:xfrm>
              <a:off x="12804370" y="5751817"/>
              <a:ext cx="548640" cy="548640"/>
              <a:chOff x="12563106" y="1744688"/>
              <a:chExt cx="767644" cy="767644"/>
            </a:xfrm>
          </p:grpSpPr>
          <p:sp>
            <p:nvSpPr>
              <p:cNvPr id="540" name="Oval 539">
                <a:extLst>
                  <a:ext uri="{FF2B5EF4-FFF2-40B4-BE49-F238E27FC236}">
                    <a16:creationId xmlns:a16="http://schemas.microsoft.com/office/drawing/2014/main" id="{F214F6E5-95D8-8445-88E1-FA60FB3C72B7}"/>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41" name="Graphic 62">
                <a:extLst>
                  <a:ext uri="{FF2B5EF4-FFF2-40B4-BE49-F238E27FC236}">
                    <a16:creationId xmlns:a16="http://schemas.microsoft.com/office/drawing/2014/main" id="{EEB5508C-5CE3-0A4B-8243-84F588DA9014}"/>
                  </a:ext>
                </a:extLst>
              </p:cNvPr>
              <p:cNvGrpSpPr/>
              <p:nvPr/>
            </p:nvGrpSpPr>
            <p:grpSpPr>
              <a:xfrm>
                <a:off x="12675030" y="1995454"/>
                <a:ext cx="543796" cy="266113"/>
                <a:chOff x="-2500197" y="3828387"/>
                <a:chExt cx="704720" cy="344863"/>
              </a:xfrm>
            </p:grpSpPr>
            <p:sp>
              <p:nvSpPr>
                <p:cNvPr id="542" name="Freeform: Shape 1980">
                  <a:extLst>
                    <a:ext uri="{FF2B5EF4-FFF2-40B4-BE49-F238E27FC236}">
                      <a16:creationId xmlns:a16="http://schemas.microsoft.com/office/drawing/2014/main" id="{DBC2574D-E627-3A42-83FE-FAA2FA5C976E}"/>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543" name="Freeform: Shape 1981">
                  <a:extLst>
                    <a:ext uri="{FF2B5EF4-FFF2-40B4-BE49-F238E27FC236}">
                      <a16:creationId xmlns:a16="http://schemas.microsoft.com/office/drawing/2014/main" id="{14BC21D1-657B-884A-BC27-421607E550CC}"/>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544" name="Freeform: Shape 1982">
                  <a:extLst>
                    <a:ext uri="{FF2B5EF4-FFF2-40B4-BE49-F238E27FC236}">
                      <a16:creationId xmlns:a16="http://schemas.microsoft.com/office/drawing/2014/main" id="{8F186856-EDCA-E04F-928B-1C8B9DBF702E}"/>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545" name="Group 544">
            <a:extLst>
              <a:ext uri="{FF2B5EF4-FFF2-40B4-BE49-F238E27FC236}">
                <a16:creationId xmlns:a16="http://schemas.microsoft.com/office/drawing/2014/main" id="{072961E8-33AD-C147-BF8F-D5DEF162AB67}"/>
              </a:ext>
            </a:extLst>
          </p:cNvPr>
          <p:cNvGrpSpPr/>
          <p:nvPr/>
        </p:nvGrpSpPr>
        <p:grpSpPr>
          <a:xfrm>
            <a:off x="7270669" y="6507035"/>
            <a:ext cx="1506845" cy="548640"/>
            <a:chOff x="6548815" y="5751817"/>
            <a:chExt cx="1506845" cy="548640"/>
          </a:xfrm>
        </p:grpSpPr>
        <p:sp>
          <p:nvSpPr>
            <p:cNvPr id="546" name="Pentagon 9">
              <a:extLst>
                <a:ext uri="{FF2B5EF4-FFF2-40B4-BE49-F238E27FC236}">
                  <a16:creationId xmlns:a16="http://schemas.microsoft.com/office/drawing/2014/main" id="{329F5AD6-D60B-BE4D-8739-922369F82B03}"/>
                </a:ext>
              </a:extLst>
            </p:cNvPr>
            <p:cNvSpPr/>
            <p:nvPr/>
          </p:nvSpPr>
          <p:spPr>
            <a:xfrm>
              <a:off x="6548815" y="59184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547" name="Group 546">
              <a:extLst>
                <a:ext uri="{FF2B5EF4-FFF2-40B4-BE49-F238E27FC236}">
                  <a16:creationId xmlns:a16="http://schemas.microsoft.com/office/drawing/2014/main" id="{D0E7301D-F2DD-7F4D-A6D7-688AAFDDA6DE}"/>
                </a:ext>
              </a:extLst>
            </p:cNvPr>
            <p:cNvGrpSpPr/>
            <p:nvPr/>
          </p:nvGrpSpPr>
          <p:grpSpPr>
            <a:xfrm>
              <a:off x="7121773" y="5751817"/>
              <a:ext cx="548640" cy="548640"/>
              <a:chOff x="6931378" y="1744688"/>
              <a:chExt cx="767644" cy="767644"/>
            </a:xfrm>
          </p:grpSpPr>
          <p:grpSp>
            <p:nvGrpSpPr>
              <p:cNvPr id="554" name="Group 173">
                <a:extLst>
                  <a:ext uri="{FF2B5EF4-FFF2-40B4-BE49-F238E27FC236}">
                    <a16:creationId xmlns:a16="http://schemas.microsoft.com/office/drawing/2014/main" id="{FB22F1EC-7C0A-9349-9F0C-6D80394DE8EE}"/>
                  </a:ext>
                </a:extLst>
              </p:cNvPr>
              <p:cNvGrpSpPr>
                <a:grpSpLocks noChangeAspect="1"/>
              </p:cNvGrpSpPr>
              <p:nvPr/>
            </p:nvGrpSpPr>
            <p:grpSpPr bwMode="auto">
              <a:xfrm>
                <a:off x="7080249" y="1994677"/>
                <a:ext cx="469902" cy="267666"/>
                <a:chOff x="2407" y="1352"/>
                <a:chExt cx="948" cy="540"/>
              </a:xfrm>
            </p:grpSpPr>
            <p:sp>
              <p:nvSpPr>
                <p:cNvPr id="556" name="Freeform 174">
                  <a:extLst>
                    <a:ext uri="{FF2B5EF4-FFF2-40B4-BE49-F238E27FC236}">
                      <a16:creationId xmlns:a16="http://schemas.microsoft.com/office/drawing/2014/main" id="{FD7809D5-10FE-0A45-B1B4-F84CEC43E0DA}"/>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57" name="Freeform 175">
                  <a:extLst>
                    <a:ext uri="{FF2B5EF4-FFF2-40B4-BE49-F238E27FC236}">
                      <a16:creationId xmlns:a16="http://schemas.microsoft.com/office/drawing/2014/main" id="{AD9088A4-3151-754B-BF0C-28D0DF753903}"/>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58" name="Freeform 176">
                  <a:extLst>
                    <a:ext uri="{FF2B5EF4-FFF2-40B4-BE49-F238E27FC236}">
                      <a16:creationId xmlns:a16="http://schemas.microsoft.com/office/drawing/2014/main" id="{7D102119-84F2-DF4B-93B0-7E1D4714E924}"/>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555" name="Oval 554">
                <a:extLst>
                  <a:ext uri="{FF2B5EF4-FFF2-40B4-BE49-F238E27FC236}">
                    <a16:creationId xmlns:a16="http://schemas.microsoft.com/office/drawing/2014/main" id="{15108F93-E6AB-294E-916A-BA1D6E2CB0AB}"/>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548" name="Group 547">
              <a:extLst>
                <a:ext uri="{FF2B5EF4-FFF2-40B4-BE49-F238E27FC236}">
                  <a16:creationId xmlns:a16="http://schemas.microsoft.com/office/drawing/2014/main" id="{31EDA386-B08A-F442-ABC8-CF45A4583AF6}"/>
                </a:ext>
              </a:extLst>
            </p:cNvPr>
            <p:cNvGrpSpPr/>
            <p:nvPr/>
          </p:nvGrpSpPr>
          <p:grpSpPr>
            <a:xfrm rot="16200000">
              <a:off x="7840278" y="5898452"/>
              <a:ext cx="215382" cy="215382"/>
              <a:chOff x="2286025" y="2846413"/>
              <a:chExt cx="745284" cy="745284"/>
            </a:xfrm>
          </p:grpSpPr>
          <p:sp>
            <p:nvSpPr>
              <p:cNvPr id="549" name="Oval 548">
                <a:extLst>
                  <a:ext uri="{FF2B5EF4-FFF2-40B4-BE49-F238E27FC236}">
                    <a16:creationId xmlns:a16="http://schemas.microsoft.com/office/drawing/2014/main" id="{3246ED8A-B569-9C49-BAE8-8799331E5AFD}"/>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550" name="Group 549">
                <a:extLst>
                  <a:ext uri="{FF2B5EF4-FFF2-40B4-BE49-F238E27FC236}">
                    <a16:creationId xmlns:a16="http://schemas.microsoft.com/office/drawing/2014/main" id="{3F9F7A8A-A6C7-9046-B1C3-831BEA38995F}"/>
                  </a:ext>
                </a:extLst>
              </p:cNvPr>
              <p:cNvGrpSpPr/>
              <p:nvPr/>
            </p:nvGrpSpPr>
            <p:grpSpPr>
              <a:xfrm>
                <a:off x="2533463" y="3048376"/>
                <a:ext cx="250408" cy="325097"/>
                <a:chOff x="2534444" y="3048376"/>
                <a:chExt cx="250408" cy="325097"/>
              </a:xfrm>
            </p:grpSpPr>
            <p:cxnSp>
              <p:nvCxnSpPr>
                <p:cNvPr id="551" name="Straight Connector 550">
                  <a:extLst>
                    <a:ext uri="{FF2B5EF4-FFF2-40B4-BE49-F238E27FC236}">
                      <a16:creationId xmlns:a16="http://schemas.microsoft.com/office/drawing/2014/main" id="{FE4BE46C-360B-5040-A486-3A22D88FFB99}"/>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52" name="Straight Connector 551">
                  <a:extLst>
                    <a:ext uri="{FF2B5EF4-FFF2-40B4-BE49-F238E27FC236}">
                      <a16:creationId xmlns:a16="http://schemas.microsoft.com/office/drawing/2014/main" id="{FCE5BEBF-9BDA-4147-B726-208AC52F8927}"/>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53" name="Straight Connector 552">
                  <a:extLst>
                    <a:ext uri="{FF2B5EF4-FFF2-40B4-BE49-F238E27FC236}">
                      <a16:creationId xmlns:a16="http://schemas.microsoft.com/office/drawing/2014/main" id="{5A29E0C0-B3EB-164A-8F0B-C90DC94A8B22}"/>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59" name="Group 558">
            <a:extLst>
              <a:ext uri="{FF2B5EF4-FFF2-40B4-BE49-F238E27FC236}">
                <a16:creationId xmlns:a16="http://schemas.microsoft.com/office/drawing/2014/main" id="{C0D88841-554C-EF46-99EB-E656F43B6C42}"/>
              </a:ext>
            </a:extLst>
          </p:cNvPr>
          <p:cNvGrpSpPr/>
          <p:nvPr/>
        </p:nvGrpSpPr>
        <p:grpSpPr>
          <a:xfrm>
            <a:off x="9163712" y="6507035"/>
            <a:ext cx="1468662" cy="548640"/>
            <a:chOff x="8441862" y="5751817"/>
            <a:chExt cx="1468663" cy="548640"/>
          </a:xfrm>
        </p:grpSpPr>
        <p:sp>
          <p:nvSpPr>
            <p:cNvPr id="560" name="Pentagon 8">
              <a:extLst>
                <a:ext uri="{FF2B5EF4-FFF2-40B4-BE49-F238E27FC236}">
                  <a16:creationId xmlns:a16="http://schemas.microsoft.com/office/drawing/2014/main" id="{34BA436A-4A69-6242-A927-918830636224}"/>
                </a:ext>
              </a:extLst>
            </p:cNvPr>
            <p:cNvSpPr/>
            <p:nvPr/>
          </p:nvSpPr>
          <p:spPr>
            <a:xfrm>
              <a:off x="8441862" y="59184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561" name="Group 560">
              <a:extLst>
                <a:ext uri="{FF2B5EF4-FFF2-40B4-BE49-F238E27FC236}">
                  <a16:creationId xmlns:a16="http://schemas.microsoft.com/office/drawing/2014/main" id="{B9767DEA-E0B1-F74C-A586-CFA9CB4A23C1}"/>
                </a:ext>
              </a:extLst>
            </p:cNvPr>
            <p:cNvGrpSpPr/>
            <p:nvPr/>
          </p:nvGrpSpPr>
          <p:grpSpPr>
            <a:xfrm>
              <a:off x="8976639" y="5751817"/>
              <a:ext cx="548640" cy="548640"/>
              <a:chOff x="8745441" y="1744688"/>
              <a:chExt cx="767644" cy="767644"/>
            </a:xfrm>
          </p:grpSpPr>
          <p:sp>
            <p:nvSpPr>
              <p:cNvPr id="568" name="Oval 567">
                <a:extLst>
                  <a:ext uri="{FF2B5EF4-FFF2-40B4-BE49-F238E27FC236}">
                    <a16:creationId xmlns:a16="http://schemas.microsoft.com/office/drawing/2014/main" id="{D7C01CF0-D460-1F4A-A07C-C4EAD5A39ED0}"/>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69" name="Group 568">
                <a:extLst>
                  <a:ext uri="{FF2B5EF4-FFF2-40B4-BE49-F238E27FC236}">
                    <a16:creationId xmlns:a16="http://schemas.microsoft.com/office/drawing/2014/main" id="{6DDEA762-F5A4-F843-BD2F-EC79FE0D4FF2}"/>
                  </a:ext>
                </a:extLst>
              </p:cNvPr>
              <p:cNvGrpSpPr/>
              <p:nvPr/>
            </p:nvGrpSpPr>
            <p:grpSpPr>
              <a:xfrm>
                <a:off x="8895070" y="1893364"/>
                <a:ext cx="468387" cy="470292"/>
                <a:chOff x="8893097" y="1882775"/>
                <a:chExt cx="468387" cy="470292"/>
              </a:xfrm>
            </p:grpSpPr>
            <p:sp>
              <p:nvSpPr>
                <p:cNvPr id="570" name="Freeform 153">
                  <a:extLst>
                    <a:ext uri="{FF2B5EF4-FFF2-40B4-BE49-F238E27FC236}">
                      <a16:creationId xmlns:a16="http://schemas.microsoft.com/office/drawing/2014/main" id="{DA731460-9AC4-354E-86A5-A3975457F0B2}"/>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71" name="Line 154">
                  <a:extLst>
                    <a:ext uri="{FF2B5EF4-FFF2-40B4-BE49-F238E27FC236}">
                      <a16:creationId xmlns:a16="http://schemas.microsoft.com/office/drawing/2014/main" id="{2299B862-B127-2A4B-855F-5956BBA1B165}"/>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72" name="Line 155">
                  <a:extLst>
                    <a:ext uri="{FF2B5EF4-FFF2-40B4-BE49-F238E27FC236}">
                      <a16:creationId xmlns:a16="http://schemas.microsoft.com/office/drawing/2014/main" id="{46A494F7-8DAF-BA42-9AC2-06B8AE904E5E}"/>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73" name="Line 156">
                  <a:extLst>
                    <a:ext uri="{FF2B5EF4-FFF2-40B4-BE49-F238E27FC236}">
                      <a16:creationId xmlns:a16="http://schemas.microsoft.com/office/drawing/2014/main" id="{9377FADD-AAE1-9A49-9141-DD81611F68B8}"/>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74" name="Line 157">
                  <a:extLst>
                    <a:ext uri="{FF2B5EF4-FFF2-40B4-BE49-F238E27FC236}">
                      <a16:creationId xmlns:a16="http://schemas.microsoft.com/office/drawing/2014/main" id="{CE805099-6B13-BC4E-8935-D9F002A26AF5}"/>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562" name="Group 561">
              <a:extLst>
                <a:ext uri="{FF2B5EF4-FFF2-40B4-BE49-F238E27FC236}">
                  <a16:creationId xmlns:a16="http://schemas.microsoft.com/office/drawing/2014/main" id="{CD43362B-48EA-4647-AA61-72ABD02D549E}"/>
                </a:ext>
              </a:extLst>
            </p:cNvPr>
            <p:cNvGrpSpPr/>
            <p:nvPr/>
          </p:nvGrpSpPr>
          <p:grpSpPr>
            <a:xfrm rot="16200000">
              <a:off x="9695143" y="5898452"/>
              <a:ext cx="215382" cy="215382"/>
              <a:chOff x="2286025" y="2846413"/>
              <a:chExt cx="745284" cy="745284"/>
            </a:xfrm>
          </p:grpSpPr>
          <p:sp>
            <p:nvSpPr>
              <p:cNvPr id="563" name="Oval 562">
                <a:extLst>
                  <a:ext uri="{FF2B5EF4-FFF2-40B4-BE49-F238E27FC236}">
                    <a16:creationId xmlns:a16="http://schemas.microsoft.com/office/drawing/2014/main" id="{A31A500E-158B-144B-A5B2-F2206860908E}"/>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564" name="Group 563">
                <a:extLst>
                  <a:ext uri="{FF2B5EF4-FFF2-40B4-BE49-F238E27FC236}">
                    <a16:creationId xmlns:a16="http://schemas.microsoft.com/office/drawing/2014/main" id="{F044468D-693E-8040-BD49-5B82949993B8}"/>
                  </a:ext>
                </a:extLst>
              </p:cNvPr>
              <p:cNvGrpSpPr/>
              <p:nvPr/>
            </p:nvGrpSpPr>
            <p:grpSpPr>
              <a:xfrm>
                <a:off x="2533463" y="3048376"/>
                <a:ext cx="250408" cy="325097"/>
                <a:chOff x="2534444" y="3048376"/>
                <a:chExt cx="250408" cy="325097"/>
              </a:xfrm>
            </p:grpSpPr>
            <p:cxnSp>
              <p:nvCxnSpPr>
                <p:cNvPr id="565" name="Straight Connector 564">
                  <a:extLst>
                    <a:ext uri="{FF2B5EF4-FFF2-40B4-BE49-F238E27FC236}">
                      <a16:creationId xmlns:a16="http://schemas.microsoft.com/office/drawing/2014/main" id="{9821A3D1-F6A8-7D4D-9EBB-9522C737831A}"/>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66" name="Straight Connector 565">
                  <a:extLst>
                    <a:ext uri="{FF2B5EF4-FFF2-40B4-BE49-F238E27FC236}">
                      <a16:creationId xmlns:a16="http://schemas.microsoft.com/office/drawing/2014/main" id="{16F52363-960C-B64B-9E9A-D67E2886D448}"/>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67" name="Straight Connector 566">
                  <a:extLst>
                    <a:ext uri="{FF2B5EF4-FFF2-40B4-BE49-F238E27FC236}">
                      <a16:creationId xmlns:a16="http://schemas.microsoft.com/office/drawing/2014/main" id="{82313831-F4EC-C449-9CA6-9A1FAD76A072}"/>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75" name="Group 574">
            <a:extLst>
              <a:ext uri="{FF2B5EF4-FFF2-40B4-BE49-F238E27FC236}">
                <a16:creationId xmlns:a16="http://schemas.microsoft.com/office/drawing/2014/main" id="{E07AF162-C443-494E-8C5A-9FB46E237FF8}"/>
              </a:ext>
            </a:extLst>
          </p:cNvPr>
          <p:cNvGrpSpPr/>
          <p:nvPr/>
        </p:nvGrpSpPr>
        <p:grpSpPr>
          <a:xfrm>
            <a:off x="10819904" y="6503321"/>
            <a:ext cx="1735851" cy="548640"/>
            <a:chOff x="10098055" y="5748103"/>
            <a:chExt cx="1735851" cy="548640"/>
          </a:xfrm>
        </p:grpSpPr>
        <p:sp>
          <p:nvSpPr>
            <p:cNvPr id="576" name="Pentagon 7">
              <a:extLst>
                <a:ext uri="{FF2B5EF4-FFF2-40B4-BE49-F238E27FC236}">
                  <a16:creationId xmlns:a16="http://schemas.microsoft.com/office/drawing/2014/main" id="{327C0DF8-215A-9949-A1F8-FDD89B459D57}"/>
                </a:ext>
              </a:extLst>
            </p:cNvPr>
            <p:cNvSpPr/>
            <p:nvPr/>
          </p:nvSpPr>
          <p:spPr>
            <a:xfrm>
              <a:off x="10098055" y="59147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577" name="Group 576">
              <a:extLst>
                <a:ext uri="{FF2B5EF4-FFF2-40B4-BE49-F238E27FC236}">
                  <a16:creationId xmlns:a16="http://schemas.microsoft.com/office/drawing/2014/main" id="{75328D68-9DC8-7B4E-8A32-C3E45510568D}"/>
                </a:ext>
              </a:extLst>
            </p:cNvPr>
            <p:cNvGrpSpPr/>
            <p:nvPr/>
          </p:nvGrpSpPr>
          <p:grpSpPr>
            <a:xfrm>
              <a:off x="10865762" y="5748103"/>
              <a:ext cx="548640" cy="548640"/>
              <a:chOff x="10632954" y="1744688"/>
              <a:chExt cx="767644" cy="767644"/>
            </a:xfrm>
          </p:grpSpPr>
          <p:sp>
            <p:nvSpPr>
              <p:cNvPr id="584" name="Oval 583">
                <a:extLst>
                  <a:ext uri="{FF2B5EF4-FFF2-40B4-BE49-F238E27FC236}">
                    <a16:creationId xmlns:a16="http://schemas.microsoft.com/office/drawing/2014/main" id="{7A4BA75C-2347-4A45-8940-0C3CD4E293C3}"/>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85" name="Group 584">
                <a:extLst>
                  <a:ext uri="{FF2B5EF4-FFF2-40B4-BE49-F238E27FC236}">
                    <a16:creationId xmlns:a16="http://schemas.microsoft.com/office/drawing/2014/main" id="{1534DBE3-3EF2-2D49-A655-155FBA073E21}"/>
                  </a:ext>
                </a:extLst>
              </p:cNvPr>
              <p:cNvGrpSpPr/>
              <p:nvPr/>
            </p:nvGrpSpPr>
            <p:grpSpPr>
              <a:xfrm>
                <a:off x="10774440" y="1941899"/>
                <a:ext cx="484672" cy="373223"/>
                <a:chOff x="1230000" y="2386799"/>
                <a:chExt cx="418514" cy="322278"/>
              </a:xfrm>
            </p:grpSpPr>
            <p:sp>
              <p:nvSpPr>
                <p:cNvPr id="586" name="Freeform 9">
                  <a:extLst>
                    <a:ext uri="{FF2B5EF4-FFF2-40B4-BE49-F238E27FC236}">
                      <a16:creationId xmlns:a16="http://schemas.microsoft.com/office/drawing/2014/main" id="{29D6F4F6-30F4-7D41-BA4E-A259C56BA184}"/>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87" name="Freeform 12">
                  <a:extLst>
                    <a:ext uri="{FF2B5EF4-FFF2-40B4-BE49-F238E27FC236}">
                      <a16:creationId xmlns:a16="http://schemas.microsoft.com/office/drawing/2014/main" id="{90128674-D4D1-454F-9473-A51568C1E40B}"/>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88" name="Oval 10">
                  <a:extLst>
                    <a:ext uri="{FF2B5EF4-FFF2-40B4-BE49-F238E27FC236}">
                      <a16:creationId xmlns:a16="http://schemas.microsoft.com/office/drawing/2014/main" id="{847185AC-825D-B24C-9723-9845D18C6FF4}"/>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589" name="Line 11">
                  <a:extLst>
                    <a:ext uri="{FF2B5EF4-FFF2-40B4-BE49-F238E27FC236}">
                      <a16:creationId xmlns:a16="http://schemas.microsoft.com/office/drawing/2014/main" id="{3B8756C6-AC1F-6D4B-A3AD-375835715CA8}"/>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578" name="Group 577">
              <a:extLst>
                <a:ext uri="{FF2B5EF4-FFF2-40B4-BE49-F238E27FC236}">
                  <a16:creationId xmlns:a16="http://schemas.microsoft.com/office/drawing/2014/main" id="{356CC7D9-1222-5440-938F-1A773C63B73A}"/>
                </a:ext>
              </a:extLst>
            </p:cNvPr>
            <p:cNvGrpSpPr/>
            <p:nvPr/>
          </p:nvGrpSpPr>
          <p:grpSpPr>
            <a:xfrm rot="16200000">
              <a:off x="11618524" y="5898452"/>
              <a:ext cx="215382" cy="215382"/>
              <a:chOff x="2286025" y="2846413"/>
              <a:chExt cx="745284" cy="745284"/>
            </a:xfrm>
          </p:grpSpPr>
          <p:sp>
            <p:nvSpPr>
              <p:cNvPr id="579" name="Oval 578">
                <a:extLst>
                  <a:ext uri="{FF2B5EF4-FFF2-40B4-BE49-F238E27FC236}">
                    <a16:creationId xmlns:a16="http://schemas.microsoft.com/office/drawing/2014/main" id="{20DAA2A7-179B-6541-9730-F8E8935E14A3}"/>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580" name="Group 579">
                <a:extLst>
                  <a:ext uri="{FF2B5EF4-FFF2-40B4-BE49-F238E27FC236}">
                    <a16:creationId xmlns:a16="http://schemas.microsoft.com/office/drawing/2014/main" id="{4BA6A3B9-18FE-F54E-8463-401EF219E2DA}"/>
                  </a:ext>
                </a:extLst>
              </p:cNvPr>
              <p:cNvGrpSpPr/>
              <p:nvPr/>
            </p:nvGrpSpPr>
            <p:grpSpPr>
              <a:xfrm>
                <a:off x="2533463" y="3048376"/>
                <a:ext cx="250408" cy="325097"/>
                <a:chOff x="2534444" y="3048376"/>
                <a:chExt cx="250408" cy="325097"/>
              </a:xfrm>
            </p:grpSpPr>
            <p:cxnSp>
              <p:nvCxnSpPr>
                <p:cNvPr id="581" name="Straight Connector 580">
                  <a:extLst>
                    <a:ext uri="{FF2B5EF4-FFF2-40B4-BE49-F238E27FC236}">
                      <a16:creationId xmlns:a16="http://schemas.microsoft.com/office/drawing/2014/main" id="{836E08CD-F910-3343-8B93-7FE66C5C8B74}"/>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82" name="Straight Connector 581">
                  <a:extLst>
                    <a:ext uri="{FF2B5EF4-FFF2-40B4-BE49-F238E27FC236}">
                      <a16:creationId xmlns:a16="http://schemas.microsoft.com/office/drawing/2014/main" id="{134FC76C-3BFD-784B-BF14-7E2F7BDBEFAE}"/>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83" name="Straight Connector 582">
                  <a:extLst>
                    <a:ext uri="{FF2B5EF4-FFF2-40B4-BE49-F238E27FC236}">
                      <a16:creationId xmlns:a16="http://schemas.microsoft.com/office/drawing/2014/main" id="{27C17746-E6F8-DF44-8C17-733AF79CF848}"/>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590" name="Group 589">
            <a:extLst>
              <a:ext uri="{FF2B5EF4-FFF2-40B4-BE49-F238E27FC236}">
                <a16:creationId xmlns:a16="http://schemas.microsoft.com/office/drawing/2014/main" id="{FBAFD746-3F4F-444E-BDDD-6842D8053854}"/>
              </a:ext>
            </a:extLst>
          </p:cNvPr>
          <p:cNvGrpSpPr/>
          <p:nvPr/>
        </p:nvGrpSpPr>
        <p:grpSpPr>
          <a:xfrm>
            <a:off x="12743284" y="7408735"/>
            <a:ext cx="1331575" cy="548640"/>
            <a:chOff x="12021435" y="6653517"/>
            <a:chExt cx="1331575" cy="548640"/>
          </a:xfrm>
        </p:grpSpPr>
        <p:sp>
          <p:nvSpPr>
            <p:cNvPr id="591" name="Pentagon 67">
              <a:extLst>
                <a:ext uri="{FF2B5EF4-FFF2-40B4-BE49-F238E27FC236}">
                  <a16:creationId xmlns:a16="http://schemas.microsoft.com/office/drawing/2014/main" id="{A08CA5B1-2403-AF46-BE21-A51BAD2398E9}"/>
                </a:ext>
              </a:extLst>
            </p:cNvPr>
            <p:cNvSpPr/>
            <p:nvPr/>
          </p:nvSpPr>
          <p:spPr>
            <a:xfrm>
              <a:off x="12021435" y="6820115"/>
              <a:ext cx="64761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Monitor</a:t>
              </a:r>
            </a:p>
          </p:txBody>
        </p:sp>
        <p:grpSp>
          <p:nvGrpSpPr>
            <p:cNvPr id="592" name="Group 591">
              <a:extLst>
                <a:ext uri="{FF2B5EF4-FFF2-40B4-BE49-F238E27FC236}">
                  <a16:creationId xmlns:a16="http://schemas.microsoft.com/office/drawing/2014/main" id="{D110B17D-C978-4B47-826C-2B0A4597FC12}"/>
                </a:ext>
              </a:extLst>
            </p:cNvPr>
            <p:cNvGrpSpPr/>
            <p:nvPr/>
          </p:nvGrpSpPr>
          <p:grpSpPr>
            <a:xfrm>
              <a:off x="12804370" y="6653517"/>
              <a:ext cx="548640" cy="548640"/>
              <a:chOff x="12563106" y="1744688"/>
              <a:chExt cx="767644" cy="767644"/>
            </a:xfrm>
          </p:grpSpPr>
          <p:sp>
            <p:nvSpPr>
              <p:cNvPr id="593" name="Oval 592">
                <a:extLst>
                  <a:ext uri="{FF2B5EF4-FFF2-40B4-BE49-F238E27FC236}">
                    <a16:creationId xmlns:a16="http://schemas.microsoft.com/office/drawing/2014/main" id="{7F9B8F75-B11A-274C-9F24-DD4619F0EEA7}"/>
                  </a:ext>
                </a:extLst>
              </p:cNvPr>
              <p:cNvSpPr/>
              <p:nvPr/>
            </p:nvSpPr>
            <p:spPr bwMode="auto">
              <a:xfrm>
                <a:off x="12563106"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94" name="Graphic 62">
                <a:extLst>
                  <a:ext uri="{FF2B5EF4-FFF2-40B4-BE49-F238E27FC236}">
                    <a16:creationId xmlns:a16="http://schemas.microsoft.com/office/drawing/2014/main" id="{B137B725-6D6D-254B-815B-D69C5AB73704}"/>
                  </a:ext>
                </a:extLst>
              </p:cNvPr>
              <p:cNvGrpSpPr/>
              <p:nvPr/>
            </p:nvGrpSpPr>
            <p:grpSpPr>
              <a:xfrm>
                <a:off x="12675030" y="1995454"/>
                <a:ext cx="543796" cy="266113"/>
                <a:chOff x="-2500197" y="3828387"/>
                <a:chExt cx="704720" cy="344863"/>
              </a:xfrm>
            </p:grpSpPr>
            <p:sp>
              <p:nvSpPr>
                <p:cNvPr id="595" name="Freeform: Shape 2112">
                  <a:extLst>
                    <a:ext uri="{FF2B5EF4-FFF2-40B4-BE49-F238E27FC236}">
                      <a16:creationId xmlns:a16="http://schemas.microsoft.com/office/drawing/2014/main" id="{023C28ED-A9B4-6A49-BD42-7F533AF02BA4}"/>
                    </a:ext>
                  </a:extLst>
                </p:cNvPr>
                <p:cNvSpPr/>
                <p:nvPr/>
              </p:nvSpPr>
              <p:spPr>
                <a:xfrm>
                  <a:off x="-2506010" y="3816577"/>
                  <a:ext cx="719714" cy="359857"/>
                </a:xfrm>
                <a:custGeom>
                  <a:avLst/>
                  <a:gdLst/>
                  <a:ahLst/>
                  <a:cxnLst/>
                  <a:rect l="0" t="0" r="0" b="0"/>
                  <a:pathLst>
                    <a:path w="719714" h="359857">
                      <a:moveTo>
                        <a:pt x="703036" y="184242"/>
                      </a:moveTo>
                      <a:cubicBezTo>
                        <a:pt x="703036" y="184242"/>
                        <a:pt x="499117" y="349176"/>
                        <a:pt x="361172" y="349176"/>
                      </a:cubicBezTo>
                      <a:cubicBezTo>
                        <a:pt x="223226" y="349176"/>
                        <a:pt x="19307" y="184242"/>
                        <a:pt x="19307" y="184242"/>
                      </a:cubicBezTo>
                      <a:cubicBezTo>
                        <a:pt x="19307" y="184242"/>
                        <a:pt x="223226" y="19307"/>
                        <a:pt x="361172" y="19307"/>
                      </a:cubicBezTo>
                      <a:cubicBezTo>
                        <a:pt x="499117" y="19307"/>
                        <a:pt x="703036" y="184242"/>
                        <a:pt x="703036" y="184242"/>
                      </a:cubicBezTo>
                      <a:close/>
                    </a:path>
                  </a:pathLst>
                </a:custGeom>
                <a:noFill/>
                <a:ln w="19050" cap="rnd">
                  <a:solidFill>
                    <a:srgbClr val="FFFFFF"/>
                  </a:solidFill>
                  <a:prstDash val="solid"/>
                  <a:round/>
                </a:ln>
              </p:spPr>
              <p:txBody>
                <a:bodyPr/>
                <a:lstStyle/>
                <a:p>
                  <a:pPr defTabSz="1097234">
                    <a:defRPr/>
                  </a:pPr>
                  <a:endParaRPr lang="en-US" sz="2118">
                    <a:solidFill>
                      <a:srgbClr val="FFFFFF"/>
                    </a:solidFill>
                  </a:endParaRPr>
                </a:p>
              </p:txBody>
            </p:sp>
            <p:sp>
              <p:nvSpPr>
                <p:cNvPr id="596" name="Freeform: Shape 2113">
                  <a:extLst>
                    <a:ext uri="{FF2B5EF4-FFF2-40B4-BE49-F238E27FC236}">
                      <a16:creationId xmlns:a16="http://schemas.microsoft.com/office/drawing/2014/main" id="{01AE6D36-9552-4842-AACE-20C932760D89}"/>
                    </a:ext>
                  </a:extLst>
                </p:cNvPr>
                <p:cNvSpPr/>
                <p:nvPr/>
              </p:nvSpPr>
              <p:spPr>
                <a:xfrm>
                  <a:off x="-2330579" y="3816577"/>
                  <a:ext cx="359857" cy="359857"/>
                </a:xfrm>
                <a:custGeom>
                  <a:avLst/>
                  <a:gdLst/>
                  <a:ahLst/>
                  <a:cxnLst/>
                  <a:rect l="0" t="0" r="0" b="0"/>
                  <a:pathLst>
                    <a:path w="359857" h="359857">
                      <a:moveTo>
                        <a:pt x="349176" y="184242"/>
                      </a:moveTo>
                      <a:cubicBezTo>
                        <a:pt x="349176" y="275333"/>
                        <a:pt x="275333" y="349176"/>
                        <a:pt x="184242" y="349176"/>
                      </a:cubicBezTo>
                      <a:cubicBezTo>
                        <a:pt x="93151" y="349176"/>
                        <a:pt x="19307" y="275333"/>
                        <a:pt x="19307" y="184242"/>
                      </a:cubicBezTo>
                      <a:cubicBezTo>
                        <a:pt x="19307" y="93151"/>
                        <a:pt x="93151" y="19307"/>
                        <a:pt x="184242" y="19307"/>
                      </a:cubicBezTo>
                      <a:cubicBezTo>
                        <a:pt x="275333" y="19307"/>
                        <a:pt x="349176" y="93151"/>
                        <a:pt x="349176" y="184242"/>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sp>
              <p:nvSpPr>
                <p:cNvPr id="597" name="Freeform: Shape 2114">
                  <a:extLst>
                    <a:ext uri="{FF2B5EF4-FFF2-40B4-BE49-F238E27FC236}">
                      <a16:creationId xmlns:a16="http://schemas.microsoft.com/office/drawing/2014/main" id="{E636F48F-40B0-C54B-A34C-7EA69E3FC062}"/>
                    </a:ext>
                  </a:extLst>
                </p:cNvPr>
                <p:cNvSpPr/>
                <p:nvPr/>
              </p:nvSpPr>
              <p:spPr>
                <a:xfrm>
                  <a:off x="-2236117" y="3911039"/>
                  <a:ext cx="164934" cy="164934"/>
                </a:xfrm>
                <a:custGeom>
                  <a:avLst/>
                  <a:gdLst/>
                  <a:ahLst/>
                  <a:cxnLst/>
                  <a:rect l="0" t="0" r="0" b="0"/>
                  <a:pathLst>
                    <a:path w="164934" h="164934">
                      <a:moveTo>
                        <a:pt x="160251" y="89779"/>
                      </a:moveTo>
                      <a:cubicBezTo>
                        <a:pt x="160251" y="128700"/>
                        <a:pt x="128700" y="160251"/>
                        <a:pt x="89779" y="160251"/>
                      </a:cubicBezTo>
                      <a:cubicBezTo>
                        <a:pt x="50859" y="160251"/>
                        <a:pt x="19307" y="128700"/>
                        <a:pt x="19307" y="89779"/>
                      </a:cubicBezTo>
                      <a:cubicBezTo>
                        <a:pt x="19307" y="50859"/>
                        <a:pt x="50859" y="19307"/>
                        <a:pt x="89779" y="19307"/>
                      </a:cubicBezTo>
                      <a:cubicBezTo>
                        <a:pt x="128700" y="19307"/>
                        <a:pt x="160251" y="50859"/>
                        <a:pt x="160251" y="89779"/>
                      </a:cubicBezTo>
                      <a:close/>
                    </a:path>
                  </a:pathLst>
                </a:custGeom>
                <a:noFill/>
                <a:ln w="19050" cap="rnd">
                  <a:solidFill>
                    <a:srgbClr val="527FFF"/>
                  </a:solidFill>
                  <a:prstDash val="solid"/>
                  <a:round/>
                </a:ln>
              </p:spPr>
              <p:txBody>
                <a:bodyPr/>
                <a:lstStyle/>
                <a:p>
                  <a:pPr defTabSz="1097234">
                    <a:defRPr/>
                  </a:pPr>
                  <a:endParaRPr lang="en-US" sz="2118">
                    <a:solidFill>
                      <a:srgbClr val="FFFFFF"/>
                    </a:solidFill>
                  </a:endParaRPr>
                </a:p>
              </p:txBody>
            </p:sp>
          </p:grpSp>
        </p:grpSp>
      </p:grpSp>
      <p:grpSp>
        <p:nvGrpSpPr>
          <p:cNvPr id="598" name="Group 597">
            <a:extLst>
              <a:ext uri="{FF2B5EF4-FFF2-40B4-BE49-F238E27FC236}">
                <a16:creationId xmlns:a16="http://schemas.microsoft.com/office/drawing/2014/main" id="{3A2FCB3B-192E-3E4D-A26B-8D8AA1637A8F}"/>
              </a:ext>
            </a:extLst>
          </p:cNvPr>
          <p:cNvGrpSpPr/>
          <p:nvPr/>
        </p:nvGrpSpPr>
        <p:grpSpPr>
          <a:xfrm>
            <a:off x="7270669" y="7408735"/>
            <a:ext cx="1506845" cy="548640"/>
            <a:chOff x="6548815" y="6653517"/>
            <a:chExt cx="1506845" cy="548640"/>
          </a:xfrm>
        </p:grpSpPr>
        <p:sp>
          <p:nvSpPr>
            <p:cNvPr id="599" name="Pentagon 9">
              <a:extLst>
                <a:ext uri="{FF2B5EF4-FFF2-40B4-BE49-F238E27FC236}">
                  <a16:creationId xmlns:a16="http://schemas.microsoft.com/office/drawing/2014/main" id="{2EABC94B-7757-A249-A007-94428DA0D64F}"/>
                </a:ext>
              </a:extLst>
            </p:cNvPr>
            <p:cNvSpPr/>
            <p:nvPr/>
          </p:nvSpPr>
          <p:spPr>
            <a:xfrm>
              <a:off x="6548815" y="6820115"/>
              <a:ext cx="416782"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Build</a:t>
              </a:r>
            </a:p>
          </p:txBody>
        </p:sp>
        <p:grpSp>
          <p:nvGrpSpPr>
            <p:cNvPr id="600" name="Group 599">
              <a:extLst>
                <a:ext uri="{FF2B5EF4-FFF2-40B4-BE49-F238E27FC236}">
                  <a16:creationId xmlns:a16="http://schemas.microsoft.com/office/drawing/2014/main" id="{C18A8F50-17BB-D14B-94FF-2573EBDE0D2F}"/>
                </a:ext>
              </a:extLst>
            </p:cNvPr>
            <p:cNvGrpSpPr/>
            <p:nvPr/>
          </p:nvGrpSpPr>
          <p:grpSpPr>
            <a:xfrm>
              <a:off x="7121773" y="6653517"/>
              <a:ext cx="548640" cy="548640"/>
              <a:chOff x="6931378" y="1744688"/>
              <a:chExt cx="767644" cy="767644"/>
            </a:xfrm>
          </p:grpSpPr>
          <p:grpSp>
            <p:nvGrpSpPr>
              <p:cNvPr id="607" name="Group 173">
                <a:extLst>
                  <a:ext uri="{FF2B5EF4-FFF2-40B4-BE49-F238E27FC236}">
                    <a16:creationId xmlns:a16="http://schemas.microsoft.com/office/drawing/2014/main" id="{B3AA2D2F-21BF-4141-8AF4-94DE6280A4E7}"/>
                  </a:ext>
                </a:extLst>
              </p:cNvPr>
              <p:cNvGrpSpPr>
                <a:grpSpLocks noChangeAspect="1"/>
              </p:cNvGrpSpPr>
              <p:nvPr/>
            </p:nvGrpSpPr>
            <p:grpSpPr bwMode="auto">
              <a:xfrm>
                <a:off x="7080249" y="1994677"/>
                <a:ext cx="469902" cy="267666"/>
                <a:chOff x="2407" y="1352"/>
                <a:chExt cx="948" cy="540"/>
              </a:xfrm>
            </p:grpSpPr>
            <p:sp>
              <p:nvSpPr>
                <p:cNvPr id="609" name="Freeform 174">
                  <a:extLst>
                    <a:ext uri="{FF2B5EF4-FFF2-40B4-BE49-F238E27FC236}">
                      <a16:creationId xmlns:a16="http://schemas.microsoft.com/office/drawing/2014/main" id="{9B2D7B6E-E7BA-3B4E-B710-EDE93FABA296}"/>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10" name="Freeform 175">
                  <a:extLst>
                    <a:ext uri="{FF2B5EF4-FFF2-40B4-BE49-F238E27FC236}">
                      <a16:creationId xmlns:a16="http://schemas.microsoft.com/office/drawing/2014/main" id="{17435577-EEA7-5642-8F11-49BFC2366452}"/>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11" name="Freeform 176">
                  <a:extLst>
                    <a:ext uri="{FF2B5EF4-FFF2-40B4-BE49-F238E27FC236}">
                      <a16:creationId xmlns:a16="http://schemas.microsoft.com/office/drawing/2014/main" id="{D9EBBF54-5F4A-AA41-9502-E42BCA88F02B}"/>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sp>
            <p:nvSpPr>
              <p:cNvPr id="608" name="Oval 607">
                <a:extLst>
                  <a:ext uri="{FF2B5EF4-FFF2-40B4-BE49-F238E27FC236}">
                    <a16:creationId xmlns:a16="http://schemas.microsoft.com/office/drawing/2014/main" id="{46445276-636A-1E4A-A6C5-3511A9AB125B}"/>
                  </a:ext>
                </a:extLst>
              </p:cNvPr>
              <p:cNvSpPr/>
              <p:nvPr/>
            </p:nvSpPr>
            <p:spPr bwMode="auto">
              <a:xfrm>
                <a:off x="6931378"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601" name="Group 600">
              <a:extLst>
                <a:ext uri="{FF2B5EF4-FFF2-40B4-BE49-F238E27FC236}">
                  <a16:creationId xmlns:a16="http://schemas.microsoft.com/office/drawing/2014/main" id="{23CF74AC-09EF-9A46-9081-3D8114368063}"/>
                </a:ext>
              </a:extLst>
            </p:cNvPr>
            <p:cNvGrpSpPr/>
            <p:nvPr/>
          </p:nvGrpSpPr>
          <p:grpSpPr>
            <a:xfrm rot="16200000">
              <a:off x="7840278" y="6800152"/>
              <a:ext cx="215382" cy="215382"/>
              <a:chOff x="2286025" y="2846413"/>
              <a:chExt cx="745284" cy="745284"/>
            </a:xfrm>
          </p:grpSpPr>
          <p:sp>
            <p:nvSpPr>
              <p:cNvPr id="602" name="Oval 601">
                <a:extLst>
                  <a:ext uri="{FF2B5EF4-FFF2-40B4-BE49-F238E27FC236}">
                    <a16:creationId xmlns:a16="http://schemas.microsoft.com/office/drawing/2014/main" id="{41D492CC-BAD3-9A44-BECD-77EE30292DBC}"/>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603" name="Group 602">
                <a:extLst>
                  <a:ext uri="{FF2B5EF4-FFF2-40B4-BE49-F238E27FC236}">
                    <a16:creationId xmlns:a16="http://schemas.microsoft.com/office/drawing/2014/main" id="{87923505-8FE9-974E-AC22-90DC8847D51A}"/>
                  </a:ext>
                </a:extLst>
              </p:cNvPr>
              <p:cNvGrpSpPr/>
              <p:nvPr/>
            </p:nvGrpSpPr>
            <p:grpSpPr>
              <a:xfrm>
                <a:off x="2533463" y="3048376"/>
                <a:ext cx="250408" cy="325097"/>
                <a:chOff x="2534444" y="3048376"/>
                <a:chExt cx="250408" cy="325097"/>
              </a:xfrm>
            </p:grpSpPr>
            <p:cxnSp>
              <p:nvCxnSpPr>
                <p:cNvPr id="604" name="Straight Connector 603">
                  <a:extLst>
                    <a:ext uri="{FF2B5EF4-FFF2-40B4-BE49-F238E27FC236}">
                      <a16:creationId xmlns:a16="http://schemas.microsoft.com/office/drawing/2014/main" id="{06BC0D78-8553-C344-9368-B1B7F52DA784}"/>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5" name="Straight Connector 604">
                  <a:extLst>
                    <a:ext uri="{FF2B5EF4-FFF2-40B4-BE49-F238E27FC236}">
                      <a16:creationId xmlns:a16="http://schemas.microsoft.com/office/drawing/2014/main" id="{8232B9C2-0471-B949-B056-44947DF674EF}"/>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06" name="Straight Connector 605">
                  <a:extLst>
                    <a:ext uri="{FF2B5EF4-FFF2-40B4-BE49-F238E27FC236}">
                      <a16:creationId xmlns:a16="http://schemas.microsoft.com/office/drawing/2014/main" id="{6CFFE95C-8AFF-D74C-8735-0BBB78A71F96}"/>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612" name="Group 611">
            <a:extLst>
              <a:ext uri="{FF2B5EF4-FFF2-40B4-BE49-F238E27FC236}">
                <a16:creationId xmlns:a16="http://schemas.microsoft.com/office/drawing/2014/main" id="{229F71A1-26A5-3E45-BE1A-42ABA028CC85}"/>
              </a:ext>
            </a:extLst>
          </p:cNvPr>
          <p:cNvGrpSpPr/>
          <p:nvPr/>
        </p:nvGrpSpPr>
        <p:grpSpPr>
          <a:xfrm>
            <a:off x="9163712" y="7408735"/>
            <a:ext cx="1468662" cy="548640"/>
            <a:chOff x="8441862" y="6653517"/>
            <a:chExt cx="1468663" cy="548640"/>
          </a:xfrm>
        </p:grpSpPr>
        <p:sp>
          <p:nvSpPr>
            <p:cNvPr id="613" name="Pentagon 8">
              <a:extLst>
                <a:ext uri="{FF2B5EF4-FFF2-40B4-BE49-F238E27FC236}">
                  <a16:creationId xmlns:a16="http://schemas.microsoft.com/office/drawing/2014/main" id="{09BDD77E-A005-6941-9571-284A840B5FE6}"/>
                </a:ext>
              </a:extLst>
            </p:cNvPr>
            <p:cNvSpPr/>
            <p:nvPr/>
          </p:nvSpPr>
          <p:spPr>
            <a:xfrm>
              <a:off x="8441862" y="6820115"/>
              <a:ext cx="343043"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Test</a:t>
              </a:r>
            </a:p>
          </p:txBody>
        </p:sp>
        <p:grpSp>
          <p:nvGrpSpPr>
            <p:cNvPr id="614" name="Group 613">
              <a:extLst>
                <a:ext uri="{FF2B5EF4-FFF2-40B4-BE49-F238E27FC236}">
                  <a16:creationId xmlns:a16="http://schemas.microsoft.com/office/drawing/2014/main" id="{7F583802-135E-724F-93E4-5564A6C4FBFA}"/>
                </a:ext>
              </a:extLst>
            </p:cNvPr>
            <p:cNvGrpSpPr/>
            <p:nvPr/>
          </p:nvGrpSpPr>
          <p:grpSpPr>
            <a:xfrm>
              <a:off x="8976639" y="6653517"/>
              <a:ext cx="548640" cy="548640"/>
              <a:chOff x="8745441" y="1744688"/>
              <a:chExt cx="767644" cy="767644"/>
            </a:xfrm>
          </p:grpSpPr>
          <p:sp>
            <p:nvSpPr>
              <p:cNvPr id="621" name="Oval 620">
                <a:extLst>
                  <a:ext uri="{FF2B5EF4-FFF2-40B4-BE49-F238E27FC236}">
                    <a16:creationId xmlns:a16="http://schemas.microsoft.com/office/drawing/2014/main" id="{A9A04D1F-874D-2B4F-AA88-9929251474A0}"/>
                  </a:ext>
                </a:extLst>
              </p:cNvPr>
              <p:cNvSpPr/>
              <p:nvPr/>
            </p:nvSpPr>
            <p:spPr bwMode="auto">
              <a:xfrm>
                <a:off x="8745441"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622" name="Group 621">
                <a:extLst>
                  <a:ext uri="{FF2B5EF4-FFF2-40B4-BE49-F238E27FC236}">
                    <a16:creationId xmlns:a16="http://schemas.microsoft.com/office/drawing/2014/main" id="{425AB681-CEEA-2D4E-8E17-286F105EE0E2}"/>
                  </a:ext>
                </a:extLst>
              </p:cNvPr>
              <p:cNvGrpSpPr/>
              <p:nvPr/>
            </p:nvGrpSpPr>
            <p:grpSpPr>
              <a:xfrm>
                <a:off x="8895070" y="1893364"/>
                <a:ext cx="468387" cy="470292"/>
                <a:chOff x="8893097" y="1882775"/>
                <a:chExt cx="468387" cy="470292"/>
              </a:xfrm>
            </p:grpSpPr>
            <p:sp>
              <p:nvSpPr>
                <p:cNvPr id="623" name="Freeform 153">
                  <a:extLst>
                    <a:ext uri="{FF2B5EF4-FFF2-40B4-BE49-F238E27FC236}">
                      <a16:creationId xmlns:a16="http://schemas.microsoft.com/office/drawing/2014/main" id="{E2C6DE98-61D1-D947-A2AD-20171FF3CF76}"/>
                    </a:ext>
                  </a:extLst>
                </p:cNvPr>
                <p:cNvSpPr>
                  <a:spLocks/>
                </p:cNvSpPr>
                <p:nvPr/>
              </p:nvSpPr>
              <p:spPr bwMode="auto">
                <a:xfrm>
                  <a:off x="8893097" y="1882775"/>
                  <a:ext cx="468387" cy="470292"/>
                </a:xfrm>
                <a:custGeom>
                  <a:avLst/>
                  <a:gdLst>
                    <a:gd name="T0" fmla="*/ 174 w 234"/>
                    <a:gd name="T1" fmla="*/ 202 h 234"/>
                    <a:gd name="T2" fmla="*/ 176 w 234"/>
                    <a:gd name="T3" fmla="*/ 175 h 234"/>
                    <a:gd name="T4" fmla="*/ 203 w 234"/>
                    <a:gd name="T5" fmla="*/ 174 h 234"/>
                    <a:gd name="T6" fmla="*/ 229 w 234"/>
                    <a:gd name="T7" fmla="*/ 200 h 234"/>
                    <a:gd name="T8" fmla="*/ 218 w 234"/>
                    <a:gd name="T9" fmla="*/ 154 h 234"/>
                    <a:gd name="T10" fmla="*/ 172 w 234"/>
                    <a:gd name="T11" fmla="*/ 143 h 234"/>
                    <a:gd name="T12" fmla="*/ 91 w 234"/>
                    <a:gd name="T13" fmla="*/ 62 h 234"/>
                    <a:gd name="T14" fmla="*/ 80 w 234"/>
                    <a:gd name="T15" fmla="*/ 16 h 234"/>
                    <a:gd name="T16" fmla="*/ 34 w 234"/>
                    <a:gd name="T17" fmla="*/ 5 h 234"/>
                    <a:gd name="T18" fmla="*/ 60 w 234"/>
                    <a:gd name="T19" fmla="*/ 31 h 234"/>
                    <a:gd name="T20" fmla="*/ 59 w 234"/>
                    <a:gd name="T21" fmla="*/ 58 h 234"/>
                    <a:gd name="T22" fmla="*/ 31 w 234"/>
                    <a:gd name="T23" fmla="*/ 60 h 234"/>
                    <a:gd name="T24" fmla="*/ 5 w 234"/>
                    <a:gd name="T25" fmla="*/ 34 h 234"/>
                    <a:gd name="T26" fmla="*/ 16 w 234"/>
                    <a:gd name="T27" fmla="*/ 80 h 234"/>
                    <a:gd name="T28" fmla="*/ 63 w 234"/>
                    <a:gd name="T29" fmla="*/ 90 h 234"/>
                    <a:gd name="T30" fmla="*/ 144 w 234"/>
                    <a:gd name="T31" fmla="*/ 171 h 234"/>
                    <a:gd name="T32" fmla="*/ 154 w 234"/>
                    <a:gd name="T33" fmla="*/ 218 h 234"/>
                    <a:gd name="T34" fmla="*/ 200 w 234"/>
                    <a:gd name="T35" fmla="*/ 228 h 234"/>
                    <a:gd name="T36" fmla="*/ 174 w 234"/>
                    <a:gd name="T37"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34">
                      <a:moveTo>
                        <a:pt x="174" y="202"/>
                      </a:moveTo>
                      <a:cubicBezTo>
                        <a:pt x="176" y="175"/>
                        <a:pt x="176" y="175"/>
                        <a:pt x="176" y="175"/>
                      </a:cubicBezTo>
                      <a:cubicBezTo>
                        <a:pt x="203" y="174"/>
                        <a:pt x="203" y="174"/>
                        <a:pt x="203" y="174"/>
                      </a:cubicBezTo>
                      <a:cubicBezTo>
                        <a:pt x="229" y="200"/>
                        <a:pt x="229" y="200"/>
                        <a:pt x="229" y="200"/>
                      </a:cubicBezTo>
                      <a:cubicBezTo>
                        <a:pt x="234" y="184"/>
                        <a:pt x="230" y="166"/>
                        <a:pt x="218" y="154"/>
                      </a:cubicBezTo>
                      <a:cubicBezTo>
                        <a:pt x="205" y="141"/>
                        <a:pt x="187" y="138"/>
                        <a:pt x="172" y="143"/>
                      </a:cubicBezTo>
                      <a:cubicBezTo>
                        <a:pt x="91" y="62"/>
                        <a:pt x="91" y="62"/>
                        <a:pt x="91" y="62"/>
                      </a:cubicBezTo>
                      <a:cubicBezTo>
                        <a:pt x="96" y="47"/>
                        <a:pt x="93" y="28"/>
                        <a:pt x="80" y="16"/>
                      </a:cubicBezTo>
                      <a:cubicBezTo>
                        <a:pt x="68" y="3"/>
                        <a:pt x="50" y="0"/>
                        <a:pt x="34" y="5"/>
                      </a:cubicBezTo>
                      <a:cubicBezTo>
                        <a:pt x="60" y="31"/>
                        <a:pt x="60" y="31"/>
                        <a:pt x="60" y="31"/>
                      </a:cubicBezTo>
                      <a:cubicBezTo>
                        <a:pt x="59" y="58"/>
                        <a:pt x="59" y="58"/>
                        <a:pt x="59" y="58"/>
                      </a:cubicBezTo>
                      <a:cubicBezTo>
                        <a:pt x="31" y="60"/>
                        <a:pt x="31" y="60"/>
                        <a:pt x="31" y="60"/>
                      </a:cubicBezTo>
                      <a:cubicBezTo>
                        <a:pt x="5" y="34"/>
                        <a:pt x="5" y="34"/>
                        <a:pt x="5" y="34"/>
                      </a:cubicBezTo>
                      <a:cubicBezTo>
                        <a:pt x="0" y="49"/>
                        <a:pt x="4" y="67"/>
                        <a:pt x="16" y="80"/>
                      </a:cubicBezTo>
                      <a:cubicBezTo>
                        <a:pt x="29" y="92"/>
                        <a:pt x="47" y="96"/>
                        <a:pt x="63" y="90"/>
                      </a:cubicBezTo>
                      <a:cubicBezTo>
                        <a:pt x="144" y="171"/>
                        <a:pt x="144" y="171"/>
                        <a:pt x="144" y="171"/>
                      </a:cubicBezTo>
                      <a:cubicBezTo>
                        <a:pt x="138" y="187"/>
                        <a:pt x="142" y="205"/>
                        <a:pt x="154" y="218"/>
                      </a:cubicBezTo>
                      <a:cubicBezTo>
                        <a:pt x="167" y="230"/>
                        <a:pt x="185" y="234"/>
                        <a:pt x="200" y="228"/>
                      </a:cubicBezTo>
                      <a:lnTo>
                        <a:pt x="174" y="202"/>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24" name="Line 154">
                  <a:extLst>
                    <a:ext uri="{FF2B5EF4-FFF2-40B4-BE49-F238E27FC236}">
                      <a16:creationId xmlns:a16="http://schemas.microsoft.com/office/drawing/2014/main" id="{5C475BEA-40F4-E24A-A427-16641FD172E7}"/>
                    </a:ext>
                  </a:extLst>
                </p:cNvPr>
                <p:cNvSpPr>
                  <a:spLocks noChangeShapeType="1"/>
                </p:cNvSpPr>
                <p:nvPr/>
              </p:nvSpPr>
              <p:spPr bwMode="auto">
                <a:xfrm>
                  <a:off x="8961642" y="2143626"/>
                  <a:ext cx="139945"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25" name="Line 155">
                  <a:extLst>
                    <a:ext uri="{FF2B5EF4-FFF2-40B4-BE49-F238E27FC236}">
                      <a16:creationId xmlns:a16="http://schemas.microsoft.com/office/drawing/2014/main" id="{FBA643B0-FC30-C242-B262-1D7103FDAE85}"/>
                    </a:ext>
                  </a:extLst>
                </p:cNvPr>
                <p:cNvSpPr>
                  <a:spLocks noChangeShapeType="1"/>
                </p:cNvSpPr>
                <p:nvPr/>
              </p:nvSpPr>
              <p:spPr bwMode="auto">
                <a:xfrm>
                  <a:off x="8947361" y="2217882"/>
                  <a:ext cx="78064" cy="80921"/>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26" name="Line 156">
                  <a:extLst>
                    <a:ext uri="{FF2B5EF4-FFF2-40B4-BE49-F238E27FC236}">
                      <a16:creationId xmlns:a16="http://schemas.microsoft.com/office/drawing/2014/main" id="{16CD6250-BFBC-9F4C-AAD4-BBA5EE167314}"/>
                    </a:ext>
                  </a:extLst>
                </p:cNvPr>
                <p:cNvSpPr>
                  <a:spLocks noChangeShapeType="1"/>
                </p:cNvSpPr>
                <p:nvPr/>
              </p:nvSpPr>
              <p:spPr bwMode="auto">
                <a:xfrm flipH="1" flipV="1">
                  <a:off x="9154898" y="1951320"/>
                  <a:ext cx="138041" cy="138994"/>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27" name="Line 157">
                  <a:extLst>
                    <a:ext uri="{FF2B5EF4-FFF2-40B4-BE49-F238E27FC236}">
                      <a16:creationId xmlns:a16="http://schemas.microsoft.com/office/drawing/2014/main" id="{19EB667A-6BB7-BB45-AEF5-199B9E921364}"/>
                    </a:ext>
                  </a:extLst>
                </p:cNvPr>
                <p:cNvSpPr>
                  <a:spLocks noChangeShapeType="1"/>
                </p:cNvSpPr>
                <p:nvPr/>
              </p:nvSpPr>
              <p:spPr bwMode="auto">
                <a:xfrm flipH="1" flipV="1">
                  <a:off x="9223443" y="1941800"/>
                  <a:ext cx="79968" cy="79969"/>
                </a:xfrm>
                <a:prstGeom prst="line">
                  <a:avLst/>
                </a:prstGeom>
                <a:noFill/>
                <a:ln w="19050" cap="rnd">
                  <a:solidFill>
                    <a:srgbClr val="527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615" name="Group 614">
              <a:extLst>
                <a:ext uri="{FF2B5EF4-FFF2-40B4-BE49-F238E27FC236}">
                  <a16:creationId xmlns:a16="http://schemas.microsoft.com/office/drawing/2014/main" id="{12960CC7-1D63-8C4B-ABA0-3B0996CFC34C}"/>
                </a:ext>
              </a:extLst>
            </p:cNvPr>
            <p:cNvGrpSpPr/>
            <p:nvPr/>
          </p:nvGrpSpPr>
          <p:grpSpPr>
            <a:xfrm rot="16200000">
              <a:off x="9695143" y="6800152"/>
              <a:ext cx="215382" cy="215382"/>
              <a:chOff x="2286025" y="2846413"/>
              <a:chExt cx="745284" cy="745284"/>
            </a:xfrm>
          </p:grpSpPr>
          <p:sp>
            <p:nvSpPr>
              <p:cNvPr id="616" name="Oval 615">
                <a:extLst>
                  <a:ext uri="{FF2B5EF4-FFF2-40B4-BE49-F238E27FC236}">
                    <a16:creationId xmlns:a16="http://schemas.microsoft.com/office/drawing/2014/main" id="{7C81CDC4-D7F0-6741-8F33-5B015FFA4E2A}"/>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617" name="Group 616">
                <a:extLst>
                  <a:ext uri="{FF2B5EF4-FFF2-40B4-BE49-F238E27FC236}">
                    <a16:creationId xmlns:a16="http://schemas.microsoft.com/office/drawing/2014/main" id="{E21F79BC-F4FA-5943-9EEF-6AB73EE98962}"/>
                  </a:ext>
                </a:extLst>
              </p:cNvPr>
              <p:cNvGrpSpPr/>
              <p:nvPr/>
            </p:nvGrpSpPr>
            <p:grpSpPr>
              <a:xfrm>
                <a:off x="2533463" y="3048376"/>
                <a:ext cx="250408" cy="325097"/>
                <a:chOff x="2534444" y="3048376"/>
                <a:chExt cx="250408" cy="325097"/>
              </a:xfrm>
            </p:grpSpPr>
            <p:cxnSp>
              <p:nvCxnSpPr>
                <p:cNvPr id="618" name="Straight Connector 617">
                  <a:extLst>
                    <a:ext uri="{FF2B5EF4-FFF2-40B4-BE49-F238E27FC236}">
                      <a16:creationId xmlns:a16="http://schemas.microsoft.com/office/drawing/2014/main" id="{84A58D35-FC67-884B-97F6-B52B87ACDE77}"/>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19" name="Straight Connector 618">
                  <a:extLst>
                    <a:ext uri="{FF2B5EF4-FFF2-40B4-BE49-F238E27FC236}">
                      <a16:creationId xmlns:a16="http://schemas.microsoft.com/office/drawing/2014/main" id="{E56E9C1A-C407-3946-9E26-78BBF7631D4A}"/>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20" name="Straight Connector 619">
                  <a:extLst>
                    <a:ext uri="{FF2B5EF4-FFF2-40B4-BE49-F238E27FC236}">
                      <a16:creationId xmlns:a16="http://schemas.microsoft.com/office/drawing/2014/main" id="{EC8E8B6C-CDD0-9F48-8D1E-5A739B6624FF}"/>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628" name="Group 627">
            <a:extLst>
              <a:ext uri="{FF2B5EF4-FFF2-40B4-BE49-F238E27FC236}">
                <a16:creationId xmlns:a16="http://schemas.microsoft.com/office/drawing/2014/main" id="{D3109860-42BA-B645-865D-37EBD9EC5AE8}"/>
              </a:ext>
            </a:extLst>
          </p:cNvPr>
          <p:cNvGrpSpPr/>
          <p:nvPr/>
        </p:nvGrpSpPr>
        <p:grpSpPr>
          <a:xfrm>
            <a:off x="10819904" y="7405021"/>
            <a:ext cx="1735851" cy="548640"/>
            <a:chOff x="10098055" y="6649803"/>
            <a:chExt cx="1735851" cy="548640"/>
          </a:xfrm>
        </p:grpSpPr>
        <p:sp>
          <p:nvSpPr>
            <p:cNvPr id="629" name="Pentagon 7">
              <a:extLst>
                <a:ext uri="{FF2B5EF4-FFF2-40B4-BE49-F238E27FC236}">
                  <a16:creationId xmlns:a16="http://schemas.microsoft.com/office/drawing/2014/main" id="{57CA1623-1036-9D4C-AB81-7AC001EAF722}"/>
                </a:ext>
              </a:extLst>
            </p:cNvPr>
            <p:cNvSpPr/>
            <p:nvPr/>
          </p:nvSpPr>
          <p:spPr>
            <a:xfrm>
              <a:off x="10098055" y="6816401"/>
              <a:ext cx="617157" cy="215444"/>
            </a:xfrm>
            <a:prstGeom prst="rect">
              <a:avLst/>
            </a:prstGeom>
            <a:noFill/>
            <a:ln w="22225" cap="rnd">
              <a:noFill/>
              <a:prstDash val="solid"/>
              <a:round/>
              <a:headEnd type="arrow"/>
              <a:tailEnd/>
            </a:ln>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097190">
                <a:defRPr/>
              </a:pPr>
              <a:r>
                <a:rPr lang="en-US" sz="1400" dirty="0">
                  <a:solidFill>
                    <a:srgbClr val="FFFFFF"/>
                  </a:solidFill>
                </a:rPr>
                <a:t>Release</a:t>
              </a:r>
            </a:p>
          </p:txBody>
        </p:sp>
        <p:grpSp>
          <p:nvGrpSpPr>
            <p:cNvPr id="630" name="Group 629">
              <a:extLst>
                <a:ext uri="{FF2B5EF4-FFF2-40B4-BE49-F238E27FC236}">
                  <a16:creationId xmlns:a16="http://schemas.microsoft.com/office/drawing/2014/main" id="{3CF0F840-18F8-7140-B218-DBDF02CB3793}"/>
                </a:ext>
              </a:extLst>
            </p:cNvPr>
            <p:cNvGrpSpPr/>
            <p:nvPr/>
          </p:nvGrpSpPr>
          <p:grpSpPr>
            <a:xfrm>
              <a:off x="10865762" y="6649803"/>
              <a:ext cx="548640" cy="548640"/>
              <a:chOff x="10632954" y="1744688"/>
              <a:chExt cx="767644" cy="767644"/>
            </a:xfrm>
          </p:grpSpPr>
          <p:sp>
            <p:nvSpPr>
              <p:cNvPr id="637" name="Oval 636">
                <a:extLst>
                  <a:ext uri="{FF2B5EF4-FFF2-40B4-BE49-F238E27FC236}">
                    <a16:creationId xmlns:a16="http://schemas.microsoft.com/office/drawing/2014/main" id="{30239FD6-3030-1449-B79E-3973FFBC9A0B}"/>
                  </a:ext>
                </a:extLst>
              </p:cNvPr>
              <p:cNvSpPr/>
              <p:nvPr/>
            </p:nvSpPr>
            <p:spPr bwMode="auto">
              <a:xfrm>
                <a:off x="10632954" y="1744688"/>
                <a:ext cx="767644" cy="767644"/>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638" name="Group 637">
                <a:extLst>
                  <a:ext uri="{FF2B5EF4-FFF2-40B4-BE49-F238E27FC236}">
                    <a16:creationId xmlns:a16="http://schemas.microsoft.com/office/drawing/2014/main" id="{05001665-B0C5-2241-8E5F-562CCCBB231B}"/>
                  </a:ext>
                </a:extLst>
              </p:cNvPr>
              <p:cNvGrpSpPr/>
              <p:nvPr/>
            </p:nvGrpSpPr>
            <p:grpSpPr>
              <a:xfrm>
                <a:off x="10774440" y="1941899"/>
                <a:ext cx="484672" cy="373223"/>
                <a:chOff x="1230000" y="2386799"/>
                <a:chExt cx="418514" cy="322278"/>
              </a:xfrm>
            </p:grpSpPr>
            <p:sp>
              <p:nvSpPr>
                <p:cNvPr id="639" name="Freeform 9">
                  <a:extLst>
                    <a:ext uri="{FF2B5EF4-FFF2-40B4-BE49-F238E27FC236}">
                      <a16:creationId xmlns:a16="http://schemas.microsoft.com/office/drawing/2014/main" id="{1ECAF160-B91B-3444-8DD3-FC62B22110A4}"/>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40" name="Freeform 12">
                  <a:extLst>
                    <a:ext uri="{FF2B5EF4-FFF2-40B4-BE49-F238E27FC236}">
                      <a16:creationId xmlns:a16="http://schemas.microsoft.com/office/drawing/2014/main" id="{6BC507BE-112D-1F4A-8843-FC071A31977E}"/>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41" name="Oval 10">
                  <a:extLst>
                    <a:ext uri="{FF2B5EF4-FFF2-40B4-BE49-F238E27FC236}">
                      <a16:creationId xmlns:a16="http://schemas.microsoft.com/office/drawing/2014/main" id="{B4FE2F41-4996-DF4E-BD90-548630A6B4E8}"/>
                    </a:ext>
                  </a:extLst>
                </p:cNvPr>
                <p:cNvSpPr>
                  <a:spLocks noChangeArrowheads="1"/>
                </p:cNvSpPr>
                <p:nvPr/>
              </p:nvSpPr>
              <p:spPr bwMode="auto">
                <a:xfrm>
                  <a:off x="1402330" y="2585985"/>
                  <a:ext cx="73855" cy="73855"/>
                </a:xfrm>
                <a:prstGeom prst="ellips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642" name="Line 11">
                  <a:extLst>
                    <a:ext uri="{FF2B5EF4-FFF2-40B4-BE49-F238E27FC236}">
                      <a16:creationId xmlns:a16="http://schemas.microsoft.com/office/drawing/2014/main" id="{BE17FD12-EB94-5F40-9324-A3EEC3DF7C8D}"/>
                    </a:ext>
                  </a:extLst>
                </p:cNvPr>
                <p:cNvSpPr>
                  <a:spLocks noChangeShapeType="1"/>
                </p:cNvSpPr>
                <p:nvPr/>
              </p:nvSpPr>
              <p:spPr bwMode="auto">
                <a:xfrm flipV="1">
                  <a:off x="1462757" y="2496463"/>
                  <a:ext cx="102950" cy="100712"/>
                </a:xfrm>
                <a:prstGeom prst="line">
                  <a:avLst/>
                </a:prstGeom>
                <a:noFill/>
                <a:ln w="19050" cap="rnd">
                  <a:solidFill>
                    <a:srgbClr val="527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631" name="Group 630">
              <a:extLst>
                <a:ext uri="{FF2B5EF4-FFF2-40B4-BE49-F238E27FC236}">
                  <a16:creationId xmlns:a16="http://schemas.microsoft.com/office/drawing/2014/main" id="{D7206AF2-83E2-6440-B21B-FF46AD8D8F1E}"/>
                </a:ext>
              </a:extLst>
            </p:cNvPr>
            <p:cNvGrpSpPr/>
            <p:nvPr/>
          </p:nvGrpSpPr>
          <p:grpSpPr>
            <a:xfrm rot="16200000">
              <a:off x="11618524" y="6800152"/>
              <a:ext cx="215382" cy="215382"/>
              <a:chOff x="2286025" y="2846413"/>
              <a:chExt cx="745284" cy="745284"/>
            </a:xfrm>
          </p:grpSpPr>
          <p:sp>
            <p:nvSpPr>
              <p:cNvPr id="632" name="Oval 631">
                <a:extLst>
                  <a:ext uri="{FF2B5EF4-FFF2-40B4-BE49-F238E27FC236}">
                    <a16:creationId xmlns:a16="http://schemas.microsoft.com/office/drawing/2014/main" id="{6D33B790-B483-0E49-BBA1-D777730CC937}"/>
                  </a:ext>
                </a:extLst>
              </p:cNvPr>
              <p:cNvSpPr/>
              <p:nvPr/>
            </p:nvSpPr>
            <p:spPr>
              <a:xfrm>
                <a:off x="2286025" y="2846413"/>
                <a:ext cx="745284" cy="745284"/>
              </a:xfrm>
              <a:prstGeom prst="ellipse">
                <a:avLst/>
              </a:prstGeom>
              <a:noFill/>
              <a:ln w="19050" cap="rnd">
                <a:solidFill>
                  <a:srgbClr val="00A0C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234">
                  <a:defRPr/>
                </a:pPr>
                <a:endParaRPr lang="en-US" sz="2118" dirty="0">
                  <a:solidFill>
                    <a:srgbClr val="FFFFFF"/>
                  </a:solidFill>
                </a:endParaRPr>
              </a:p>
            </p:txBody>
          </p:sp>
          <p:grpSp>
            <p:nvGrpSpPr>
              <p:cNvPr id="633" name="Group 632">
                <a:extLst>
                  <a:ext uri="{FF2B5EF4-FFF2-40B4-BE49-F238E27FC236}">
                    <a16:creationId xmlns:a16="http://schemas.microsoft.com/office/drawing/2014/main" id="{6A6C2E59-D465-7440-BC33-ACA8E06E9840}"/>
                  </a:ext>
                </a:extLst>
              </p:cNvPr>
              <p:cNvGrpSpPr/>
              <p:nvPr/>
            </p:nvGrpSpPr>
            <p:grpSpPr>
              <a:xfrm>
                <a:off x="2533463" y="3048376"/>
                <a:ext cx="250408" cy="325097"/>
                <a:chOff x="2534444" y="3048376"/>
                <a:chExt cx="250408" cy="325097"/>
              </a:xfrm>
            </p:grpSpPr>
            <p:cxnSp>
              <p:nvCxnSpPr>
                <p:cNvPr id="634" name="Straight Connector 633">
                  <a:extLst>
                    <a:ext uri="{FF2B5EF4-FFF2-40B4-BE49-F238E27FC236}">
                      <a16:creationId xmlns:a16="http://schemas.microsoft.com/office/drawing/2014/main" id="{9E060EB0-E742-5749-9FE4-B85A0EC28139}"/>
                    </a:ext>
                  </a:extLst>
                </p:cNvPr>
                <p:cNvCxnSpPr>
                  <a:cxnSpLocks/>
                </p:cNvCxnSpPr>
                <p:nvPr/>
              </p:nvCxnSpPr>
              <p:spPr>
                <a:xfrm rot="5400000">
                  <a:off x="2498479" y="3210925"/>
                  <a:ext cx="325097" cy="0"/>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5" name="Straight Connector 634">
                  <a:extLst>
                    <a:ext uri="{FF2B5EF4-FFF2-40B4-BE49-F238E27FC236}">
                      <a16:creationId xmlns:a16="http://schemas.microsoft.com/office/drawing/2014/main" id="{92904899-7A0E-6243-921C-53DC81A7B235}"/>
                    </a:ext>
                  </a:extLst>
                </p:cNvPr>
                <p:cNvCxnSpPr>
                  <a:cxnSpLocks/>
                </p:cNvCxnSpPr>
                <p:nvPr/>
              </p:nvCxnSpPr>
              <p:spPr>
                <a:xfrm>
                  <a:off x="2534444" y="3249858"/>
                  <a:ext cx="123201"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6" name="Straight Connector 635">
                  <a:extLst>
                    <a:ext uri="{FF2B5EF4-FFF2-40B4-BE49-F238E27FC236}">
                      <a16:creationId xmlns:a16="http://schemas.microsoft.com/office/drawing/2014/main" id="{3344B2B9-571F-C940-A34F-408C547AAAA3}"/>
                    </a:ext>
                  </a:extLst>
                </p:cNvPr>
                <p:cNvCxnSpPr>
                  <a:cxnSpLocks/>
                </p:cNvCxnSpPr>
                <p:nvPr/>
              </p:nvCxnSpPr>
              <p:spPr>
                <a:xfrm rot="5400000">
                  <a:off x="2663031" y="3249860"/>
                  <a:ext cx="123202" cy="120441"/>
                </a:xfrm>
                <a:prstGeom prst="line">
                  <a:avLst/>
                </a:prstGeom>
                <a:noFill/>
                <a:ln w="19050" cap="rnd">
                  <a:solidFill>
                    <a:srgbClr val="00A0C8"/>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grpSp>
        <p:nvGrpSpPr>
          <p:cNvPr id="643" name="Group 642">
            <a:extLst>
              <a:ext uri="{FF2B5EF4-FFF2-40B4-BE49-F238E27FC236}">
                <a16:creationId xmlns:a16="http://schemas.microsoft.com/office/drawing/2014/main" id="{B86FF4F4-C1D0-964C-A27B-BC79A8BCF8ED}"/>
              </a:ext>
            </a:extLst>
          </p:cNvPr>
          <p:cNvGrpSpPr/>
          <p:nvPr/>
        </p:nvGrpSpPr>
        <p:grpSpPr>
          <a:xfrm>
            <a:off x="8478583" y="1564098"/>
            <a:ext cx="5827904" cy="461665"/>
            <a:chOff x="754698" y="6464234"/>
            <a:chExt cx="5827904" cy="461665"/>
          </a:xfrm>
        </p:grpSpPr>
        <p:sp>
          <p:nvSpPr>
            <p:cNvPr id="644" name="TextBox 643">
              <a:extLst>
                <a:ext uri="{FF2B5EF4-FFF2-40B4-BE49-F238E27FC236}">
                  <a16:creationId xmlns:a16="http://schemas.microsoft.com/office/drawing/2014/main" id="{2C76B345-E09F-1244-BDB3-4A2FC599D11F}"/>
                </a:ext>
              </a:extLst>
            </p:cNvPr>
            <p:cNvSpPr txBox="1"/>
            <p:nvPr/>
          </p:nvSpPr>
          <p:spPr>
            <a:xfrm>
              <a:off x="1340461" y="6464234"/>
              <a:ext cx="5242141" cy="461665"/>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defTabSz="731534">
                <a:spcBef>
                  <a:spcPct val="20000"/>
                </a:spcBef>
              </a:pPr>
              <a:r>
                <a:rPr lang="en-US" sz="2400" b="1" dirty="0">
                  <a:solidFill>
                    <a:srgbClr val="FF9900"/>
                  </a:solidFill>
                  <a:latin typeface="Amazon Ember"/>
                  <a:cs typeface="Amazon Ember Regular" charset="0"/>
                </a:rPr>
                <a:t>This led to changes in organization</a:t>
              </a:r>
            </a:p>
          </p:txBody>
        </p:sp>
        <p:sp>
          <p:nvSpPr>
            <p:cNvPr id="645" name="Freeform 34">
              <a:extLst>
                <a:ext uri="{FF2B5EF4-FFF2-40B4-BE49-F238E27FC236}">
                  <a16:creationId xmlns:a16="http://schemas.microsoft.com/office/drawing/2014/main" id="{DFC2994D-0CC2-C242-B46F-DBE4D425E8C9}"/>
                </a:ext>
              </a:extLst>
            </p:cNvPr>
            <p:cNvSpPr>
              <a:spLocks/>
            </p:cNvSpPr>
            <p:nvPr/>
          </p:nvSpPr>
          <p:spPr bwMode="auto">
            <a:xfrm>
              <a:off x="754698" y="6487132"/>
              <a:ext cx="464502" cy="349414"/>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endParaRPr lang="en-US">
                <a:solidFill>
                  <a:srgbClr val="FFFFFF"/>
                </a:solidFill>
              </a:endParaRPr>
            </a:p>
          </p:txBody>
        </p:sp>
      </p:grpSp>
    </p:spTree>
    <p:extLst>
      <p:ext uri="{BB962C8B-B14F-4D97-AF65-F5344CB8AC3E}">
        <p14:creationId xmlns:p14="http://schemas.microsoft.com/office/powerpoint/2010/main" val="422242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par>
                                <p:cTn id="8" presetID="42" presetClass="path" presetSubtype="0" decel="100000" fill="hold" nodeType="withEffect">
                                  <p:stCondLst>
                                    <p:cond delay="0"/>
                                  </p:stCondLst>
                                  <p:childTnLst>
                                    <p:animMotion origin="layout" path="M -0.03041 -3.88889E-6 L 2.5E-6 -3.88889E-6 " pathEditMode="relative" rAng="0" ptsTypes="AA">
                                      <p:cBhvr>
                                        <p:cTn id="9" dur="600" fill="hold"/>
                                        <p:tgtEl>
                                          <p:spTgt spid="333"/>
                                        </p:tgtEl>
                                        <p:attrNameLst>
                                          <p:attrName>ppt_x</p:attrName>
                                          <p:attrName>ppt_y</p:attrName>
                                        </p:attrNameLst>
                                      </p:cBhvr>
                                      <p:rCtr x="1517" y="0"/>
                                    </p:animMotion>
                                  </p:childTnLst>
                                </p:cTn>
                              </p:par>
                              <p:par>
                                <p:cTn id="10" presetID="10" presetClass="entr" presetSubtype="0" fill="hold" nodeType="with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500"/>
                                        <p:tgtEl>
                                          <p:spTgt spid="386"/>
                                        </p:tgtEl>
                                      </p:cBhvr>
                                    </p:animEffect>
                                  </p:childTnLst>
                                </p:cTn>
                              </p:par>
                              <p:par>
                                <p:cTn id="13" presetID="42" presetClass="path" presetSubtype="0" decel="100000" fill="hold" nodeType="withEffect">
                                  <p:stCondLst>
                                    <p:cond delay="0"/>
                                  </p:stCondLst>
                                  <p:childTnLst>
                                    <p:animMotion origin="layout" path="M -0.03041 -3.7037E-7 L 2.5E-6 -3.7037E-7 " pathEditMode="relative" rAng="0" ptsTypes="AA">
                                      <p:cBhvr>
                                        <p:cTn id="14" dur="600" fill="hold"/>
                                        <p:tgtEl>
                                          <p:spTgt spid="386"/>
                                        </p:tgtEl>
                                        <p:attrNameLst>
                                          <p:attrName>ppt_x</p:attrName>
                                          <p:attrName>ppt_y</p:attrName>
                                        </p:attrNameLst>
                                      </p:cBhvr>
                                      <p:rCtr x="1517" y="0"/>
                                    </p:animMotion>
                                  </p:childTnLst>
                                </p:cTn>
                              </p:par>
                              <p:par>
                                <p:cTn id="15" presetID="10" presetClass="entr" presetSubtype="0" fill="hold" nodeType="withEffect">
                                  <p:stCondLst>
                                    <p:cond delay="0"/>
                                  </p:stCondLst>
                                  <p:childTnLst>
                                    <p:set>
                                      <p:cBhvr>
                                        <p:cTn id="16" dur="1" fill="hold">
                                          <p:stCondLst>
                                            <p:cond delay="0"/>
                                          </p:stCondLst>
                                        </p:cTn>
                                        <p:tgtEl>
                                          <p:spTgt spid="439"/>
                                        </p:tgtEl>
                                        <p:attrNameLst>
                                          <p:attrName>style.visibility</p:attrName>
                                        </p:attrNameLst>
                                      </p:cBhvr>
                                      <p:to>
                                        <p:strVal val="visible"/>
                                      </p:to>
                                    </p:set>
                                    <p:animEffect transition="in" filter="fade">
                                      <p:cBhvr>
                                        <p:cTn id="17" dur="500"/>
                                        <p:tgtEl>
                                          <p:spTgt spid="439"/>
                                        </p:tgtEl>
                                      </p:cBhvr>
                                    </p:animEffect>
                                  </p:childTnLst>
                                </p:cTn>
                              </p:par>
                              <p:par>
                                <p:cTn id="18" presetID="42" presetClass="path" presetSubtype="0" decel="100000" fill="hold" nodeType="withEffect">
                                  <p:stCondLst>
                                    <p:cond delay="0"/>
                                  </p:stCondLst>
                                  <p:childTnLst>
                                    <p:animMotion origin="layout" path="M -0.03041 -1.11111E-6 L 2.5E-6 -1.11111E-6 " pathEditMode="relative" rAng="0" ptsTypes="AA">
                                      <p:cBhvr>
                                        <p:cTn id="19" dur="600" fill="hold"/>
                                        <p:tgtEl>
                                          <p:spTgt spid="439"/>
                                        </p:tgtEl>
                                        <p:attrNameLst>
                                          <p:attrName>ppt_x</p:attrName>
                                          <p:attrName>ppt_y</p:attrName>
                                        </p:attrNameLst>
                                      </p:cBhvr>
                                      <p:rCtr x="1517" y="0"/>
                                    </p:animMotion>
                                  </p:childTnLst>
                                </p:cTn>
                              </p:par>
                              <p:par>
                                <p:cTn id="20" presetID="10" presetClass="entr" presetSubtype="0" fill="hold" nodeType="with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500"/>
                                        <p:tgtEl>
                                          <p:spTgt spid="492"/>
                                        </p:tgtEl>
                                      </p:cBhvr>
                                    </p:animEffect>
                                  </p:childTnLst>
                                </p:cTn>
                              </p:par>
                              <p:par>
                                <p:cTn id="23" presetID="42" presetClass="path" presetSubtype="0" decel="100000" fill="hold" nodeType="withEffect">
                                  <p:stCondLst>
                                    <p:cond delay="0"/>
                                  </p:stCondLst>
                                  <p:childTnLst>
                                    <p:animMotion origin="layout" path="M -0.03041 2.40741E-6 L 2.5E-6 2.40741E-6 " pathEditMode="relative" rAng="0" ptsTypes="AA">
                                      <p:cBhvr>
                                        <p:cTn id="24" dur="600" fill="hold"/>
                                        <p:tgtEl>
                                          <p:spTgt spid="492"/>
                                        </p:tgtEl>
                                        <p:attrNameLst>
                                          <p:attrName>ppt_x</p:attrName>
                                          <p:attrName>ppt_y</p:attrName>
                                        </p:attrNameLst>
                                      </p:cBhvr>
                                      <p:rCtr x="1517" y="0"/>
                                    </p:animMotion>
                                  </p:childTnLst>
                                </p:cTn>
                              </p:par>
                              <p:par>
                                <p:cTn id="25" presetID="10" presetClass="entr" presetSubtype="0" fill="hold" nodeType="withEffect">
                                  <p:stCondLst>
                                    <p:cond delay="0"/>
                                  </p:stCondLst>
                                  <p:childTnLst>
                                    <p:set>
                                      <p:cBhvr>
                                        <p:cTn id="26" dur="1" fill="hold">
                                          <p:stCondLst>
                                            <p:cond delay="0"/>
                                          </p:stCondLst>
                                        </p:cTn>
                                        <p:tgtEl>
                                          <p:spTgt spid="545"/>
                                        </p:tgtEl>
                                        <p:attrNameLst>
                                          <p:attrName>style.visibility</p:attrName>
                                        </p:attrNameLst>
                                      </p:cBhvr>
                                      <p:to>
                                        <p:strVal val="visible"/>
                                      </p:to>
                                    </p:set>
                                    <p:animEffect transition="in" filter="fade">
                                      <p:cBhvr>
                                        <p:cTn id="27" dur="500"/>
                                        <p:tgtEl>
                                          <p:spTgt spid="545"/>
                                        </p:tgtEl>
                                      </p:cBhvr>
                                    </p:animEffect>
                                  </p:childTnLst>
                                </p:cTn>
                              </p:par>
                              <p:par>
                                <p:cTn id="28" presetID="42" presetClass="path" presetSubtype="0" decel="100000" fill="hold" nodeType="withEffect">
                                  <p:stCondLst>
                                    <p:cond delay="0"/>
                                  </p:stCondLst>
                                  <p:childTnLst>
                                    <p:animMotion origin="layout" path="M -0.03041 -4.07407E-6 L 2.5E-6 -4.07407E-6 " pathEditMode="relative" rAng="0" ptsTypes="AA">
                                      <p:cBhvr>
                                        <p:cTn id="29" dur="600" fill="hold"/>
                                        <p:tgtEl>
                                          <p:spTgt spid="545"/>
                                        </p:tgtEl>
                                        <p:attrNameLst>
                                          <p:attrName>ppt_x</p:attrName>
                                          <p:attrName>ppt_y</p:attrName>
                                        </p:attrNameLst>
                                      </p:cBhvr>
                                      <p:rCtr x="1517" y="0"/>
                                    </p:animMotion>
                                  </p:childTnLst>
                                </p:cTn>
                              </p:par>
                              <p:par>
                                <p:cTn id="30" presetID="10" presetClass="entr" presetSubtype="0" fill="hold" nodeType="withEffect">
                                  <p:stCondLst>
                                    <p:cond delay="0"/>
                                  </p:stCondLst>
                                  <p:childTnLst>
                                    <p:set>
                                      <p:cBhvr>
                                        <p:cTn id="31" dur="1" fill="hold">
                                          <p:stCondLst>
                                            <p:cond delay="0"/>
                                          </p:stCondLst>
                                        </p:cTn>
                                        <p:tgtEl>
                                          <p:spTgt spid="598"/>
                                        </p:tgtEl>
                                        <p:attrNameLst>
                                          <p:attrName>style.visibility</p:attrName>
                                        </p:attrNameLst>
                                      </p:cBhvr>
                                      <p:to>
                                        <p:strVal val="visible"/>
                                      </p:to>
                                    </p:set>
                                    <p:animEffect transition="in" filter="fade">
                                      <p:cBhvr>
                                        <p:cTn id="32" dur="500"/>
                                        <p:tgtEl>
                                          <p:spTgt spid="598"/>
                                        </p:tgtEl>
                                      </p:cBhvr>
                                    </p:animEffect>
                                  </p:childTnLst>
                                </p:cTn>
                              </p:par>
                              <p:par>
                                <p:cTn id="33" presetID="42" presetClass="path" presetSubtype="0" decel="100000" fill="hold" nodeType="withEffect">
                                  <p:stCondLst>
                                    <p:cond delay="0"/>
                                  </p:stCondLst>
                                  <p:childTnLst>
                                    <p:animMotion origin="layout" path="M -0.03041 -4.81481E-6 L 2.5E-6 -4.81481E-6 " pathEditMode="relative" rAng="0" ptsTypes="AA">
                                      <p:cBhvr>
                                        <p:cTn id="34" dur="600" fill="hold"/>
                                        <p:tgtEl>
                                          <p:spTgt spid="598"/>
                                        </p:tgtEl>
                                        <p:attrNameLst>
                                          <p:attrName>ppt_x</p:attrName>
                                          <p:attrName>ppt_y</p:attrName>
                                        </p:attrNameLst>
                                      </p:cBhvr>
                                      <p:rCtr x="1517" y="0"/>
                                    </p:animMotion>
                                  </p:childTnLst>
                                </p:cTn>
                              </p:par>
                              <p:par>
                                <p:cTn id="35" presetID="10" presetClass="entr" presetSubtype="0" fill="hold" nodeType="withEffect">
                                  <p:stCondLst>
                                    <p:cond delay="250"/>
                                  </p:stCondLst>
                                  <p:childTnLst>
                                    <p:set>
                                      <p:cBhvr>
                                        <p:cTn id="36" dur="1" fill="hold">
                                          <p:stCondLst>
                                            <p:cond delay="0"/>
                                          </p:stCondLst>
                                        </p:cTn>
                                        <p:tgtEl>
                                          <p:spTgt spid="347"/>
                                        </p:tgtEl>
                                        <p:attrNameLst>
                                          <p:attrName>style.visibility</p:attrName>
                                        </p:attrNameLst>
                                      </p:cBhvr>
                                      <p:to>
                                        <p:strVal val="visible"/>
                                      </p:to>
                                    </p:set>
                                    <p:animEffect transition="in" filter="fade">
                                      <p:cBhvr>
                                        <p:cTn id="37" dur="500"/>
                                        <p:tgtEl>
                                          <p:spTgt spid="347"/>
                                        </p:tgtEl>
                                      </p:cBhvr>
                                    </p:animEffect>
                                  </p:childTnLst>
                                </p:cTn>
                              </p:par>
                              <p:par>
                                <p:cTn id="38" presetID="42" presetClass="path" presetSubtype="0" decel="100000" fill="hold" nodeType="withEffect">
                                  <p:stCondLst>
                                    <p:cond delay="250"/>
                                  </p:stCondLst>
                                  <p:childTnLst>
                                    <p:animMotion origin="layout" path="M -0.03041 -3.88889E-6 L 2.60417E-6 -3.88889E-6 " pathEditMode="relative" rAng="0" ptsTypes="AA">
                                      <p:cBhvr>
                                        <p:cTn id="39" dur="600" fill="hold"/>
                                        <p:tgtEl>
                                          <p:spTgt spid="347"/>
                                        </p:tgtEl>
                                        <p:attrNameLst>
                                          <p:attrName>ppt_x</p:attrName>
                                          <p:attrName>ppt_y</p:attrName>
                                        </p:attrNameLst>
                                      </p:cBhvr>
                                      <p:rCtr x="1517" y="0"/>
                                    </p:animMotion>
                                  </p:childTnLst>
                                </p:cTn>
                              </p:par>
                              <p:par>
                                <p:cTn id="40" presetID="10" presetClass="entr" presetSubtype="0" fill="hold" nodeType="withEffect">
                                  <p:stCondLst>
                                    <p:cond delay="250"/>
                                  </p:stCondLst>
                                  <p:childTnLst>
                                    <p:set>
                                      <p:cBhvr>
                                        <p:cTn id="41" dur="1" fill="hold">
                                          <p:stCondLst>
                                            <p:cond delay="0"/>
                                          </p:stCondLst>
                                        </p:cTn>
                                        <p:tgtEl>
                                          <p:spTgt spid="400"/>
                                        </p:tgtEl>
                                        <p:attrNameLst>
                                          <p:attrName>style.visibility</p:attrName>
                                        </p:attrNameLst>
                                      </p:cBhvr>
                                      <p:to>
                                        <p:strVal val="visible"/>
                                      </p:to>
                                    </p:set>
                                    <p:animEffect transition="in" filter="fade">
                                      <p:cBhvr>
                                        <p:cTn id="42" dur="500"/>
                                        <p:tgtEl>
                                          <p:spTgt spid="400"/>
                                        </p:tgtEl>
                                      </p:cBhvr>
                                    </p:animEffect>
                                  </p:childTnLst>
                                </p:cTn>
                              </p:par>
                              <p:par>
                                <p:cTn id="43" presetID="42" presetClass="path" presetSubtype="0" decel="100000" fill="hold" nodeType="withEffect">
                                  <p:stCondLst>
                                    <p:cond delay="250"/>
                                  </p:stCondLst>
                                  <p:childTnLst>
                                    <p:animMotion origin="layout" path="M -0.03041 -3.7037E-7 L 2.60417E-6 -3.7037E-7 " pathEditMode="relative" rAng="0" ptsTypes="AA">
                                      <p:cBhvr>
                                        <p:cTn id="44" dur="600" fill="hold"/>
                                        <p:tgtEl>
                                          <p:spTgt spid="400"/>
                                        </p:tgtEl>
                                        <p:attrNameLst>
                                          <p:attrName>ppt_x</p:attrName>
                                          <p:attrName>ppt_y</p:attrName>
                                        </p:attrNameLst>
                                      </p:cBhvr>
                                      <p:rCtr x="1517" y="0"/>
                                    </p:animMotion>
                                  </p:childTnLst>
                                </p:cTn>
                              </p:par>
                              <p:par>
                                <p:cTn id="45" presetID="10" presetClass="entr" presetSubtype="0" fill="hold" nodeType="withEffect">
                                  <p:stCondLst>
                                    <p:cond delay="250"/>
                                  </p:stCondLst>
                                  <p:childTnLst>
                                    <p:set>
                                      <p:cBhvr>
                                        <p:cTn id="46" dur="1" fill="hold">
                                          <p:stCondLst>
                                            <p:cond delay="0"/>
                                          </p:stCondLst>
                                        </p:cTn>
                                        <p:tgtEl>
                                          <p:spTgt spid="453"/>
                                        </p:tgtEl>
                                        <p:attrNameLst>
                                          <p:attrName>style.visibility</p:attrName>
                                        </p:attrNameLst>
                                      </p:cBhvr>
                                      <p:to>
                                        <p:strVal val="visible"/>
                                      </p:to>
                                    </p:set>
                                    <p:animEffect transition="in" filter="fade">
                                      <p:cBhvr>
                                        <p:cTn id="47" dur="500"/>
                                        <p:tgtEl>
                                          <p:spTgt spid="453"/>
                                        </p:tgtEl>
                                      </p:cBhvr>
                                    </p:animEffect>
                                  </p:childTnLst>
                                </p:cTn>
                              </p:par>
                              <p:par>
                                <p:cTn id="48" presetID="42" presetClass="path" presetSubtype="0" decel="100000" fill="hold" nodeType="withEffect">
                                  <p:stCondLst>
                                    <p:cond delay="250"/>
                                  </p:stCondLst>
                                  <p:childTnLst>
                                    <p:animMotion origin="layout" path="M -0.03041 -1.11111E-6 L 2.60417E-6 -1.11111E-6 " pathEditMode="relative" rAng="0" ptsTypes="AA">
                                      <p:cBhvr>
                                        <p:cTn id="49" dur="600" fill="hold"/>
                                        <p:tgtEl>
                                          <p:spTgt spid="453"/>
                                        </p:tgtEl>
                                        <p:attrNameLst>
                                          <p:attrName>ppt_x</p:attrName>
                                          <p:attrName>ppt_y</p:attrName>
                                        </p:attrNameLst>
                                      </p:cBhvr>
                                      <p:rCtr x="1517" y="0"/>
                                    </p:animMotion>
                                  </p:childTnLst>
                                </p:cTn>
                              </p:par>
                              <p:par>
                                <p:cTn id="50" presetID="10" presetClass="entr" presetSubtype="0" fill="hold" nodeType="withEffect">
                                  <p:stCondLst>
                                    <p:cond delay="250"/>
                                  </p:stCondLst>
                                  <p:childTnLst>
                                    <p:set>
                                      <p:cBhvr>
                                        <p:cTn id="51" dur="1" fill="hold">
                                          <p:stCondLst>
                                            <p:cond delay="0"/>
                                          </p:stCondLst>
                                        </p:cTn>
                                        <p:tgtEl>
                                          <p:spTgt spid="506"/>
                                        </p:tgtEl>
                                        <p:attrNameLst>
                                          <p:attrName>style.visibility</p:attrName>
                                        </p:attrNameLst>
                                      </p:cBhvr>
                                      <p:to>
                                        <p:strVal val="visible"/>
                                      </p:to>
                                    </p:set>
                                    <p:animEffect transition="in" filter="fade">
                                      <p:cBhvr>
                                        <p:cTn id="52" dur="500"/>
                                        <p:tgtEl>
                                          <p:spTgt spid="506"/>
                                        </p:tgtEl>
                                      </p:cBhvr>
                                    </p:animEffect>
                                  </p:childTnLst>
                                </p:cTn>
                              </p:par>
                              <p:par>
                                <p:cTn id="53" presetID="42" presetClass="path" presetSubtype="0" decel="100000" fill="hold" nodeType="withEffect">
                                  <p:stCondLst>
                                    <p:cond delay="250"/>
                                  </p:stCondLst>
                                  <p:childTnLst>
                                    <p:animMotion origin="layout" path="M -0.03041 2.40741E-6 L 2.60417E-6 2.40741E-6 " pathEditMode="relative" rAng="0" ptsTypes="AA">
                                      <p:cBhvr>
                                        <p:cTn id="54" dur="600" fill="hold"/>
                                        <p:tgtEl>
                                          <p:spTgt spid="506"/>
                                        </p:tgtEl>
                                        <p:attrNameLst>
                                          <p:attrName>ppt_x</p:attrName>
                                          <p:attrName>ppt_y</p:attrName>
                                        </p:attrNameLst>
                                      </p:cBhvr>
                                      <p:rCtr x="1517" y="0"/>
                                    </p:animMotion>
                                  </p:childTnLst>
                                </p:cTn>
                              </p:par>
                              <p:par>
                                <p:cTn id="55" presetID="10" presetClass="entr" presetSubtype="0" fill="hold" nodeType="withEffect">
                                  <p:stCondLst>
                                    <p:cond delay="250"/>
                                  </p:stCondLst>
                                  <p:childTnLst>
                                    <p:set>
                                      <p:cBhvr>
                                        <p:cTn id="56" dur="1" fill="hold">
                                          <p:stCondLst>
                                            <p:cond delay="0"/>
                                          </p:stCondLst>
                                        </p:cTn>
                                        <p:tgtEl>
                                          <p:spTgt spid="559"/>
                                        </p:tgtEl>
                                        <p:attrNameLst>
                                          <p:attrName>style.visibility</p:attrName>
                                        </p:attrNameLst>
                                      </p:cBhvr>
                                      <p:to>
                                        <p:strVal val="visible"/>
                                      </p:to>
                                    </p:set>
                                    <p:animEffect transition="in" filter="fade">
                                      <p:cBhvr>
                                        <p:cTn id="57" dur="500"/>
                                        <p:tgtEl>
                                          <p:spTgt spid="559"/>
                                        </p:tgtEl>
                                      </p:cBhvr>
                                    </p:animEffect>
                                  </p:childTnLst>
                                </p:cTn>
                              </p:par>
                              <p:par>
                                <p:cTn id="58" presetID="42" presetClass="path" presetSubtype="0" decel="100000" fill="hold" nodeType="withEffect">
                                  <p:stCondLst>
                                    <p:cond delay="250"/>
                                  </p:stCondLst>
                                  <p:childTnLst>
                                    <p:animMotion origin="layout" path="M -0.03041 -4.07407E-6 L 2.60417E-6 -4.07407E-6 " pathEditMode="relative" rAng="0" ptsTypes="AA">
                                      <p:cBhvr>
                                        <p:cTn id="59" dur="600" fill="hold"/>
                                        <p:tgtEl>
                                          <p:spTgt spid="559"/>
                                        </p:tgtEl>
                                        <p:attrNameLst>
                                          <p:attrName>ppt_x</p:attrName>
                                          <p:attrName>ppt_y</p:attrName>
                                        </p:attrNameLst>
                                      </p:cBhvr>
                                      <p:rCtr x="1517" y="0"/>
                                    </p:animMotion>
                                  </p:childTnLst>
                                </p:cTn>
                              </p:par>
                              <p:par>
                                <p:cTn id="60" presetID="10" presetClass="entr" presetSubtype="0" fill="hold" nodeType="withEffect">
                                  <p:stCondLst>
                                    <p:cond delay="250"/>
                                  </p:stCondLst>
                                  <p:childTnLst>
                                    <p:set>
                                      <p:cBhvr>
                                        <p:cTn id="61" dur="1" fill="hold">
                                          <p:stCondLst>
                                            <p:cond delay="0"/>
                                          </p:stCondLst>
                                        </p:cTn>
                                        <p:tgtEl>
                                          <p:spTgt spid="612"/>
                                        </p:tgtEl>
                                        <p:attrNameLst>
                                          <p:attrName>style.visibility</p:attrName>
                                        </p:attrNameLst>
                                      </p:cBhvr>
                                      <p:to>
                                        <p:strVal val="visible"/>
                                      </p:to>
                                    </p:set>
                                    <p:animEffect transition="in" filter="fade">
                                      <p:cBhvr>
                                        <p:cTn id="62" dur="500"/>
                                        <p:tgtEl>
                                          <p:spTgt spid="612"/>
                                        </p:tgtEl>
                                      </p:cBhvr>
                                    </p:animEffect>
                                  </p:childTnLst>
                                </p:cTn>
                              </p:par>
                              <p:par>
                                <p:cTn id="63" presetID="42" presetClass="path" presetSubtype="0" decel="100000" fill="hold" nodeType="withEffect">
                                  <p:stCondLst>
                                    <p:cond delay="250"/>
                                  </p:stCondLst>
                                  <p:childTnLst>
                                    <p:animMotion origin="layout" path="M -0.03041 -4.81481E-6 L 2.60417E-6 -4.81481E-6 " pathEditMode="relative" rAng="0" ptsTypes="AA">
                                      <p:cBhvr>
                                        <p:cTn id="64" dur="600" fill="hold"/>
                                        <p:tgtEl>
                                          <p:spTgt spid="612"/>
                                        </p:tgtEl>
                                        <p:attrNameLst>
                                          <p:attrName>ppt_x</p:attrName>
                                          <p:attrName>ppt_y</p:attrName>
                                        </p:attrNameLst>
                                      </p:cBhvr>
                                      <p:rCtr x="1517" y="0"/>
                                    </p:animMotion>
                                  </p:childTnLst>
                                </p:cTn>
                              </p:par>
                              <p:par>
                                <p:cTn id="65" presetID="10" presetClass="entr" presetSubtype="0" fill="hold" nodeType="withEffect">
                                  <p:stCondLst>
                                    <p:cond delay="500"/>
                                  </p:stCondLst>
                                  <p:childTnLst>
                                    <p:set>
                                      <p:cBhvr>
                                        <p:cTn id="66" dur="1" fill="hold">
                                          <p:stCondLst>
                                            <p:cond delay="0"/>
                                          </p:stCondLst>
                                        </p:cTn>
                                        <p:tgtEl>
                                          <p:spTgt spid="363"/>
                                        </p:tgtEl>
                                        <p:attrNameLst>
                                          <p:attrName>style.visibility</p:attrName>
                                        </p:attrNameLst>
                                      </p:cBhvr>
                                      <p:to>
                                        <p:strVal val="visible"/>
                                      </p:to>
                                    </p:set>
                                    <p:animEffect transition="in" filter="fade">
                                      <p:cBhvr>
                                        <p:cTn id="67" dur="500"/>
                                        <p:tgtEl>
                                          <p:spTgt spid="363"/>
                                        </p:tgtEl>
                                      </p:cBhvr>
                                    </p:animEffect>
                                  </p:childTnLst>
                                </p:cTn>
                              </p:par>
                              <p:par>
                                <p:cTn id="68" presetID="42" presetClass="path" presetSubtype="0" decel="100000" fill="hold" nodeType="withEffect">
                                  <p:stCondLst>
                                    <p:cond delay="500"/>
                                  </p:stCondLst>
                                  <p:childTnLst>
                                    <p:animMotion origin="layout" path="M -0.03041 -9.25926E-7 L 1.875E-6 -9.25926E-7 " pathEditMode="relative" rAng="0" ptsTypes="AA">
                                      <p:cBhvr>
                                        <p:cTn id="69" dur="600" fill="hold"/>
                                        <p:tgtEl>
                                          <p:spTgt spid="363"/>
                                        </p:tgtEl>
                                        <p:attrNameLst>
                                          <p:attrName>ppt_x</p:attrName>
                                          <p:attrName>ppt_y</p:attrName>
                                        </p:attrNameLst>
                                      </p:cBhvr>
                                      <p:rCtr x="1517" y="0"/>
                                    </p:animMotion>
                                  </p:childTnLst>
                                </p:cTn>
                              </p:par>
                              <p:par>
                                <p:cTn id="70" presetID="10" presetClass="entr" presetSubtype="0" fill="hold" nodeType="withEffect">
                                  <p:stCondLst>
                                    <p:cond delay="500"/>
                                  </p:stCondLst>
                                  <p:childTnLst>
                                    <p:set>
                                      <p:cBhvr>
                                        <p:cTn id="71" dur="1" fill="hold">
                                          <p:stCondLst>
                                            <p:cond delay="0"/>
                                          </p:stCondLst>
                                        </p:cTn>
                                        <p:tgtEl>
                                          <p:spTgt spid="416"/>
                                        </p:tgtEl>
                                        <p:attrNameLst>
                                          <p:attrName>style.visibility</p:attrName>
                                        </p:attrNameLst>
                                      </p:cBhvr>
                                      <p:to>
                                        <p:strVal val="visible"/>
                                      </p:to>
                                    </p:set>
                                    <p:animEffect transition="in" filter="fade">
                                      <p:cBhvr>
                                        <p:cTn id="72" dur="500"/>
                                        <p:tgtEl>
                                          <p:spTgt spid="416"/>
                                        </p:tgtEl>
                                      </p:cBhvr>
                                    </p:animEffect>
                                  </p:childTnLst>
                                </p:cTn>
                              </p:par>
                              <p:par>
                                <p:cTn id="73" presetID="42" presetClass="path" presetSubtype="0" decel="100000" fill="hold" nodeType="withEffect">
                                  <p:stCondLst>
                                    <p:cond delay="500"/>
                                  </p:stCondLst>
                                  <p:childTnLst>
                                    <p:animMotion origin="layout" path="M -0.03041 2.59259E-6 L 1.875E-6 2.59259E-6 " pathEditMode="relative" rAng="0" ptsTypes="AA">
                                      <p:cBhvr>
                                        <p:cTn id="74" dur="600" fill="hold"/>
                                        <p:tgtEl>
                                          <p:spTgt spid="416"/>
                                        </p:tgtEl>
                                        <p:attrNameLst>
                                          <p:attrName>ppt_x</p:attrName>
                                          <p:attrName>ppt_y</p:attrName>
                                        </p:attrNameLst>
                                      </p:cBhvr>
                                      <p:rCtr x="1517" y="0"/>
                                    </p:animMotion>
                                  </p:childTnLst>
                                </p:cTn>
                              </p:par>
                              <p:par>
                                <p:cTn id="75" presetID="10" presetClass="entr" presetSubtype="0" fill="hold" nodeType="withEffect">
                                  <p:stCondLst>
                                    <p:cond delay="500"/>
                                  </p:stCondLst>
                                  <p:childTnLst>
                                    <p:set>
                                      <p:cBhvr>
                                        <p:cTn id="76" dur="1" fill="hold">
                                          <p:stCondLst>
                                            <p:cond delay="0"/>
                                          </p:stCondLst>
                                        </p:cTn>
                                        <p:tgtEl>
                                          <p:spTgt spid="469"/>
                                        </p:tgtEl>
                                        <p:attrNameLst>
                                          <p:attrName>style.visibility</p:attrName>
                                        </p:attrNameLst>
                                      </p:cBhvr>
                                      <p:to>
                                        <p:strVal val="visible"/>
                                      </p:to>
                                    </p:set>
                                    <p:animEffect transition="in" filter="fade">
                                      <p:cBhvr>
                                        <p:cTn id="77" dur="500"/>
                                        <p:tgtEl>
                                          <p:spTgt spid="469"/>
                                        </p:tgtEl>
                                      </p:cBhvr>
                                    </p:animEffect>
                                  </p:childTnLst>
                                </p:cTn>
                              </p:par>
                              <p:par>
                                <p:cTn id="78" presetID="42" presetClass="path" presetSubtype="0" decel="100000" fill="hold" nodeType="withEffect">
                                  <p:stCondLst>
                                    <p:cond delay="500"/>
                                  </p:stCondLst>
                                  <p:childTnLst>
                                    <p:animMotion origin="layout" path="M -0.03041 1.85185E-6 L 1.875E-6 1.85185E-6 " pathEditMode="relative" rAng="0" ptsTypes="AA">
                                      <p:cBhvr>
                                        <p:cTn id="79" dur="600" fill="hold"/>
                                        <p:tgtEl>
                                          <p:spTgt spid="469"/>
                                        </p:tgtEl>
                                        <p:attrNameLst>
                                          <p:attrName>ppt_x</p:attrName>
                                          <p:attrName>ppt_y</p:attrName>
                                        </p:attrNameLst>
                                      </p:cBhvr>
                                      <p:rCtr x="1517" y="0"/>
                                    </p:animMotion>
                                  </p:childTnLst>
                                </p:cTn>
                              </p:par>
                              <p:par>
                                <p:cTn id="80" presetID="10" presetClass="entr" presetSubtype="0" fill="hold" nodeType="withEffect">
                                  <p:stCondLst>
                                    <p:cond delay="500"/>
                                  </p:stCondLst>
                                  <p:childTnLst>
                                    <p:set>
                                      <p:cBhvr>
                                        <p:cTn id="81" dur="1" fill="hold">
                                          <p:stCondLst>
                                            <p:cond delay="0"/>
                                          </p:stCondLst>
                                        </p:cTn>
                                        <p:tgtEl>
                                          <p:spTgt spid="522"/>
                                        </p:tgtEl>
                                        <p:attrNameLst>
                                          <p:attrName>style.visibility</p:attrName>
                                        </p:attrNameLst>
                                      </p:cBhvr>
                                      <p:to>
                                        <p:strVal val="visible"/>
                                      </p:to>
                                    </p:set>
                                    <p:animEffect transition="in" filter="fade">
                                      <p:cBhvr>
                                        <p:cTn id="82" dur="500"/>
                                        <p:tgtEl>
                                          <p:spTgt spid="522"/>
                                        </p:tgtEl>
                                      </p:cBhvr>
                                    </p:animEffect>
                                  </p:childTnLst>
                                </p:cTn>
                              </p:par>
                              <p:par>
                                <p:cTn id="83" presetID="42" presetClass="path" presetSubtype="0" decel="100000" fill="hold" nodeType="withEffect">
                                  <p:stCondLst>
                                    <p:cond delay="500"/>
                                  </p:stCondLst>
                                  <p:childTnLst>
                                    <p:animMotion origin="layout" path="M -0.03041 -4.62963E-6 L 1.875E-6 -4.62963E-6 " pathEditMode="relative" rAng="0" ptsTypes="AA">
                                      <p:cBhvr>
                                        <p:cTn id="84" dur="600" fill="hold"/>
                                        <p:tgtEl>
                                          <p:spTgt spid="522"/>
                                        </p:tgtEl>
                                        <p:attrNameLst>
                                          <p:attrName>ppt_x</p:attrName>
                                          <p:attrName>ppt_y</p:attrName>
                                        </p:attrNameLst>
                                      </p:cBhvr>
                                      <p:rCtr x="1517" y="0"/>
                                    </p:animMotion>
                                  </p:childTnLst>
                                </p:cTn>
                              </p:par>
                              <p:par>
                                <p:cTn id="85" presetID="10" presetClass="entr" presetSubtype="0" fill="hold" nodeType="withEffect">
                                  <p:stCondLst>
                                    <p:cond delay="500"/>
                                  </p:stCondLst>
                                  <p:childTnLst>
                                    <p:set>
                                      <p:cBhvr>
                                        <p:cTn id="86" dur="1" fill="hold">
                                          <p:stCondLst>
                                            <p:cond delay="0"/>
                                          </p:stCondLst>
                                        </p:cTn>
                                        <p:tgtEl>
                                          <p:spTgt spid="575"/>
                                        </p:tgtEl>
                                        <p:attrNameLst>
                                          <p:attrName>style.visibility</p:attrName>
                                        </p:attrNameLst>
                                      </p:cBhvr>
                                      <p:to>
                                        <p:strVal val="visible"/>
                                      </p:to>
                                    </p:set>
                                    <p:animEffect transition="in" filter="fade">
                                      <p:cBhvr>
                                        <p:cTn id="87" dur="500"/>
                                        <p:tgtEl>
                                          <p:spTgt spid="575"/>
                                        </p:tgtEl>
                                      </p:cBhvr>
                                    </p:animEffect>
                                  </p:childTnLst>
                                </p:cTn>
                              </p:par>
                              <p:par>
                                <p:cTn id="88" presetID="42" presetClass="path" presetSubtype="0" decel="100000" fill="hold" nodeType="withEffect">
                                  <p:stCondLst>
                                    <p:cond delay="500"/>
                                  </p:stCondLst>
                                  <p:childTnLst>
                                    <p:animMotion origin="layout" path="M -0.03041 -1.11111E-6 L 1.875E-6 -1.11111E-6 " pathEditMode="relative" rAng="0" ptsTypes="AA">
                                      <p:cBhvr>
                                        <p:cTn id="89" dur="600" fill="hold"/>
                                        <p:tgtEl>
                                          <p:spTgt spid="575"/>
                                        </p:tgtEl>
                                        <p:attrNameLst>
                                          <p:attrName>ppt_x</p:attrName>
                                          <p:attrName>ppt_y</p:attrName>
                                        </p:attrNameLst>
                                      </p:cBhvr>
                                      <p:rCtr x="1517" y="0"/>
                                    </p:animMotion>
                                  </p:childTnLst>
                                </p:cTn>
                              </p:par>
                              <p:par>
                                <p:cTn id="90" presetID="10" presetClass="entr" presetSubtype="0" fill="hold" nodeType="withEffect">
                                  <p:stCondLst>
                                    <p:cond delay="500"/>
                                  </p:stCondLst>
                                  <p:childTnLst>
                                    <p:set>
                                      <p:cBhvr>
                                        <p:cTn id="91" dur="1" fill="hold">
                                          <p:stCondLst>
                                            <p:cond delay="0"/>
                                          </p:stCondLst>
                                        </p:cTn>
                                        <p:tgtEl>
                                          <p:spTgt spid="628"/>
                                        </p:tgtEl>
                                        <p:attrNameLst>
                                          <p:attrName>style.visibility</p:attrName>
                                        </p:attrNameLst>
                                      </p:cBhvr>
                                      <p:to>
                                        <p:strVal val="visible"/>
                                      </p:to>
                                    </p:set>
                                    <p:animEffect transition="in" filter="fade">
                                      <p:cBhvr>
                                        <p:cTn id="92" dur="500"/>
                                        <p:tgtEl>
                                          <p:spTgt spid="628"/>
                                        </p:tgtEl>
                                      </p:cBhvr>
                                    </p:animEffect>
                                  </p:childTnLst>
                                </p:cTn>
                              </p:par>
                              <p:par>
                                <p:cTn id="93" presetID="42" presetClass="path" presetSubtype="0" decel="100000" fill="hold" nodeType="withEffect">
                                  <p:stCondLst>
                                    <p:cond delay="500"/>
                                  </p:stCondLst>
                                  <p:childTnLst>
                                    <p:animMotion origin="layout" path="M -0.03041 -1.85185E-6 L 1.875E-6 -1.85185E-6 " pathEditMode="relative" rAng="0" ptsTypes="AA">
                                      <p:cBhvr>
                                        <p:cTn id="94" dur="600" fill="hold"/>
                                        <p:tgtEl>
                                          <p:spTgt spid="628"/>
                                        </p:tgtEl>
                                        <p:attrNameLst>
                                          <p:attrName>ppt_x</p:attrName>
                                          <p:attrName>ppt_y</p:attrName>
                                        </p:attrNameLst>
                                      </p:cBhvr>
                                      <p:rCtr x="1517" y="0"/>
                                    </p:animMotion>
                                  </p:childTnLst>
                                </p:cTn>
                              </p:par>
                              <p:par>
                                <p:cTn id="95" presetID="10" presetClass="entr" presetSubtype="0" fill="hold" nodeType="withEffect">
                                  <p:stCondLst>
                                    <p:cond delay="750"/>
                                  </p:stCondLst>
                                  <p:childTnLst>
                                    <p:set>
                                      <p:cBhvr>
                                        <p:cTn id="96" dur="1" fill="hold">
                                          <p:stCondLst>
                                            <p:cond delay="0"/>
                                          </p:stCondLst>
                                        </p:cTn>
                                        <p:tgtEl>
                                          <p:spTgt spid="325"/>
                                        </p:tgtEl>
                                        <p:attrNameLst>
                                          <p:attrName>style.visibility</p:attrName>
                                        </p:attrNameLst>
                                      </p:cBhvr>
                                      <p:to>
                                        <p:strVal val="visible"/>
                                      </p:to>
                                    </p:set>
                                    <p:animEffect transition="in" filter="fade">
                                      <p:cBhvr>
                                        <p:cTn id="97" dur="500"/>
                                        <p:tgtEl>
                                          <p:spTgt spid="325"/>
                                        </p:tgtEl>
                                      </p:cBhvr>
                                    </p:animEffect>
                                  </p:childTnLst>
                                </p:cTn>
                              </p:par>
                              <p:par>
                                <p:cTn id="98" presetID="42" presetClass="path" presetSubtype="0" decel="100000" fill="hold" nodeType="withEffect">
                                  <p:stCondLst>
                                    <p:cond delay="750"/>
                                  </p:stCondLst>
                                  <p:childTnLst>
                                    <p:animMotion origin="layout" path="M -0.03041 -3.88889E-6 L 3.54167E-6 -3.88889E-6 " pathEditMode="relative" rAng="0" ptsTypes="AA">
                                      <p:cBhvr>
                                        <p:cTn id="99" dur="600" fill="hold"/>
                                        <p:tgtEl>
                                          <p:spTgt spid="325"/>
                                        </p:tgtEl>
                                        <p:attrNameLst>
                                          <p:attrName>ppt_x</p:attrName>
                                          <p:attrName>ppt_y</p:attrName>
                                        </p:attrNameLst>
                                      </p:cBhvr>
                                      <p:rCtr x="1517" y="0"/>
                                    </p:animMotion>
                                  </p:childTnLst>
                                </p:cTn>
                              </p:par>
                              <p:par>
                                <p:cTn id="100" presetID="10" presetClass="entr" presetSubtype="0" fill="hold" nodeType="withEffect">
                                  <p:stCondLst>
                                    <p:cond delay="750"/>
                                  </p:stCondLst>
                                  <p:childTnLst>
                                    <p:set>
                                      <p:cBhvr>
                                        <p:cTn id="101" dur="1" fill="hold">
                                          <p:stCondLst>
                                            <p:cond delay="0"/>
                                          </p:stCondLst>
                                        </p:cTn>
                                        <p:tgtEl>
                                          <p:spTgt spid="378"/>
                                        </p:tgtEl>
                                        <p:attrNameLst>
                                          <p:attrName>style.visibility</p:attrName>
                                        </p:attrNameLst>
                                      </p:cBhvr>
                                      <p:to>
                                        <p:strVal val="visible"/>
                                      </p:to>
                                    </p:set>
                                    <p:animEffect transition="in" filter="fade">
                                      <p:cBhvr>
                                        <p:cTn id="102" dur="500"/>
                                        <p:tgtEl>
                                          <p:spTgt spid="378"/>
                                        </p:tgtEl>
                                      </p:cBhvr>
                                    </p:animEffect>
                                  </p:childTnLst>
                                </p:cTn>
                              </p:par>
                              <p:par>
                                <p:cTn id="103" presetID="42" presetClass="path" presetSubtype="0" decel="100000" fill="hold" nodeType="withEffect">
                                  <p:stCondLst>
                                    <p:cond delay="750"/>
                                  </p:stCondLst>
                                  <p:childTnLst>
                                    <p:animMotion origin="layout" path="M -0.03041 -3.7037E-7 L 3.54167E-6 -3.7037E-7 " pathEditMode="relative" rAng="0" ptsTypes="AA">
                                      <p:cBhvr>
                                        <p:cTn id="104" dur="600" fill="hold"/>
                                        <p:tgtEl>
                                          <p:spTgt spid="378"/>
                                        </p:tgtEl>
                                        <p:attrNameLst>
                                          <p:attrName>ppt_x</p:attrName>
                                          <p:attrName>ppt_y</p:attrName>
                                        </p:attrNameLst>
                                      </p:cBhvr>
                                      <p:rCtr x="1517" y="0"/>
                                    </p:animMotion>
                                  </p:childTnLst>
                                </p:cTn>
                              </p:par>
                              <p:par>
                                <p:cTn id="105" presetID="10" presetClass="entr" presetSubtype="0" fill="hold" nodeType="withEffect">
                                  <p:stCondLst>
                                    <p:cond delay="750"/>
                                  </p:stCondLst>
                                  <p:childTnLst>
                                    <p:set>
                                      <p:cBhvr>
                                        <p:cTn id="106" dur="1" fill="hold">
                                          <p:stCondLst>
                                            <p:cond delay="0"/>
                                          </p:stCondLst>
                                        </p:cTn>
                                        <p:tgtEl>
                                          <p:spTgt spid="431"/>
                                        </p:tgtEl>
                                        <p:attrNameLst>
                                          <p:attrName>style.visibility</p:attrName>
                                        </p:attrNameLst>
                                      </p:cBhvr>
                                      <p:to>
                                        <p:strVal val="visible"/>
                                      </p:to>
                                    </p:set>
                                    <p:animEffect transition="in" filter="fade">
                                      <p:cBhvr>
                                        <p:cTn id="107" dur="500"/>
                                        <p:tgtEl>
                                          <p:spTgt spid="431"/>
                                        </p:tgtEl>
                                      </p:cBhvr>
                                    </p:animEffect>
                                  </p:childTnLst>
                                </p:cTn>
                              </p:par>
                              <p:par>
                                <p:cTn id="108" presetID="42" presetClass="path" presetSubtype="0" decel="100000" fill="hold" nodeType="withEffect">
                                  <p:stCondLst>
                                    <p:cond delay="750"/>
                                  </p:stCondLst>
                                  <p:childTnLst>
                                    <p:animMotion origin="layout" path="M -0.03041 -1.11111E-6 L 3.54167E-6 -1.11111E-6 " pathEditMode="relative" rAng="0" ptsTypes="AA">
                                      <p:cBhvr>
                                        <p:cTn id="109" dur="600" fill="hold"/>
                                        <p:tgtEl>
                                          <p:spTgt spid="431"/>
                                        </p:tgtEl>
                                        <p:attrNameLst>
                                          <p:attrName>ppt_x</p:attrName>
                                          <p:attrName>ppt_y</p:attrName>
                                        </p:attrNameLst>
                                      </p:cBhvr>
                                      <p:rCtr x="1517" y="0"/>
                                    </p:animMotion>
                                  </p:childTnLst>
                                </p:cTn>
                              </p:par>
                              <p:par>
                                <p:cTn id="110" presetID="10" presetClass="entr" presetSubtype="0" fill="hold" nodeType="withEffect">
                                  <p:stCondLst>
                                    <p:cond delay="750"/>
                                  </p:stCondLst>
                                  <p:childTnLst>
                                    <p:set>
                                      <p:cBhvr>
                                        <p:cTn id="111" dur="1" fill="hold">
                                          <p:stCondLst>
                                            <p:cond delay="0"/>
                                          </p:stCondLst>
                                        </p:cTn>
                                        <p:tgtEl>
                                          <p:spTgt spid="484"/>
                                        </p:tgtEl>
                                        <p:attrNameLst>
                                          <p:attrName>style.visibility</p:attrName>
                                        </p:attrNameLst>
                                      </p:cBhvr>
                                      <p:to>
                                        <p:strVal val="visible"/>
                                      </p:to>
                                    </p:set>
                                    <p:animEffect transition="in" filter="fade">
                                      <p:cBhvr>
                                        <p:cTn id="112" dur="500"/>
                                        <p:tgtEl>
                                          <p:spTgt spid="484"/>
                                        </p:tgtEl>
                                      </p:cBhvr>
                                    </p:animEffect>
                                  </p:childTnLst>
                                </p:cTn>
                              </p:par>
                              <p:par>
                                <p:cTn id="113" presetID="42" presetClass="path" presetSubtype="0" decel="100000" fill="hold" nodeType="withEffect">
                                  <p:stCondLst>
                                    <p:cond delay="750"/>
                                  </p:stCondLst>
                                  <p:childTnLst>
                                    <p:animMotion origin="layout" path="M -0.03041 2.40741E-6 L 3.54167E-6 2.40741E-6 " pathEditMode="relative" rAng="0" ptsTypes="AA">
                                      <p:cBhvr>
                                        <p:cTn id="114" dur="600" fill="hold"/>
                                        <p:tgtEl>
                                          <p:spTgt spid="484"/>
                                        </p:tgtEl>
                                        <p:attrNameLst>
                                          <p:attrName>ppt_x</p:attrName>
                                          <p:attrName>ppt_y</p:attrName>
                                        </p:attrNameLst>
                                      </p:cBhvr>
                                      <p:rCtr x="1517" y="0"/>
                                    </p:animMotion>
                                  </p:childTnLst>
                                </p:cTn>
                              </p:par>
                              <p:par>
                                <p:cTn id="115" presetID="10" presetClass="entr" presetSubtype="0" fill="hold" nodeType="withEffect">
                                  <p:stCondLst>
                                    <p:cond delay="750"/>
                                  </p:stCondLst>
                                  <p:childTnLst>
                                    <p:set>
                                      <p:cBhvr>
                                        <p:cTn id="116" dur="1" fill="hold">
                                          <p:stCondLst>
                                            <p:cond delay="0"/>
                                          </p:stCondLst>
                                        </p:cTn>
                                        <p:tgtEl>
                                          <p:spTgt spid="537"/>
                                        </p:tgtEl>
                                        <p:attrNameLst>
                                          <p:attrName>style.visibility</p:attrName>
                                        </p:attrNameLst>
                                      </p:cBhvr>
                                      <p:to>
                                        <p:strVal val="visible"/>
                                      </p:to>
                                    </p:set>
                                    <p:animEffect transition="in" filter="fade">
                                      <p:cBhvr>
                                        <p:cTn id="117" dur="500"/>
                                        <p:tgtEl>
                                          <p:spTgt spid="537"/>
                                        </p:tgtEl>
                                      </p:cBhvr>
                                    </p:animEffect>
                                  </p:childTnLst>
                                </p:cTn>
                              </p:par>
                              <p:par>
                                <p:cTn id="118" presetID="42" presetClass="path" presetSubtype="0" decel="100000" fill="hold" nodeType="withEffect">
                                  <p:stCondLst>
                                    <p:cond delay="750"/>
                                  </p:stCondLst>
                                  <p:childTnLst>
                                    <p:animMotion origin="layout" path="M -0.03041 -4.07407E-6 L 3.54167E-6 -4.07407E-6 " pathEditMode="relative" rAng="0" ptsTypes="AA">
                                      <p:cBhvr>
                                        <p:cTn id="119" dur="600" fill="hold"/>
                                        <p:tgtEl>
                                          <p:spTgt spid="537"/>
                                        </p:tgtEl>
                                        <p:attrNameLst>
                                          <p:attrName>ppt_x</p:attrName>
                                          <p:attrName>ppt_y</p:attrName>
                                        </p:attrNameLst>
                                      </p:cBhvr>
                                      <p:rCtr x="1517" y="0"/>
                                    </p:animMotion>
                                  </p:childTnLst>
                                </p:cTn>
                              </p:par>
                              <p:par>
                                <p:cTn id="120" presetID="10" presetClass="entr" presetSubtype="0" fill="hold" nodeType="withEffect">
                                  <p:stCondLst>
                                    <p:cond delay="750"/>
                                  </p:stCondLst>
                                  <p:childTnLst>
                                    <p:set>
                                      <p:cBhvr>
                                        <p:cTn id="121" dur="1" fill="hold">
                                          <p:stCondLst>
                                            <p:cond delay="0"/>
                                          </p:stCondLst>
                                        </p:cTn>
                                        <p:tgtEl>
                                          <p:spTgt spid="590"/>
                                        </p:tgtEl>
                                        <p:attrNameLst>
                                          <p:attrName>style.visibility</p:attrName>
                                        </p:attrNameLst>
                                      </p:cBhvr>
                                      <p:to>
                                        <p:strVal val="visible"/>
                                      </p:to>
                                    </p:set>
                                    <p:animEffect transition="in" filter="fade">
                                      <p:cBhvr>
                                        <p:cTn id="122" dur="500"/>
                                        <p:tgtEl>
                                          <p:spTgt spid="590"/>
                                        </p:tgtEl>
                                      </p:cBhvr>
                                    </p:animEffect>
                                  </p:childTnLst>
                                </p:cTn>
                              </p:par>
                              <p:par>
                                <p:cTn id="123" presetID="42" presetClass="path" presetSubtype="0" decel="100000" fill="hold" nodeType="withEffect">
                                  <p:stCondLst>
                                    <p:cond delay="750"/>
                                  </p:stCondLst>
                                  <p:childTnLst>
                                    <p:animMotion origin="layout" path="M -0.03041 -4.81481E-6 L 3.54167E-6 -4.81481E-6 " pathEditMode="relative" rAng="0" ptsTypes="AA">
                                      <p:cBhvr>
                                        <p:cTn id="124" dur="600" fill="hold"/>
                                        <p:tgtEl>
                                          <p:spTgt spid="590"/>
                                        </p:tgtEl>
                                        <p:attrNameLst>
                                          <p:attrName>ppt_x</p:attrName>
                                          <p:attrName>ppt_y</p:attrName>
                                        </p:attrNameLst>
                                      </p:cBhvr>
                                      <p:rCtr x="1517" y="0"/>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643"/>
                                        </p:tgtEl>
                                        <p:attrNameLst>
                                          <p:attrName>style.visibility</p:attrName>
                                        </p:attrNameLst>
                                      </p:cBhvr>
                                      <p:to>
                                        <p:strVal val="visible"/>
                                      </p:to>
                                    </p:set>
                                    <p:animEffect transition="in" filter="fade">
                                      <p:cBhvr>
                                        <p:cTn id="129" dur="500"/>
                                        <p:tgtEl>
                                          <p:spTgt spid="643"/>
                                        </p:tgtEl>
                                      </p:cBhvr>
                                    </p:animEffect>
                                  </p:childTnLst>
                                </p:cTn>
                              </p:par>
                              <p:par>
                                <p:cTn id="130" presetID="42" presetClass="path" presetSubtype="0" decel="100000" fill="hold" nodeType="withEffect">
                                  <p:stCondLst>
                                    <p:cond delay="0"/>
                                  </p:stCondLst>
                                  <p:childTnLst>
                                    <p:animMotion origin="layout" path="M -0.03041 3.51852E-6 L 3.02083E-6 3.51852E-6 " pathEditMode="relative" rAng="0" ptsTypes="AA">
                                      <p:cBhvr>
                                        <p:cTn id="131" dur="600" fill="hold"/>
                                        <p:tgtEl>
                                          <p:spTgt spid="643"/>
                                        </p:tgtEl>
                                        <p:attrNameLst>
                                          <p:attrName>ppt_x</p:attrName>
                                          <p:attrName>ppt_y</p:attrName>
                                        </p:attrNameLst>
                                      </p:cBhvr>
                                      <p:rCtr x="15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5AF404E-933F-2544-9E4E-685B8CD59860}"/>
              </a:ext>
            </a:extLst>
          </p:cNvPr>
          <p:cNvSpPr>
            <a:spLocks noGrp="1"/>
          </p:cNvSpPr>
          <p:nvPr>
            <p:ph type="title"/>
          </p:nvPr>
        </p:nvSpPr>
        <p:spPr/>
        <p:txBody>
          <a:bodyPr/>
          <a:lstStyle/>
          <a:p>
            <a:r>
              <a:rPr lang="en-US" dirty="0"/>
              <a:t>Why are you here?</a:t>
            </a:r>
          </a:p>
        </p:txBody>
      </p:sp>
      <p:sp>
        <p:nvSpPr>
          <p:cNvPr id="13" name="Content Placeholder 12">
            <a:extLst>
              <a:ext uri="{FF2B5EF4-FFF2-40B4-BE49-F238E27FC236}">
                <a16:creationId xmlns:a16="http://schemas.microsoft.com/office/drawing/2014/main" id="{66290C09-42C8-C94C-988A-E9E9A1AA44DD}"/>
              </a:ext>
            </a:extLst>
          </p:cNvPr>
          <p:cNvSpPr>
            <a:spLocks noGrp="1"/>
          </p:cNvSpPr>
          <p:nvPr>
            <p:ph type="body" sz="quarter" idx="10"/>
          </p:nvPr>
        </p:nvSpPr>
        <p:spPr/>
        <p:txBody>
          <a:bodyPr/>
          <a:lstStyle/>
          <a:p>
            <a:r>
              <a:rPr lang="en-US" dirty="0"/>
              <a:t>So you can answer your customer (correctly) when they ask, “How does Amazon do it?” </a:t>
            </a:r>
          </a:p>
          <a:p>
            <a:r>
              <a:rPr lang="en-US" dirty="0"/>
              <a:t>You want to build trust</a:t>
            </a:r>
          </a:p>
          <a:p>
            <a:r>
              <a:rPr lang="en-US" dirty="0"/>
              <a:t>Your customers need to transform</a:t>
            </a:r>
          </a:p>
          <a:p>
            <a:r>
              <a:rPr lang="en-US" dirty="0"/>
              <a:t>Your customers are just starting out</a:t>
            </a:r>
          </a:p>
          <a:p>
            <a:endParaRPr lang="en-US" dirty="0"/>
          </a:p>
          <a:p>
            <a:endParaRPr lang="en-US" dirty="0"/>
          </a:p>
        </p:txBody>
      </p:sp>
      <p:sp>
        <p:nvSpPr>
          <p:cNvPr id="14" name="Content Placeholder 13">
            <a:extLst>
              <a:ext uri="{FF2B5EF4-FFF2-40B4-BE49-F238E27FC236}">
                <a16:creationId xmlns:a16="http://schemas.microsoft.com/office/drawing/2014/main" id="{168405FE-28D1-CB46-9AD0-E78FB6E3689C}"/>
              </a:ext>
            </a:extLst>
          </p:cNvPr>
          <p:cNvSpPr>
            <a:spLocks noGrp="1"/>
          </p:cNvSpPr>
          <p:nvPr>
            <p:ph type="body" sz="quarter" idx="11"/>
          </p:nvPr>
        </p:nvSpPr>
        <p:spPr/>
        <p:txBody>
          <a:bodyPr/>
          <a:lstStyle/>
          <a:p>
            <a:r>
              <a:rPr lang="en-US" dirty="0"/>
              <a:t>You want to talk to your customer about something more than “Cloud”</a:t>
            </a:r>
          </a:p>
          <a:p>
            <a:r>
              <a:rPr lang="en-US" dirty="0"/>
              <a:t>You heard “DevOps” was the way to go</a:t>
            </a:r>
          </a:p>
          <a:p>
            <a:r>
              <a:rPr lang="en-US" dirty="0"/>
              <a:t>Your customers are not moving fast enough</a:t>
            </a:r>
          </a:p>
          <a:p>
            <a:r>
              <a:rPr lang="en-US" dirty="0"/>
              <a:t>Everything else was full</a:t>
            </a:r>
          </a:p>
        </p:txBody>
      </p:sp>
    </p:spTree>
    <p:extLst>
      <p:ext uri="{BB962C8B-B14F-4D97-AF65-F5344CB8AC3E}">
        <p14:creationId xmlns:p14="http://schemas.microsoft.com/office/powerpoint/2010/main" val="299107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dissolv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dissolv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dissolv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dissolve">
                                      <p:cBhvr>
                                        <p:cTn id="4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2319E-AE9E-F340-ABB5-D5988B415D45}"/>
              </a:ext>
            </a:extLst>
          </p:cNvPr>
          <p:cNvSpPr>
            <a:spLocks noGrp="1"/>
          </p:cNvSpPr>
          <p:nvPr>
            <p:ph type="title"/>
          </p:nvPr>
        </p:nvSpPr>
        <p:spPr/>
        <p:txBody>
          <a:bodyPr/>
          <a:lstStyle/>
          <a:p>
            <a:r>
              <a:rPr lang="en-US" dirty="0"/>
              <a:t>Impact to our organization</a:t>
            </a:r>
          </a:p>
        </p:txBody>
      </p:sp>
    </p:spTree>
    <p:extLst>
      <p:ext uri="{BB962C8B-B14F-4D97-AF65-F5344CB8AC3E}">
        <p14:creationId xmlns:p14="http://schemas.microsoft.com/office/powerpoint/2010/main" val="4062192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152">
            <a:extLst>
              <a:ext uri="{FF2B5EF4-FFF2-40B4-BE49-F238E27FC236}">
                <a16:creationId xmlns:a16="http://schemas.microsoft.com/office/drawing/2014/main" id="{4831C407-7529-4411-B7A1-59E67AE051D4}"/>
              </a:ext>
            </a:extLst>
          </p:cNvPr>
          <p:cNvSpPr txBox="1"/>
          <p:nvPr/>
        </p:nvSpPr>
        <p:spPr>
          <a:xfrm>
            <a:off x="7843212" y="3665807"/>
            <a:ext cx="5360174" cy="2431435"/>
          </a:xfrm>
          <a:prstGeom prst="rect">
            <a:avLst/>
          </a:prstGeom>
          <a:noFill/>
        </p:spPr>
        <p:txBody>
          <a:bodyPr wrap="square" rtlCol="0">
            <a:spAutoFit/>
          </a:bodyPr>
          <a:lstStyle/>
          <a:p>
            <a:pPr defTabSz="731534"/>
            <a:r>
              <a:rPr lang="en-US" sz="40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“Two-pizza” teams</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Own a service</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Minimizes social constraints (Conway’s law)</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Autonomy to make decisions</a:t>
            </a:r>
          </a:p>
        </p:txBody>
      </p:sp>
      <p:sp>
        <p:nvSpPr>
          <p:cNvPr id="2" name="Title 1">
            <a:extLst>
              <a:ext uri="{FF2B5EF4-FFF2-40B4-BE49-F238E27FC236}">
                <a16:creationId xmlns:a16="http://schemas.microsoft.com/office/drawing/2014/main" id="{95895AEF-AEC6-D840-A79A-966F56C3D6CC}"/>
              </a:ext>
            </a:extLst>
          </p:cNvPr>
          <p:cNvSpPr>
            <a:spLocks noGrp="1"/>
          </p:cNvSpPr>
          <p:nvPr>
            <p:ph type="title"/>
          </p:nvPr>
        </p:nvSpPr>
        <p:spPr/>
        <p:txBody>
          <a:bodyPr/>
          <a:lstStyle/>
          <a:p>
            <a:r>
              <a:rPr lang="en-US" dirty="0"/>
              <a:t>Getting (re)organized</a:t>
            </a:r>
          </a:p>
        </p:txBody>
      </p:sp>
      <p:grpSp>
        <p:nvGrpSpPr>
          <p:cNvPr id="187" name="Group 186">
            <a:extLst>
              <a:ext uri="{FF2B5EF4-FFF2-40B4-BE49-F238E27FC236}">
                <a16:creationId xmlns:a16="http://schemas.microsoft.com/office/drawing/2014/main" id="{6AE78DC8-E15A-C345-A328-8A962FA14CD2}"/>
              </a:ext>
            </a:extLst>
          </p:cNvPr>
          <p:cNvGrpSpPr/>
          <p:nvPr/>
        </p:nvGrpSpPr>
        <p:grpSpPr>
          <a:xfrm rot="900000">
            <a:off x="4136324" y="3404359"/>
            <a:ext cx="2290110" cy="2043095"/>
            <a:chOff x="5325653" y="2441164"/>
            <a:chExt cx="4102085" cy="3659627"/>
          </a:xfrm>
        </p:grpSpPr>
        <p:sp>
          <p:nvSpPr>
            <p:cNvPr id="188" name="Freeform: Shape 119">
              <a:extLst>
                <a:ext uri="{FF2B5EF4-FFF2-40B4-BE49-F238E27FC236}">
                  <a16:creationId xmlns:a16="http://schemas.microsoft.com/office/drawing/2014/main" id="{5B2B4432-00FF-814C-A02B-589B0BF0B468}"/>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89" name="Freeform: Shape 120">
              <a:extLst>
                <a:ext uri="{FF2B5EF4-FFF2-40B4-BE49-F238E27FC236}">
                  <a16:creationId xmlns:a16="http://schemas.microsoft.com/office/drawing/2014/main" id="{FFF2C08F-0536-8146-BB88-C0CD5026962E}"/>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0" name="Freeform: Shape 121">
              <a:extLst>
                <a:ext uri="{FF2B5EF4-FFF2-40B4-BE49-F238E27FC236}">
                  <a16:creationId xmlns:a16="http://schemas.microsoft.com/office/drawing/2014/main" id="{83C25E15-F6FB-1F40-A40F-67C744CF460B}"/>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1" name="Freeform: Shape 122">
              <a:extLst>
                <a:ext uri="{FF2B5EF4-FFF2-40B4-BE49-F238E27FC236}">
                  <a16:creationId xmlns:a16="http://schemas.microsoft.com/office/drawing/2014/main" id="{08C62BE2-02B7-274E-A55E-3A9488F6865A}"/>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2" name="Freeform: Shape 123">
              <a:extLst>
                <a:ext uri="{FF2B5EF4-FFF2-40B4-BE49-F238E27FC236}">
                  <a16:creationId xmlns:a16="http://schemas.microsoft.com/office/drawing/2014/main" id="{6FD2414C-AF3A-5F4A-A256-3DCA103FCB43}"/>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3" name="Freeform: Shape 124">
              <a:extLst>
                <a:ext uri="{FF2B5EF4-FFF2-40B4-BE49-F238E27FC236}">
                  <a16:creationId xmlns:a16="http://schemas.microsoft.com/office/drawing/2014/main" id="{7012B847-F0CD-8C41-9AB0-72E5721AE349}"/>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4" name="Freeform: Shape 125">
              <a:extLst>
                <a:ext uri="{FF2B5EF4-FFF2-40B4-BE49-F238E27FC236}">
                  <a16:creationId xmlns:a16="http://schemas.microsoft.com/office/drawing/2014/main" id="{9B1C2A82-8E90-C94C-994E-0255D8FEF34F}"/>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5" name="Oval 194">
              <a:extLst>
                <a:ext uri="{FF2B5EF4-FFF2-40B4-BE49-F238E27FC236}">
                  <a16:creationId xmlns:a16="http://schemas.microsoft.com/office/drawing/2014/main" id="{E87BC065-E8D3-7541-8065-F0046B155406}"/>
                </a:ext>
              </a:extLst>
            </p:cNvPr>
            <p:cNvSpPr/>
            <p:nvPr/>
          </p:nvSpPr>
          <p:spPr>
            <a:xfrm>
              <a:off x="8084457" y="38317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196" name="Oval 195">
              <a:extLst>
                <a:ext uri="{FF2B5EF4-FFF2-40B4-BE49-F238E27FC236}">
                  <a16:creationId xmlns:a16="http://schemas.microsoft.com/office/drawing/2014/main" id="{4BCF8728-6D32-5543-AFA3-BAED81E26857}"/>
                </a:ext>
              </a:extLst>
            </p:cNvPr>
            <p:cNvSpPr/>
            <p:nvPr/>
          </p:nvSpPr>
          <p:spPr>
            <a:xfrm>
              <a:off x="5935617" y="34507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197" name="Oval 196">
              <a:extLst>
                <a:ext uri="{FF2B5EF4-FFF2-40B4-BE49-F238E27FC236}">
                  <a16:creationId xmlns:a16="http://schemas.microsoft.com/office/drawing/2014/main" id="{C94879FD-4DB3-0247-A264-93E576C13793}"/>
                </a:ext>
              </a:extLst>
            </p:cNvPr>
            <p:cNvSpPr/>
            <p:nvPr/>
          </p:nvSpPr>
          <p:spPr>
            <a:xfrm>
              <a:off x="6385197" y="448709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198" name="Oval 197">
              <a:extLst>
                <a:ext uri="{FF2B5EF4-FFF2-40B4-BE49-F238E27FC236}">
                  <a16:creationId xmlns:a16="http://schemas.microsoft.com/office/drawing/2014/main" id="{2B09EA10-F06D-CD45-BE21-3256A4F7DA64}"/>
                </a:ext>
              </a:extLst>
            </p:cNvPr>
            <p:cNvSpPr/>
            <p:nvPr/>
          </p:nvSpPr>
          <p:spPr>
            <a:xfrm>
              <a:off x="7590354" y="28024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199" name="Oval 198">
              <a:extLst>
                <a:ext uri="{FF2B5EF4-FFF2-40B4-BE49-F238E27FC236}">
                  <a16:creationId xmlns:a16="http://schemas.microsoft.com/office/drawing/2014/main" id="{293537D6-C320-F142-B319-9D2FE0106318}"/>
                </a:ext>
              </a:extLst>
            </p:cNvPr>
            <p:cNvSpPr/>
            <p:nvPr/>
          </p:nvSpPr>
          <p:spPr>
            <a:xfrm>
              <a:off x="8004691" y="29739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0" name="Oval 199">
              <a:extLst>
                <a:ext uri="{FF2B5EF4-FFF2-40B4-BE49-F238E27FC236}">
                  <a16:creationId xmlns:a16="http://schemas.microsoft.com/office/drawing/2014/main" id="{BB3FE574-9CD9-6F4A-8549-50E40FC4400B}"/>
                </a:ext>
              </a:extLst>
            </p:cNvPr>
            <p:cNvSpPr/>
            <p:nvPr/>
          </p:nvSpPr>
          <p:spPr>
            <a:xfrm>
              <a:off x="7623691" y="3345424"/>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1" name="Oval 200">
              <a:extLst>
                <a:ext uri="{FF2B5EF4-FFF2-40B4-BE49-F238E27FC236}">
                  <a16:creationId xmlns:a16="http://schemas.microsoft.com/office/drawing/2014/main" id="{FA210E68-180B-904D-AFFA-0F6F77F3C312}"/>
                </a:ext>
              </a:extLst>
            </p:cNvPr>
            <p:cNvSpPr/>
            <p:nvPr/>
          </p:nvSpPr>
          <p:spPr>
            <a:xfrm>
              <a:off x="5752029" y="39073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2" name="Oval 201">
              <a:extLst>
                <a:ext uri="{FF2B5EF4-FFF2-40B4-BE49-F238E27FC236}">
                  <a16:creationId xmlns:a16="http://schemas.microsoft.com/office/drawing/2014/main" id="{218E9361-65E7-674B-8F14-0A1703D7D8C2}"/>
                </a:ext>
              </a:extLst>
            </p:cNvPr>
            <p:cNvSpPr/>
            <p:nvPr/>
          </p:nvSpPr>
          <p:spPr>
            <a:xfrm>
              <a:off x="6371154" y="39264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3" name="Oval 202">
              <a:extLst>
                <a:ext uri="{FF2B5EF4-FFF2-40B4-BE49-F238E27FC236}">
                  <a16:creationId xmlns:a16="http://schemas.microsoft.com/office/drawing/2014/main" id="{5F584D14-2E14-0F4A-9F74-B9087E168D62}"/>
                </a:ext>
              </a:extLst>
            </p:cNvPr>
            <p:cNvSpPr/>
            <p:nvPr/>
          </p:nvSpPr>
          <p:spPr>
            <a:xfrm>
              <a:off x="5850454" y="44852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4" name="Oval 203">
              <a:extLst>
                <a:ext uri="{FF2B5EF4-FFF2-40B4-BE49-F238E27FC236}">
                  <a16:creationId xmlns:a16="http://schemas.microsoft.com/office/drawing/2014/main" id="{6647568C-8511-EB48-A2C5-91EE0B8C1855}"/>
                </a:ext>
              </a:extLst>
            </p:cNvPr>
            <p:cNvSpPr/>
            <p:nvPr/>
          </p:nvSpPr>
          <p:spPr>
            <a:xfrm>
              <a:off x="6053654" y="48979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5" name="Oval 204">
              <a:extLst>
                <a:ext uri="{FF2B5EF4-FFF2-40B4-BE49-F238E27FC236}">
                  <a16:creationId xmlns:a16="http://schemas.microsoft.com/office/drawing/2014/main" id="{5821DFE0-E0CC-2B45-975E-9279221BE520}"/>
                </a:ext>
              </a:extLst>
            </p:cNvPr>
            <p:cNvSpPr/>
            <p:nvPr/>
          </p:nvSpPr>
          <p:spPr>
            <a:xfrm>
              <a:off x="6917254" y="50376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6" name="Oval 205">
              <a:extLst>
                <a:ext uri="{FF2B5EF4-FFF2-40B4-BE49-F238E27FC236}">
                  <a16:creationId xmlns:a16="http://schemas.microsoft.com/office/drawing/2014/main" id="{D4029162-38CC-754D-8E90-F851D829C2BC}"/>
                </a:ext>
              </a:extLst>
            </p:cNvPr>
            <p:cNvSpPr/>
            <p:nvPr/>
          </p:nvSpPr>
          <p:spPr>
            <a:xfrm>
              <a:off x="6974404" y="54885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nvGrpSpPr>
            <p:cNvPr id="207" name="Group 206">
              <a:extLst>
                <a:ext uri="{FF2B5EF4-FFF2-40B4-BE49-F238E27FC236}">
                  <a16:creationId xmlns:a16="http://schemas.microsoft.com/office/drawing/2014/main" id="{0BD9DE87-18E1-EC45-95E1-D2B6E6F6E6E6}"/>
                </a:ext>
              </a:extLst>
            </p:cNvPr>
            <p:cNvGrpSpPr/>
            <p:nvPr/>
          </p:nvGrpSpPr>
          <p:grpSpPr>
            <a:xfrm>
              <a:off x="8171682" y="3688759"/>
              <a:ext cx="1256056" cy="1764642"/>
              <a:chOff x="7870599" y="3599549"/>
              <a:chExt cx="1256056" cy="1764642"/>
            </a:xfrm>
          </p:grpSpPr>
          <p:sp>
            <p:nvSpPr>
              <p:cNvPr id="217" name="Freeform: Shape 148">
                <a:extLst>
                  <a:ext uri="{FF2B5EF4-FFF2-40B4-BE49-F238E27FC236}">
                    <a16:creationId xmlns:a16="http://schemas.microsoft.com/office/drawing/2014/main" id="{CE13B56B-A5B4-7E46-8347-6052769AF030}"/>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8" name="Oval 217">
                <a:extLst>
                  <a:ext uri="{FF2B5EF4-FFF2-40B4-BE49-F238E27FC236}">
                    <a16:creationId xmlns:a16="http://schemas.microsoft.com/office/drawing/2014/main" id="{C30FCC3E-5215-B64A-82CC-548325C913FB}"/>
                  </a:ext>
                </a:extLst>
              </p:cNvPr>
              <p:cNvSpPr/>
              <p:nvPr/>
            </p:nvSpPr>
            <p:spPr>
              <a:xfrm>
                <a:off x="7996754" y="45614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9" name="Oval 218">
                <a:extLst>
                  <a:ext uri="{FF2B5EF4-FFF2-40B4-BE49-F238E27FC236}">
                    <a16:creationId xmlns:a16="http://schemas.microsoft.com/office/drawing/2014/main" id="{B516DB89-BF74-6C4D-B62D-E45F04D27694}"/>
                  </a:ext>
                </a:extLst>
              </p:cNvPr>
              <p:cNvSpPr/>
              <p:nvPr/>
            </p:nvSpPr>
            <p:spPr>
              <a:xfrm>
                <a:off x="8682554" y="45931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0" name="Oval 219">
                <a:extLst>
                  <a:ext uri="{FF2B5EF4-FFF2-40B4-BE49-F238E27FC236}">
                    <a16:creationId xmlns:a16="http://schemas.microsoft.com/office/drawing/2014/main" id="{13DCDF93-2853-3244-8E05-835BB29CF790}"/>
                  </a:ext>
                </a:extLst>
              </p:cNvPr>
              <p:cNvSpPr/>
              <p:nvPr/>
            </p:nvSpPr>
            <p:spPr>
              <a:xfrm>
                <a:off x="8517454" y="49741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sp>
          <p:nvSpPr>
            <p:cNvPr id="208" name="Oval 207">
              <a:extLst>
                <a:ext uri="{FF2B5EF4-FFF2-40B4-BE49-F238E27FC236}">
                  <a16:creationId xmlns:a16="http://schemas.microsoft.com/office/drawing/2014/main" id="{FDB66C86-29EC-EC43-962B-B8E651D2BCDC}"/>
                </a:ext>
              </a:extLst>
            </p:cNvPr>
            <p:cNvSpPr/>
            <p:nvPr/>
          </p:nvSpPr>
          <p:spPr>
            <a:xfrm>
              <a:off x="8580954" y="34692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09" name="Oval 208">
              <a:extLst>
                <a:ext uri="{FF2B5EF4-FFF2-40B4-BE49-F238E27FC236}">
                  <a16:creationId xmlns:a16="http://schemas.microsoft.com/office/drawing/2014/main" id="{AA099987-A222-2446-BCF5-971B1B32BDD1}"/>
                </a:ext>
              </a:extLst>
            </p:cNvPr>
            <p:cNvSpPr/>
            <p:nvPr/>
          </p:nvSpPr>
          <p:spPr>
            <a:xfrm>
              <a:off x="8498404" y="39708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0" name="Oval 209">
              <a:extLst>
                <a:ext uri="{FF2B5EF4-FFF2-40B4-BE49-F238E27FC236}">
                  <a16:creationId xmlns:a16="http://schemas.microsoft.com/office/drawing/2014/main" id="{2CD476EE-29CF-F84D-BC7B-E54925FEB249}"/>
                </a:ext>
              </a:extLst>
            </p:cNvPr>
            <p:cNvSpPr/>
            <p:nvPr/>
          </p:nvSpPr>
          <p:spPr>
            <a:xfrm>
              <a:off x="6903357" y="335552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11" name="Oval 210">
              <a:extLst>
                <a:ext uri="{FF2B5EF4-FFF2-40B4-BE49-F238E27FC236}">
                  <a16:creationId xmlns:a16="http://schemas.microsoft.com/office/drawing/2014/main" id="{63CD4862-93D0-E340-A331-C4DBFF60864B}"/>
                </a:ext>
              </a:extLst>
            </p:cNvPr>
            <p:cNvSpPr/>
            <p:nvPr/>
          </p:nvSpPr>
          <p:spPr>
            <a:xfrm>
              <a:off x="6625154" y="29358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2" name="Oval 211">
              <a:extLst>
                <a:ext uri="{FF2B5EF4-FFF2-40B4-BE49-F238E27FC236}">
                  <a16:creationId xmlns:a16="http://schemas.microsoft.com/office/drawing/2014/main" id="{DE646370-CBD9-CF45-97F0-1DE510A847BE}"/>
                </a:ext>
              </a:extLst>
            </p:cNvPr>
            <p:cNvSpPr/>
            <p:nvPr/>
          </p:nvSpPr>
          <p:spPr>
            <a:xfrm>
              <a:off x="6999804" y="28151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3" name="Oval 212">
              <a:extLst>
                <a:ext uri="{FF2B5EF4-FFF2-40B4-BE49-F238E27FC236}">
                  <a16:creationId xmlns:a16="http://schemas.microsoft.com/office/drawing/2014/main" id="{1C3D250A-928D-0D4A-93D6-9FD704AC6A3C}"/>
                </a:ext>
              </a:extLst>
            </p:cNvPr>
            <p:cNvSpPr/>
            <p:nvPr/>
          </p:nvSpPr>
          <p:spPr>
            <a:xfrm>
              <a:off x="7995557" y="54573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14" name="Oval 213">
              <a:extLst>
                <a:ext uri="{FF2B5EF4-FFF2-40B4-BE49-F238E27FC236}">
                  <a16:creationId xmlns:a16="http://schemas.microsoft.com/office/drawing/2014/main" id="{8681484F-B252-1941-BAA5-D07531D6A444}"/>
                </a:ext>
              </a:extLst>
            </p:cNvPr>
            <p:cNvSpPr/>
            <p:nvPr/>
          </p:nvSpPr>
          <p:spPr>
            <a:xfrm>
              <a:off x="7615754" y="49805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5" name="Oval 214">
              <a:extLst>
                <a:ext uri="{FF2B5EF4-FFF2-40B4-BE49-F238E27FC236}">
                  <a16:creationId xmlns:a16="http://schemas.microsoft.com/office/drawing/2014/main" id="{A67C3F40-B1D7-1341-BB3B-145408813FA3}"/>
                </a:ext>
              </a:extLst>
            </p:cNvPr>
            <p:cNvSpPr/>
            <p:nvPr/>
          </p:nvSpPr>
          <p:spPr>
            <a:xfrm>
              <a:off x="7641154" y="55329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16" name="Oval 215">
              <a:extLst>
                <a:ext uri="{FF2B5EF4-FFF2-40B4-BE49-F238E27FC236}">
                  <a16:creationId xmlns:a16="http://schemas.microsoft.com/office/drawing/2014/main" id="{C598E7E8-B0A9-514F-925F-389B133F0875}"/>
                </a:ext>
              </a:extLst>
            </p:cNvPr>
            <p:cNvSpPr/>
            <p:nvPr/>
          </p:nvSpPr>
          <p:spPr>
            <a:xfrm>
              <a:off x="6504504" y="54504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grpSp>
        <p:nvGrpSpPr>
          <p:cNvPr id="221" name="Group 220">
            <a:extLst>
              <a:ext uri="{FF2B5EF4-FFF2-40B4-BE49-F238E27FC236}">
                <a16:creationId xmlns:a16="http://schemas.microsoft.com/office/drawing/2014/main" id="{99853757-FD55-584C-8DDA-8CA93F9A2046}"/>
              </a:ext>
            </a:extLst>
          </p:cNvPr>
          <p:cNvGrpSpPr/>
          <p:nvPr/>
        </p:nvGrpSpPr>
        <p:grpSpPr>
          <a:xfrm>
            <a:off x="1816358" y="3738604"/>
            <a:ext cx="3195406" cy="2850743"/>
            <a:chOff x="5325653" y="2441164"/>
            <a:chExt cx="4102085" cy="3659627"/>
          </a:xfrm>
        </p:grpSpPr>
        <p:sp>
          <p:nvSpPr>
            <p:cNvPr id="222" name="Freeform: Shape 36">
              <a:extLst>
                <a:ext uri="{FF2B5EF4-FFF2-40B4-BE49-F238E27FC236}">
                  <a16:creationId xmlns:a16="http://schemas.microsoft.com/office/drawing/2014/main" id="{7886F186-C1E2-A545-97E6-3145A1298C73}"/>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3" name="Freeform: Shape 44">
              <a:extLst>
                <a:ext uri="{FF2B5EF4-FFF2-40B4-BE49-F238E27FC236}">
                  <a16:creationId xmlns:a16="http://schemas.microsoft.com/office/drawing/2014/main" id="{B8B60780-E898-AC4F-BC8A-8F8CCC8326DB}"/>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4" name="Freeform: Shape 47">
              <a:extLst>
                <a:ext uri="{FF2B5EF4-FFF2-40B4-BE49-F238E27FC236}">
                  <a16:creationId xmlns:a16="http://schemas.microsoft.com/office/drawing/2014/main" id="{F171AEEB-67D3-8143-8503-CE26816B1A1A}"/>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5" name="Freeform: Shape 51">
              <a:extLst>
                <a:ext uri="{FF2B5EF4-FFF2-40B4-BE49-F238E27FC236}">
                  <a16:creationId xmlns:a16="http://schemas.microsoft.com/office/drawing/2014/main" id="{F29EF80E-3174-A041-96F7-5D99FC21E3B9}"/>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6" name="Freeform: Shape 52">
              <a:extLst>
                <a:ext uri="{FF2B5EF4-FFF2-40B4-BE49-F238E27FC236}">
                  <a16:creationId xmlns:a16="http://schemas.microsoft.com/office/drawing/2014/main" id="{D6ACA505-62AD-ED47-A63B-13BFF3192A29}"/>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7" name="Freeform: Shape 54">
              <a:extLst>
                <a:ext uri="{FF2B5EF4-FFF2-40B4-BE49-F238E27FC236}">
                  <a16:creationId xmlns:a16="http://schemas.microsoft.com/office/drawing/2014/main" id="{F754C73F-D076-7849-AE80-BA3B84F83658}"/>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8" name="Freeform: Shape 55">
              <a:extLst>
                <a:ext uri="{FF2B5EF4-FFF2-40B4-BE49-F238E27FC236}">
                  <a16:creationId xmlns:a16="http://schemas.microsoft.com/office/drawing/2014/main" id="{FE42CFFF-D201-8F45-AAC9-6B21BD999364}"/>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29" name="Oval 228">
              <a:extLst>
                <a:ext uri="{FF2B5EF4-FFF2-40B4-BE49-F238E27FC236}">
                  <a16:creationId xmlns:a16="http://schemas.microsoft.com/office/drawing/2014/main" id="{EA2BF5F8-F213-D14E-82A5-0C966A3AFF5B}"/>
                </a:ext>
              </a:extLst>
            </p:cNvPr>
            <p:cNvSpPr/>
            <p:nvPr/>
          </p:nvSpPr>
          <p:spPr>
            <a:xfrm>
              <a:off x="8084457" y="38317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30" name="Oval 229">
              <a:extLst>
                <a:ext uri="{FF2B5EF4-FFF2-40B4-BE49-F238E27FC236}">
                  <a16:creationId xmlns:a16="http://schemas.microsoft.com/office/drawing/2014/main" id="{F1591C63-BBF7-0C4E-A0C8-B31353AA9CB9}"/>
                </a:ext>
              </a:extLst>
            </p:cNvPr>
            <p:cNvSpPr/>
            <p:nvPr/>
          </p:nvSpPr>
          <p:spPr>
            <a:xfrm>
              <a:off x="5935617" y="34507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31" name="Oval 230">
              <a:extLst>
                <a:ext uri="{FF2B5EF4-FFF2-40B4-BE49-F238E27FC236}">
                  <a16:creationId xmlns:a16="http://schemas.microsoft.com/office/drawing/2014/main" id="{71E7204C-A115-CA43-877E-0CDF798768FD}"/>
                </a:ext>
              </a:extLst>
            </p:cNvPr>
            <p:cNvSpPr/>
            <p:nvPr/>
          </p:nvSpPr>
          <p:spPr>
            <a:xfrm>
              <a:off x="6385197" y="448709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32" name="Oval 231">
              <a:extLst>
                <a:ext uri="{FF2B5EF4-FFF2-40B4-BE49-F238E27FC236}">
                  <a16:creationId xmlns:a16="http://schemas.microsoft.com/office/drawing/2014/main" id="{B77FF0D3-FF59-F64F-8CB6-7F8DAEC8EDDA}"/>
                </a:ext>
              </a:extLst>
            </p:cNvPr>
            <p:cNvSpPr/>
            <p:nvPr/>
          </p:nvSpPr>
          <p:spPr>
            <a:xfrm>
              <a:off x="7590354" y="28024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3" name="Oval 232">
              <a:extLst>
                <a:ext uri="{FF2B5EF4-FFF2-40B4-BE49-F238E27FC236}">
                  <a16:creationId xmlns:a16="http://schemas.microsoft.com/office/drawing/2014/main" id="{15E9963F-1030-8842-8BF5-C751A75615D5}"/>
                </a:ext>
              </a:extLst>
            </p:cNvPr>
            <p:cNvSpPr/>
            <p:nvPr/>
          </p:nvSpPr>
          <p:spPr>
            <a:xfrm>
              <a:off x="8004691" y="29739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4" name="Oval 233">
              <a:extLst>
                <a:ext uri="{FF2B5EF4-FFF2-40B4-BE49-F238E27FC236}">
                  <a16:creationId xmlns:a16="http://schemas.microsoft.com/office/drawing/2014/main" id="{E45E8A48-4F8D-D448-81E1-9025926BAEBB}"/>
                </a:ext>
              </a:extLst>
            </p:cNvPr>
            <p:cNvSpPr/>
            <p:nvPr/>
          </p:nvSpPr>
          <p:spPr>
            <a:xfrm>
              <a:off x="7623691" y="3345424"/>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5" name="Oval 234">
              <a:extLst>
                <a:ext uri="{FF2B5EF4-FFF2-40B4-BE49-F238E27FC236}">
                  <a16:creationId xmlns:a16="http://schemas.microsoft.com/office/drawing/2014/main" id="{3A4E995C-E937-394E-8375-356F59FCDA9B}"/>
                </a:ext>
              </a:extLst>
            </p:cNvPr>
            <p:cNvSpPr/>
            <p:nvPr/>
          </p:nvSpPr>
          <p:spPr>
            <a:xfrm>
              <a:off x="5752029" y="39073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6" name="Oval 235">
              <a:extLst>
                <a:ext uri="{FF2B5EF4-FFF2-40B4-BE49-F238E27FC236}">
                  <a16:creationId xmlns:a16="http://schemas.microsoft.com/office/drawing/2014/main" id="{3DA96D38-1EB1-FC43-B7CB-E4005839D678}"/>
                </a:ext>
              </a:extLst>
            </p:cNvPr>
            <p:cNvSpPr/>
            <p:nvPr/>
          </p:nvSpPr>
          <p:spPr>
            <a:xfrm>
              <a:off x="6371154" y="39264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7" name="Oval 236">
              <a:extLst>
                <a:ext uri="{FF2B5EF4-FFF2-40B4-BE49-F238E27FC236}">
                  <a16:creationId xmlns:a16="http://schemas.microsoft.com/office/drawing/2014/main" id="{7AB0653B-5C54-C247-8337-C0E1E725C6B2}"/>
                </a:ext>
              </a:extLst>
            </p:cNvPr>
            <p:cNvSpPr/>
            <p:nvPr/>
          </p:nvSpPr>
          <p:spPr>
            <a:xfrm>
              <a:off x="5850454" y="44852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8" name="Oval 237">
              <a:extLst>
                <a:ext uri="{FF2B5EF4-FFF2-40B4-BE49-F238E27FC236}">
                  <a16:creationId xmlns:a16="http://schemas.microsoft.com/office/drawing/2014/main" id="{318518D5-9BB5-8544-92CF-D001EB0B647B}"/>
                </a:ext>
              </a:extLst>
            </p:cNvPr>
            <p:cNvSpPr/>
            <p:nvPr/>
          </p:nvSpPr>
          <p:spPr>
            <a:xfrm>
              <a:off x="6053654" y="48979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39" name="Oval 238">
              <a:extLst>
                <a:ext uri="{FF2B5EF4-FFF2-40B4-BE49-F238E27FC236}">
                  <a16:creationId xmlns:a16="http://schemas.microsoft.com/office/drawing/2014/main" id="{76D89DDF-83E4-4B47-8D16-DAAED290855A}"/>
                </a:ext>
              </a:extLst>
            </p:cNvPr>
            <p:cNvSpPr/>
            <p:nvPr/>
          </p:nvSpPr>
          <p:spPr>
            <a:xfrm>
              <a:off x="6917254" y="50376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0" name="Oval 239">
              <a:extLst>
                <a:ext uri="{FF2B5EF4-FFF2-40B4-BE49-F238E27FC236}">
                  <a16:creationId xmlns:a16="http://schemas.microsoft.com/office/drawing/2014/main" id="{2C6C954D-2460-CC4B-A4A1-2D4A2B0DD678}"/>
                </a:ext>
              </a:extLst>
            </p:cNvPr>
            <p:cNvSpPr/>
            <p:nvPr/>
          </p:nvSpPr>
          <p:spPr>
            <a:xfrm>
              <a:off x="6974404" y="54885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nvGrpSpPr>
            <p:cNvPr id="241" name="Group 240">
              <a:extLst>
                <a:ext uri="{FF2B5EF4-FFF2-40B4-BE49-F238E27FC236}">
                  <a16:creationId xmlns:a16="http://schemas.microsoft.com/office/drawing/2014/main" id="{5A5C8824-FECD-2C40-881C-F7B0AEC5BA36}"/>
                </a:ext>
              </a:extLst>
            </p:cNvPr>
            <p:cNvGrpSpPr/>
            <p:nvPr/>
          </p:nvGrpSpPr>
          <p:grpSpPr>
            <a:xfrm>
              <a:off x="8171682" y="3688759"/>
              <a:ext cx="1256056" cy="1764642"/>
              <a:chOff x="7870599" y="3599549"/>
              <a:chExt cx="1256056" cy="1764642"/>
            </a:xfrm>
          </p:grpSpPr>
          <p:sp>
            <p:nvSpPr>
              <p:cNvPr id="251" name="Freeform: Shape 46">
                <a:extLst>
                  <a:ext uri="{FF2B5EF4-FFF2-40B4-BE49-F238E27FC236}">
                    <a16:creationId xmlns:a16="http://schemas.microsoft.com/office/drawing/2014/main" id="{D3CB979C-BC77-3C4E-98CB-998118D703CD}"/>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cap="flat" cmpd="sng" algn="ctr">
                <a:solidFill>
                  <a:srgbClr val="FFFFFF"/>
                </a:solid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52" name="Oval 251">
                <a:extLst>
                  <a:ext uri="{FF2B5EF4-FFF2-40B4-BE49-F238E27FC236}">
                    <a16:creationId xmlns:a16="http://schemas.microsoft.com/office/drawing/2014/main" id="{194CDF46-89D2-5A4D-B6E4-D19BD49B535C}"/>
                  </a:ext>
                </a:extLst>
              </p:cNvPr>
              <p:cNvSpPr/>
              <p:nvPr/>
            </p:nvSpPr>
            <p:spPr>
              <a:xfrm>
                <a:off x="7996754" y="45614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53" name="Oval 252">
                <a:extLst>
                  <a:ext uri="{FF2B5EF4-FFF2-40B4-BE49-F238E27FC236}">
                    <a16:creationId xmlns:a16="http://schemas.microsoft.com/office/drawing/2014/main" id="{14CC2C55-807D-A94F-9E7E-A72D19DF1DF1}"/>
                  </a:ext>
                </a:extLst>
              </p:cNvPr>
              <p:cNvSpPr/>
              <p:nvPr/>
            </p:nvSpPr>
            <p:spPr>
              <a:xfrm>
                <a:off x="8682554" y="45931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54" name="Oval 253">
                <a:extLst>
                  <a:ext uri="{FF2B5EF4-FFF2-40B4-BE49-F238E27FC236}">
                    <a16:creationId xmlns:a16="http://schemas.microsoft.com/office/drawing/2014/main" id="{C67197EC-F549-3741-82C3-8B235ACC827D}"/>
                  </a:ext>
                </a:extLst>
              </p:cNvPr>
              <p:cNvSpPr/>
              <p:nvPr/>
            </p:nvSpPr>
            <p:spPr>
              <a:xfrm>
                <a:off x="8517454" y="49741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sp>
          <p:nvSpPr>
            <p:cNvPr id="242" name="Oval 241">
              <a:extLst>
                <a:ext uri="{FF2B5EF4-FFF2-40B4-BE49-F238E27FC236}">
                  <a16:creationId xmlns:a16="http://schemas.microsoft.com/office/drawing/2014/main" id="{6B69CB40-7432-EA4C-B69F-6AD577C7D6FB}"/>
                </a:ext>
              </a:extLst>
            </p:cNvPr>
            <p:cNvSpPr/>
            <p:nvPr/>
          </p:nvSpPr>
          <p:spPr>
            <a:xfrm>
              <a:off x="8580954" y="346924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3" name="Oval 242">
              <a:extLst>
                <a:ext uri="{FF2B5EF4-FFF2-40B4-BE49-F238E27FC236}">
                  <a16:creationId xmlns:a16="http://schemas.microsoft.com/office/drawing/2014/main" id="{044F2C38-7496-5044-80E4-0E2FFB83459D}"/>
                </a:ext>
              </a:extLst>
            </p:cNvPr>
            <p:cNvSpPr/>
            <p:nvPr/>
          </p:nvSpPr>
          <p:spPr>
            <a:xfrm>
              <a:off x="8498404" y="397089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4" name="Oval 243">
              <a:extLst>
                <a:ext uri="{FF2B5EF4-FFF2-40B4-BE49-F238E27FC236}">
                  <a16:creationId xmlns:a16="http://schemas.microsoft.com/office/drawing/2014/main" id="{BA02035B-DDEF-0141-8328-F6105AF26791}"/>
                </a:ext>
              </a:extLst>
            </p:cNvPr>
            <p:cNvSpPr/>
            <p:nvPr/>
          </p:nvSpPr>
          <p:spPr>
            <a:xfrm>
              <a:off x="6903357" y="335552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45" name="Oval 244">
              <a:extLst>
                <a:ext uri="{FF2B5EF4-FFF2-40B4-BE49-F238E27FC236}">
                  <a16:creationId xmlns:a16="http://schemas.microsoft.com/office/drawing/2014/main" id="{0ACE0C72-5BFB-7F4B-9BA6-7873B81066AE}"/>
                </a:ext>
              </a:extLst>
            </p:cNvPr>
            <p:cNvSpPr/>
            <p:nvPr/>
          </p:nvSpPr>
          <p:spPr>
            <a:xfrm>
              <a:off x="6625154" y="29358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6" name="Oval 245">
              <a:extLst>
                <a:ext uri="{FF2B5EF4-FFF2-40B4-BE49-F238E27FC236}">
                  <a16:creationId xmlns:a16="http://schemas.microsoft.com/office/drawing/2014/main" id="{13E46C8F-700A-0148-A871-D4C38C5EAA65}"/>
                </a:ext>
              </a:extLst>
            </p:cNvPr>
            <p:cNvSpPr/>
            <p:nvPr/>
          </p:nvSpPr>
          <p:spPr>
            <a:xfrm>
              <a:off x="6999804" y="28151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7" name="Oval 246">
              <a:extLst>
                <a:ext uri="{FF2B5EF4-FFF2-40B4-BE49-F238E27FC236}">
                  <a16:creationId xmlns:a16="http://schemas.microsoft.com/office/drawing/2014/main" id="{02F30B10-5CA8-E141-AE7E-0BD92D76A6F9}"/>
                </a:ext>
              </a:extLst>
            </p:cNvPr>
            <p:cNvSpPr/>
            <p:nvPr/>
          </p:nvSpPr>
          <p:spPr>
            <a:xfrm>
              <a:off x="7995557" y="5457371"/>
              <a:ext cx="259443" cy="290286"/>
            </a:xfrm>
            <a:prstGeom prst="ellipse">
              <a:avLst/>
            </a:prstGeom>
            <a:solidFill>
              <a:srgbClr val="232F3E"/>
            </a:solidFill>
            <a:ln w="38100" cap="flat" cmpd="sng" algn="ctr">
              <a:solidFill>
                <a:srgbClr val="FF9900"/>
              </a:solidFill>
              <a:prstDash val="solid"/>
            </a:ln>
            <a:effectLst/>
          </p:spPr>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38912">
                <a:defRPr/>
              </a:pPr>
              <a:endParaRPr lang="en-US" sz="1728" dirty="0">
                <a:solidFill>
                  <a:srgbClr val="FFFFFF"/>
                </a:solidFill>
                <a:latin typeface="Amazon Ember"/>
              </a:endParaRPr>
            </a:p>
          </p:txBody>
        </p:sp>
        <p:sp>
          <p:nvSpPr>
            <p:cNvPr id="248" name="Oval 247">
              <a:extLst>
                <a:ext uri="{FF2B5EF4-FFF2-40B4-BE49-F238E27FC236}">
                  <a16:creationId xmlns:a16="http://schemas.microsoft.com/office/drawing/2014/main" id="{B862ADBC-7301-9049-8DB1-BB9CE5E90F48}"/>
                </a:ext>
              </a:extLst>
            </p:cNvPr>
            <p:cNvSpPr/>
            <p:nvPr/>
          </p:nvSpPr>
          <p:spPr>
            <a:xfrm>
              <a:off x="7615754" y="49805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49" name="Oval 248">
              <a:extLst>
                <a:ext uri="{FF2B5EF4-FFF2-40B4-BE49-F238E27FC236}">
                  <a16:creationId xmlns:a16="http://schemas.microsoft.com/office/drawing/2014/main" id="{2E9D77BB-6BBC-F943-B232-2F3D3DB1BED1}"/>
                </a:ext>
              </a:extLst>
            </p:cNvPr>
            <p:cNvSpPr/>
            <p:nvPr/>
          </p:nvSpPr>
          <p:spPr>
            <a:xfrm>
              <a:off x="7641154" y="5532999"/>
              <a:ext cx="91440" cy="91440"/>
            </a:xfrm>
            <a:prstGeom prst="ellipse">
              <a:avLst/>
            </a:prstGeom>
            <a:solidFill>
              <a:srgbClr val="FFFFFF"/>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sp>
          <p:nvSpPr>
            <p:cNvPr id="250" name="Oval 249">
              <a:extLst>
                <a:ext uri="{FF2B5EF4-FFF2-40B4-BE49-F238E27FC236}">
                  <a16:creationId xmlns:a16="http://schemas.microsoft.com/office/drawing/2014/main" id="{CB57C249-4A14-644F-B3FD-C37451B5D1AF}"/>
                </a:ext>
              </a:extLst>
            </p:cNvPr>
            <p:cNvSpPr/>
            <p:nvPr/>
          </p:nvSpPr>
          <p:spPr>
            <a:xfrm>
              <a:off x="6504504" y="5450449"/>
              <a:ext cx="91440" cy="91440"/>
            </a:xfrm>
            <a:prstGeom prst="ellipse">
              <a:avLst/>
            </a:prstGeom>
            <a:solidFill>
              <a:srgbClr val="FF9900"/>
            </a:solidFill>
            <a:ln w="9525" cap="flat" cmpd="sng" algn="ctr">
              <a:noFill/>
              <a:prstDash val="solid"/>
            </a:ln>
            <a:effectLst/>
          </p:spPr>
          <p:txBody>
            <a:bodyPr rtlCol="0" anchor="ctr"/>
            <a:lstStyle/>
            <a:p>
              <a:pPr algn="ctr" defTabSz="438912">
                <a:defRPr/>
              </a:pPr>
              <a:endParaRPr lang="en-US" sz="1728" dirty="0">
                <a:solidFill>
                  <a:srgbClr val="FFFFFF"/>
                </a:solidFill>
                <a:latin typeface="Amazon Ember"/>
              </a:endParaRPr>
            </a:p>
          </p:txBody>
        </p:sp>
      </p:grpSp>
    </p:spTree>
    <p:extLst>
      <p:ext uri="{BB962C8B-B14F-4D97-AF65-F5344CB8AC3E}">
        <p14:creationId xmlns:p14="http://schemas.microsoft.com/office/powerpoint/2010/main" val="364776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par>
                                <p:cTn id="8" presetID="42" presetClass="path" presetSubtype="0" decel="100000" fill="hold" grpId="1" nodeType="withEffect">
                                  <p:stCondLst>
                                    <p:cond delay="750"/>
                                  </p:stCondLst>
                                  <p:childTnLst>
                                    <p:animMotion origin="layout" path="M -0.0304 -2.22222E-6 L -8.33333E-7 -2.22222E-6 " pathEditMode="relative" rAng="0" ptsTypes="AA">
                                      <p:cBhvr>
                                        <p:cTn id="9" dur="600" fill="hold"/>
                                        <p:tgtEl>
                                          <p:spTgt spid="153"/>
                                        </p:tgtEl>
                                        <p:attrNameLst>
                                          <p:attrName>ppt_x</p:attrName>
                                          <p:attrName>ppt_y</p:attrName>
                                        </p:attrNameLst>
                                      </p:cBhvr>
                                      <p:rCtr x="1517" y="0"/>
                                    </p:animMotion>
                                  </p:childTnLst>
                                </p:cTn>
                              </p:par>
                              <p:par>
                                <p:cTn id="10" presetID="10" presetClass="entr" presetSubtype="0" fill="hold" nodeType="withEffect">
                                  <p:stCondLst>
                                    <p:cond delay="50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6" presetClass="emph" presetSubtype="0" accel="100000" autoRev="1" fill="hold" nodeType="withEffect">
                                  <p:stCondLst>
                                    <p:cond delay="0"/>
                                  </p:stCondLst>
                                  <p:childTnLst>
                                    <p:animScale>
                                      <p:cBhvr>
                                        <p:cTn id="14" dur="500" fill="hold"/>
                                        <p:tgtEl>
                                          <p:spTgt spid="221"/>
                                        </p:tgtEl>
                                      </p:cBhvr>
                                      <p:by x="0" y="0"/>
                                    </p:animScale>
                                  </p:childTnLst>
                                </p:cTn>
                              </p:par>
                              <p:par>
                                <p:cTn id="15" presetID="10" presetClass="entr" presetSubtype="0" fill="hold" nodeType="withEffect">
                                  <p:stCondLst>
                                    <p:cond delay="70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par>
                                <p:cTn id="18" presetID="6" presetClass="emph" presetSubtype="0" accel="100000" autoRev="1" fill="hold" nodeType="withEffect">
                                  <p:stCondLst>
                                    <p:cond delay="200"/>
                                  </p:stCondLst>
                                  <p:childTnLst>
                                    <p:animScale>
                                      <p:cBhvr>
                                        <p:cTn id="19" dur="500" fill="hold"/>
                                        <p:tgtEl>
                                          <p:spTgt spid="18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a:extLst>
              <a:ext uri="{FF2B5EF4-FFF2-40B4-BE49-F238E27FC236}">
                <a16:creationId xmlns:a16="http://schemas.microsoft.com/office/drawing/2014/main" id="{4B8DDA24-C047-DB41-A5E9-E879B7117673}"/>
              </a:ext>
            </a:extLst>
          </p:cNvPr>
          <p:cNvSpPr>
            <a:spLocks noGrp="1"/>
          </p:cNvSpPr>
          <p:nvPr>
            <p:ph type="title"/>
          </p:nvPr>
        </p:nvSpPr>
        <p:spPr/>
        <p:txBody>
          <a:bodyPr/>
          <a:lstStyle/>
          <a:p>
            <a:pPr defTabSz="731534">
              <a:lnSpc>
                <a:spcPct val="90000"/>
              </a:lnSpc>
              <a:spcAft>
                <a:spcPts val="1800"/>
              </a:spcAft>
              <a:defRPr/>
            </a:pPr>
            <a:r>
              <a:rPr lang="en-US" dirty="0"/>
              <a:t>Transformation timeline</a:t>
            </a:r>
          </a:p>
        </p:txBody>
      </p:sp>
      <p:graphicFrame>
        <p:nvGraphicFramePr>
          <p:cNvPr id="178" name="Table 177">
            <a:extLst>
              <a:ext uri="{FF2B5EF4-FFF2-40B4-BE49-F238E27FC236}">
                <a16:creationId xmlns:a16="http://schemas.microsoft.com/office/drawing/2014/main" id="{DAC68625-37C2-2144-A305-C8FE4000A33D}"/>
              </a:ext>
            </a:extLst>
          </p:cNvPr>
          <p:cNvGraphicFramePr>
            <a:graphicFrameLocks noGrp="1"/>
          </p:cNvGraphicFramePr>
          <p:nvPr/>
        </p:nvGraphicFramePr>
        <p:xfrm>
          <a:off x="3831948" y="3555076"/>
          <a:ext cx="1406948" cy="2692072"/>
        </p:xfrm>
        <a:graphic>
          <a:graphicData uri="http://schemas.openxmlformats.org/drawingml/2006/table">
            <a:tbl>
              <a:tblPr firstRow="1" bandRow="1"/>
              <a:tblGrid>
                <a:gridCol w="351737">
                  <a:extLst>
                    <a:ext uri="{9D8B030D-6E8A-4147-A177-3AD203B41FA5}">
                      <a16:colId xmlns:a16="http://schemas.microsoft.com/office/drawing/2014/main" val="363008498"/>
                    </a:ext>
                  </a:extLst>
                </a:gridCol>
                <a:gridCol w="351737">
                  <a:extLst>
                    <a:ext uri="{9D8B030D-6E8A-4147-A177-3AD203B41FA5}">
                      <a16:colId xmlns:a16="http://schemas.microsoft.com/office/drawing/2014/main" val="1575244391"/>
                    </a:ext>
                  </a:extLst>
                </a:gridCol>
                <a:gridCol w="351737">
                  <a:extLst>
                    <a:ext uri="{9D8B030D-6E8A-4147-A177-3AD203B41FA5}">
                      <a16:colId xmlns:a16="http://schemas.microsoft.com/office/drawing/2014/main" val="4073933596"/>
                    </a:ext>
                  </a:extLst>
                </a:gridCol>
                <a:gridCol w="351737">
                  <a:extLst>
                    <a:ext uri="{9D8B030D-6E8A-4147-A177-3AD203B41FA5}">
                      <a16:colId xmlns:a16="http://schemas.microsoft.com/office/drawing/2014/main" val="3120702840"/>
                    </a:ext>
                  </a:extLst>
                </a:gridCol>
              </a:tblGrid>
              <a:tr h="336509">
                <a:tc>
                  <a:txBody>
                    <a:bodyPr/>
                    <a:lstStyle>
                      <a:lvl1pPr marL="0" marR="0" indent="0"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lvl1pPr marL="0" marR="0" indent="0"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1" i="0" u="none" strike="noStrike" cap="none" spc="0" baseline="0">
                          <a:solidFill>
                            <a:schemeClr val="lt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dirty="0"/>
                    </a:p>
                  </a:txBody>
                  <a:tcPr/>
                </a:tc>
                <a:tc hMerge="1">
                  <a:txBody>
                    <a:bodyPr/>
                    <a:lstStyle/>
                    <a:p>
                      <a:endParaRPr lang="en-US" sz="900" dirty="0"/>
                    </a:p>
                  </a:txBody>
                  <a:tcPr/>
                </a:tc>
                <a:extLst>
                  <a:ext uri="{0D108BD9-81ED-4DB2-BD59-A6C34878D82A}">
                    <a16:rowId xmlns:a16="http://schemas.microsoft.com/office/drawing/2014/main" val="324281786"/>
                  </a:ext>
                </a:extLst>
              </a:tr>
              <a:tr h="336509">
                <a:tc grid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dirty="0"/>
                    </a:p>
                  </a:txBody>
                  <a:tcPr/>
                </a:tc>
                <a:tc rowSpan="3">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3082062"/>
                  </a:ext>
                </a:extLst>
              </a:tr>
              <a:tr h="336509">
                <a:tc>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900" dirty="0"/>
                    </a:p>
                  </a:txBody>
                  <a:tcPr/>
                </a:tc>
                <a:tc vMerge="1">
                  <a:txBody>
                    <a:bodyPr/>
                    <a:lstStyle/>
                    <a:p>
                      <a:endParaRPr lang="en-US" sz="900" dirty="0"/>
                    </a:p>
                  </a:txBody>
                  <a:tcPr/>
                </a:tc>
                <a:extLst>
                  <a:ext uri="{0D108BD9-81ED-4DB2-BD59-A6C34878D82A}">
                    <a16:rowId xmlns:a16="http://schemas.microsoft.com/office/drawing/2014/main" val="2485083705"/>
                  </a:ext>
                </a:extLst>
              </a:tr>
              <a:tr h="336509">
                <a:tc>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900" dirty="0"/>
                    </a:p>
                  </a:txBody>
                  <a:tcPr/>
                </a:tc>
                <a:tc vMerge="1">
                  <a:txBody>
                    <a:bodyPr/>
                    <a:lstStyle/>
                    <a:p>
                      <a:endParaRPr lang="en-US" sz="900" dirty="0"/>
                    </a:p>
                  </a:txBody>
                  <a:tcPr/>
                </a:tc>
                <a:tc rowSpan="3">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7789775"/>
                  </a:ext>
                </a:extLst>
              </a:tr>
              <a:tr h="336509">
                <a:tc grid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dirty="0"/>
                    </a:p>
                  </a:txBody>
                  <a:tcPr/>
                </a:tc>
                <a:tc>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sz="900" dirty="0"/>
                    </a:p>
                  </a:txBody>
                  <a:tcPr/>
                </a:tc>
                <a:extLst>
                  <a:ext uri="{0D108BD9-81ED-4DB2-BD59-A6C34878D82A}">
                    <a16:rowId xmlns:a16="http://schemas.microsoft.com/office/drawing/2014/main" val="699369659"/>
                  </a:ext>
                </a:extLst>
              </a:tr>
              <a:tr h="336509">
                <a:tc rowSpan="3">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dirty="0"/>
                    </a:p>
                  </a:txBody>
                  <a:tcPr/>
                </a:tc>
                <a:tc vMerge="1">
                  <a:txBody>
                    <a:bodyPr/>
                    <a:lstStyle/>
                    <a:p>
                      <a:endParaRPr lang="en-US" sz="900" dirty="0"/>
                    </a:p>
                  </a:txBody>
                  <a:tcPr/>
                </a:tc>
                <a:extLst>
                  <a:ext uri="{0D108BD9-81ED-4DB2-BD59-A6C34878D82A}">
                    <a16:rowId xmlns:a16="http://schemas.microsoft.com/office/drawing/2014/main" val="3036033058"/>
                  </a:ext>
                </a:extLst>
              </a:tr>
              <a:tr h="336509">
                <a:tc vMerge="1">
                  <a:txBody>
                    <a:bodyPr/>
                    <a:lstStyle/>
                    <a:p>
                      <a:endParaRPr lang="en-US" sz="900" dirty="0"/>
                    </a:p>
                  </a:txBody>
                  <a:tcPr/>
                </a:tc>
                <a:tc row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dirty="0"/>
                    </a:p>
                  </a:txBody>
                  <a:tcPr/>
                </a:tc>
                <a:extLst>
                  <a:ext uri="{0D108BD9-81ED-4DB2-BD59-A6C34878D82A}">
                    <a16:rowId xmlns:a16="http://schemas.microsoft.com/office/drawing/2014/main" val="1042006971"/>
                  </a:ext>
                </a:extLst>
              </a:tr>
              <a:tr h="336509">
                <a:tc vMerge="1">
                  <a:txBody>
                    <a:bodyPr/>
                    <a:lstStyle/>
                    <a:p>
                      <a:endParaRPr lang="en-US" sz="900" dirty="0"/>
                    </a:p>
                  </a:txBody>
                  <a:tcPr/>
                </a:tc>
                <a:tc vMerge="1">
                  <a:txBody>
                    <a:bodyPr/>
                    <a:lstStyle/>
                    <a:p>
                      <a:endParaRPr lang="en-US" sz="900" dirty="0"/>
                    </a:p>
                  </a:txBody>
                  <a:tcPr/>
                </a:tc>
                <a:tc>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dk1"/>
                          </a:solidFill>
                          <a:uFillTx/>
                          <a:latin typeface="Amazon Ember"/>
                          <a:sym typeface="Amazon Ember"/>
                        </a:defRPr>
                      </a:lvl9pPr>
                    </a:lstStyle>
                    <a:p>
                      <a:endParaRPr lang="en-US" sz="800" dirty="0"/>
                    </a:p>
                  </a:txBody>
                  <a:tcPr marL="80779" marR="80779" marT="40390" marB="4039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4747014"/>
                  </a:ext>
                </a:extLst>
              </a:tr>
            </a:tbl>
          </a:graphicData>
        </a:graphic>
      </p:graphicFrame>
      <p:sp>
        <p:nvSpPr>
          <p:cNvPr id="179" name="TextBox 178">
            <a:extLst>
              <a:ext uri="{FF2B5EF4-FFF2-40B4-BE49-F238E27FC236}">
                <a16:creationId xmlns:a16="http://schemas.microsoft.com/office/drawing/2014/main" id="{BB1D1C30-0672-D84E-9E81-185A5558E9D3}"/>
              </a:ext>
            </a:extLst>
          </p:cNvPr>
          <p:cNvSpPr txBox="1"/>
          <p:nvPr/>
        </p:nvSpPr>
        <p:spPr>
          <a:xfrm>
            <a:off x="2791228" y="6773061"/>
            <a:ext cx="3489188" cy="830997"/>
          </a:xfrm>
          <a:prstGeom prst="rect">
            <a:avLst/>
          </a:prstGeom>
          <a:noFill/>
        </p:spPr>
        <p:txBody>
          <a:bodyPr wrap="square" rtlCol="0">
            <a:spAutoFit/>
          </a:bodyPr>
          <a:lstStyle/>
          <a:p>
            <a:pPr algn="ctr" defTabSz="1097234">
              <a:defRPr/>
            </a:pPr>
            <a:r>
              <a:rPr lang="en-US" sz="2400" dirty="0">
                <a:solidFill>
                  <a:srgbClr val="FFFFFF"/>
                </a:solidFill>
              </a:rPr>
              <a:t>M</a:t>
            </a:r>
            <a:r>
              <a:rPr lang="en-US" sz="2400" dirty="0" err="1">
                <a:solidFill>
                  <a:srgbClr val="FFFFFF"/>
                </a:solidFill>
              </a:rPr>
              <a:t>onolithic</a:t>
            </a:r>
            <a:r>
              <a:rPr lang="en-US" sz="2400" dirty="0">
                <a:solidFill>
                  <a:srgbClr val="FFFFFF"/>
                </a:solidFill>
              </a:rPr>
              <a:t> application + teams</a:t>
            </a:r>
          </a:p>
        </p:txBody>
      </p:sp>
      <p:sp>
        <p:nvSpPr>
          <p:cNvPr id="182" name="Rectangle 181">
            <a:extLst>
              <a:ext uri="{FF2B5EF4-FFF2-40B4-BE49-F238E27FC236}">
                <a16:creationId xmlns:a16="http://schemas.microsoft.com/office/drawing/2014/main" id="{41693E6C-6DF7-B546-88AD-AA1D23010817}"/>
              </a:ext>
            </a:extLst>
          </p:cNvPr>
          <p:cNvSpPr/>
          <p:nvPr/>
        </p:nvSpPr>
        <p:spPr bwMode="auto">
          <a:xfrm>
            <a:off x="3832750" y="3555076"/>
            <a:ext cx="1406147" cy="2692075"/>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83" name="TextBox 182">
            <a:extLst>
              <a:ext uri="{FF2B5EF4-FFF2-40B4-BE49-F238E27FC236}">
                <a16:creationId xmlns:a16="http://schemas.microsoft.com/office/drawing/2014/main" id="{8979A158-B4AE-E848-AEE3-4FD4EB828665}"/>
              </a:ext>
            </a:extLst>
          </p:cNvPr>
          <p:cNvSpPr txBox="1"/>
          <p:nvPr/>
        </p:nvSpPr>
        <p:spPr>
          <a:xfrm>
            <a:off x="8414016" y="6773061"/>
            <a:ext cx="3489188" cy="830997"/>
          </a:xfrm>
          <a:prstGeom prst="rect">
            <a:avLst/>
          </a:prstGeom>
          <a:noFill/>
        </p:spPr>
        <p:txBody>
          <a:bodyPr wrap="square" rtlCol="0">
            <a:spAutoFit/>
          </a:bodyPr>
          <a:lstStyle/>
          <a:p>
            <a:pPr algn="ctr" defTabSz="1097234">
              <a:defRPr/>
            </a:pPr>
            <a:r>
              <a:rPr lang="en-US" sz="2400" dirty="0">
                <a:solidFill>
                  <a:srgbClr val="FFFFFF"/>
                </a:solidFill>
              </a:rPr>
              <a:t>Microservices </a:t>
            </a:r>
            <a:br>
              <a:rPr lang="en-US" sz="2400" dirty="0">
                <a:solidFill>
                  <a:srgbClr val="FFFFFF"/>
                </a:solidFill>
              </a:rPr>
            </a:br>
            <a:r>
              <a:rPr lang="en-US" sz="2400" dirty="0">
                <a:solidFill>
                  <a:srgbClr val="FFFFFF"/>
                </a:solidFill>
              </a:rPr>
              <a:t>+ 2-pizza teams</a:t>
            </a:r>
          </a:p>
        </p:txBody>
      </p:sp>
      <p:grpSp>
        <p:nvGrpSpPr>
          <p:cNvPr id="186" name="Graphic 38">
            <a:extLst>
              <a:ext uri="{FF2B5EF4-FFF2-40B4-BE49-F238E27FC236}">
                <a16:creationId xmlns:a16="http://schemas.microsoft.com/office/drawing/2014/main" id="{27555BE9-B3E9-C94C-945F-03B1BC8DB85C}"/>
              </a:ext>
            </a:extLst>
          </p:cNvPr>
          <p:cNvGrpSpPr/>
          <p:nvPr/>
        </p:nvGrpSpPr>
        <p:grpSpPr>
          <a:xfrm>
            <a:off x="8155424" y="3725030"/>
            <a:ext cx="2511425" cy="2511425"/>
            <a:chOff x="10048511" y="3570411"/>
            <a:chExt cx="643689" cy="643689"/>
          </a:xfrm>
        </p:grpSpPr>
        <p:sp>
          <p:nvSpPr>
            <p:cNvPr id="268" name="Freeform: Shape 23">
              <a:extLst>
                <a:ext uri="{FF2B5EF4-FFF2-40B4-BE49-F238E27FC236}">
                  <a16:creationId xmlns:a16="http://schemas.microsoft.com/office/drawing/2014/main" id="{C2B0696F-4ADD-2E45-89D2-96E67E187848}"/>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69" name="Freeform: Shape 24">
              <a:extLst>
                <a:ext uri="{FF2B5EF4-FFF2-40B4-BE49-F238E27FC236}">
                  <a16:creationId xmlns:a16="http://schemas.microsoft.com/office/drawing/2014/main" id="{A49ED034-EA01-3744-ACF1-CA98E6FB3532}"/>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0" name="Freeform: Shape 25">
              <a:extLst>
                <a:ext uri="{FF2B5EF4-FFF2-40B4-BE49-F238E27FC236}">
                  <a16:creationId xmlns:a16="http://schemas.microsoft.com/office/drawing/2014/main" id="{29B796EE-485E-A744-8B2C-D0F850C29655}"/>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1" name="Freeform: Shape 26">
              <a:extLst>
                <a:ext uri="{FF2B5EF4-FFF2-40B4-BE49-F238E27FC236}">
                  <a16:creationId xmlns:a16="http://schemas.microsoft.com/office/drawing/2014/main" id="{2AE0158D-3AED-654F-89BB-3F864D7EF1F4}"/>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2" name="Freeform: Shape 27">
              <a:extLst>
                <a:ext uri="{FF2B5EF4-FFF2-40B4-BE49-F238E27FC236}">
                  <a16:creationId xmlns:a16="http://schemas.microsoft.com/office/drawing/2014/main" id="{2650F738-2531-1542-BAA7-F3A86BADCD63}"/>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3" name="Freeform: Shape 28">
              <a:extLst>
                <a:ext uri="{FF2B5EF4-FFF2-40B4-BE49-F238E27FC236}">
                  <a16:creationId xmlns:a16="http://schemas.microsoft.com/office/drawing/2014/main" id="{08261D86-29EF-9E45-BAFA-A7E918FD2900}"/>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4" name="Freeform: Shape 29">
              <a:extLst>
                <a:ext uri="{FF2B5EF4-FFF2-40B4-BE49-F238E27FC236}">
                  <a16:creationId xmlns:a16="http://schemas.microsoft.com/office/drawing/2014/main" id="{5F909A85-405C-0E41-8641-5A4246B53675}"/>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5" name="Freeform: Shape 30">
              <a:extLst>
                <a:ext uri="{FF2B5EF4-FFF2-40B4-BE49-F238E27FC236}">
                  <a16:creationId xmlns:a16="http://schemas.microsoft.com/office/drawing/2014/main" id="{8223FBFB-21B2-3E41-810A-2D5108C244B0}"/>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76" name="Freeform: Shape 31">
              <a:extLst>
                <a:ext uri="{FF2B5EF4-FFF2-40B4-BE49-F238E27FC236}">
                  <a16:creationId xmlns:a16="http://schemas.microsoft.com/office/drawing/2014/main" id="{C543D28E-8553-2A4F-903F-9386B813CDF7}"/>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77" name="Freeform: Shape 32">
              <a:extLst>
                <a:ext uri="{FF2B5EF4-FFF2-40B4-BE49-F238E27FC236}">
                  <a16:creationId xmlns:a16="http://schemas.microsoft.com/office/drawing/2014/main" id="{BDCB045D-A192-4A4B-9FCF-86D43B476B10}"/>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78" name="Freeform: Shape 33">
              <a:extLst>
                <a:ext uri="{FF2B5EF4-FFF2-40B4-BE49-F238E27FC236}">
                  <a16:creationId xmlns:a16="http://schemas.microsoft.com/office/drawing/2014/main" id="{E79F8194-38AE-8141-A19A-8EC24B24B862}"/>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79" name="Freeform: Shape 34">
              <a:extLst>
                <a:ext uri="{FF2B5EF4-FFF2-40B4-BE49-F238E27FC236}">
                  <a16:creationId xmlns:a16="http://schemas.microsoft.com/office/drawing/2014/main" id="{80085CA9-8960-444B-AC14-0830E0781AF2}"/>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80" name="Freeform: Shape 35">
              <a:extLst>
                <a:ext uri="{FF2B5EF4-FFF2-40B4-BE49-F238E27FC236}">
                  <a16:creationId xmlns:a16="http://schemas.microsoft.com/office/drawing/2014/main" id="{FE7AF205-FE1B-104B-9FFC-B41E3941DFB4}"/>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81" name="Freeform: Shape 36">
              <a:extLst>
                <a:ext uri="{FF2B5EF4-FFF2-40B4-BE49-F238E27FC236}">
                  <a16:creationId xmlns:a16="http://schemas.microsoft.com/office/drawing/2014/main" id="{39218FAF-14F4-C345-A45D-6AD3AF63E842}"/>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2" name="Freeform: Shape 37">
              <a:extLst>
                <a:ext uri="{FF2B5EF4-FFF2-40B4-BE49-F238E27FC236}">
                  <a16:creationId xmlns:a16="http://schemas.microsoft.com/office/drawing/2014/main" id="{51B02030-D5DA-B94D-94EB-7B6F74B9E400}"/>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3" name="Freeform: Shape 38">
              <a:extLst>
                <a:ext uri="{FF2B5EF4-FFF2-40B4-BE49-F238E27FC236}">
                  <a16:creationId xmlns:a16="http://schemas.microsoft.com/office/drawing/2014/main" id="{203C1B8B-43C2-2C4E-8D42-0DE40109657E}"/>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4" name="Freeform: Shape 39">
              <a:extLst>
                <a:ext uri="{FF2B5EF4-FFF2-40B4-BE49-F238E27FC236}">
                  <a16:creationId xmlns:a16="http://schemas.microsoft.com/office/drawing/2014/main" id="{27C887E7-1B90-8F4C-995F-0FBFD4554421}"/>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5" name="Freeform: Shape 40">
              <a:extLst>
                <a:ext uri="{FF2B5EF4-FFF2-40B4-BE49-F238E27FC236}">
                  <a16:creationId xmlns:a16="http://schemas.microsoft.com/office/drawing/2014/main" id="{73E5DD31-2C46-2A46-AA61-B0E27064AEFF}"/>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6" name="Freeform: Shape 41">
              <a:extLst>
                <a:ext uri="{FF2B5EF4-FFF2-40B4-BE49-F238E27FC236}">
                  <a16:creationId xmlns:a16="http://schemas.microsoft.com/office/drawing/2014/main" id="{A25FA7EF-6C31-2A42-A631-A32D56E392FE}"/>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7" name="Freeform: Shape 42">
              <a:extLst>
                <a:ext uri="{FF2B5EF4-FFF2-40B4-BE49-F238E27FC236}">
                  <a16:creationId xmlns:a16="http://schemas.microsoft.com/office/drawing/2014/main" id="{210D0EA7-3EA1-7E41-B547-C6AA8FEF69E1}"/>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8" name="Freeform: Shape 43">
              <a:extLst>
                <a:ext uri="{FF2B5EF4-FFF2-40B4-BE49-F238E27FC236}">
                  <a16:creationId xmlns:a16="http://schemas.microsoft.com/office/drawing/2014/main" id="{EAF9D04E-CD2A-6944-9140-4FC66AF7EC86}"/>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rgbClr val="FFFFFF"/>
              </a:solidFill>
              <a:prstDash val="solid"/>
              <a:round/>
            </a:ln>
          </p:spPr>
          <p:txBody>
            <a:bodyPr rtlCol="0" anchor="ctr"/>
            <a:lstStyle/>
            <a:p>
              <a:pPr defTabSz="1097234">
                <a:defRPr/>
              </a:pPr>
              <a:endParaRPr lang="en-US" sz="1836">
                <a:solidFill>
                  <a:srgbClr val="FFFFFF"/>
                </a:solidFill>
              </a:endParaRPr>
            </a:p>
          </p:txBody>
        </p:sp>
        <p:sp>
          <p:nvSpPr>
            <p:cNvPr id="289" name="Freeform: Shape 44">
              <a:extLst>
                <a:ext uri="{FF2B5EF4-FFF2-40B4-BE49-F238E27FC236}">
                  <a16:creationId xmlns:a16="http://schemas.microsoft.com/office/drawing/2014/main" id="{A7013610-A1C2-AE46-855E-B3DBB5FE0077}"/>
                </a:ext>
              </a:extLst>
            </p:cNvPr>
            <p:cNvSpPr/>
            <p:nvPr/>
          </p:nvSpPr>
          <p:spPr>
            <a:xfrm>
              <a:off x="10295688" y="3793127"/>
              <a:ext cx="144830" cy="77243"/>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90" name="Freeform: Shape 45">
              <a:extLst>
                <a:ext uri="{FF2B5EF4-FFF2-40B4-BE49-F238E27FC236}">
                  <a16:creationId xmlns:a16="http://schemas.microsoft.com/office/drawing/2014/main" id="{5B096AEB-7BB9-024A-A141-914DB9FBB38A}"/>
                </a:ext>
              </a:extLst>
            </p:cNvPr>
            <p:cNvSpPr/>
            <p:nvPr/>
          </p:nvSpPr>
          <p:spPr>
            <a:xfrm>
              <a:off x="10295688" y="3828530"/>
              <a:ext cx="77243" cy="131956"/>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sp>
          <p:nvSpPr>
            <p:cNvPr id="291" name="Freeform: Shape 46">
              <a:extLst>
                <a:ext uri="{FF2B5EF4-FFF2-40B4-BE49-F238E27FC236}">
                  <a16:creationId xmlns:a16="http://schemas.microsoft.com/office/drawing/2014/main" id="{A51AD816-472A-9444-9116-3F32FA6A8B8B}"/>
                </a:ext>
              </a:extLst>
            </p:cNvPr>
            <p:cNvSpPr/>
            <p:nvPr/>
          </p:nvSpPr>
          <p:spPr>
            <a:xfrm>
              <a:off x="10363919" y="3828530"/>
              <a:ext cx="77243" cy="131956"/>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19050" cap="flat" cmpd="sng" algn="ctr">
              <a:solidFill>
                <a:srgbClr val="527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Amazon Ember"/>
                <a:cs typeface="Segoe UI" pitchFamily="34" charset="0"/>
              </a:endParaRPr>
            </a:p>
          </p:txBody>
        </p:sp>
      </p:grpSp>
      <p:cxnSp>
        <p:nvCxnSpPr>
          <p:cNvPr id="292" name="Straight Arrow Connector 291">
            <a:extLst>
              <a:ext uri="{FF2B5EF4-FFF2-40B4-BE49-F238E27FC236}">
                <a16:creationId xmlns:a16="http://schemas.microsoft.com/office/drawing/2014/main" id="{422D46E2-D17B-9742-B599-8DFC033CAFE6}"/>
              </a:ext>
            </a:extLst>
          </p:cNvPr>
          <p:cNvCxnSpPr>
            <a:cxnSpLocks/>
            <a:stCxn id="348" idx="3"/>
            <a:endCxn id="349" idx="1"/>
          </p:cNvCxnSpPr>
          <p:nvPr/>
        </p:nvCxnSpPr>
        <p:spPr>
          <a:xfrm>
            <a:off x="5346567" y="2951760"/>
            <a:ext cx="4012909" cy="0"/>
          </a:xfrm>
          <a:prstGeom prst="straightConnector1">
            <a:avLst/>
          </a:prstGeom>
          <a:noFill/>
          <a:ln w="19050" cap="rnd" cmpd="sng" algn="ctr">
            <a:solidFill>
              <a:srgbClr val="1D8900"/>
            </a:solidFill>
            <a:prstDash val="sysDash"/>
            <a:headEnd type="none" w="med" len="med"/>
            <a:tailEnd type="arrow" w="lg" len="sm"/>
          </a:ln>
          <a:effectLst/>
        </p:spPr>
      </p:cxnSp>
      <p:grpSp>
        <p:nvGrpSpPr>
          <p:cNvPr id="293" name="Group 292">
            <a:extLst>
              <a:ext uri="{FF2B5EF4-FFF2-40B4-BE49-F238E27FC236}">
                <a16:creationId xmlns:a16="http://schemas.microsoft.com/office/drawing/2014/main" id="{2248A297-F068-FB4A-8595-B10DF23A194F}"/>
              </a:ext>
            </a:extLst>
          </p:cNvPr>
          <p:cNvGrpSpPr/>
          <p:nvPr/>
        </p:nvGrpSpPr>
        <p:grpSpPr>
          <a:xfrm>
            <a:off x="10550161" y="3535310"/>
            <a:ext cx="1155079" cy="1158151"/>
            <a:chOff x="10802277" y="3651188"/>
            <a:chExt cx="1474904" cy="1478828"/>
          </a:xfrm>
        </p:grpSpPr>
        <p:grpSp>
          <p:nvGrpSpPr>
            <p:cNvPr id="294" name="Group 293">
              <a:extLst>
                <a:ext uri="{FF2B5EF4-FFF2-40B4-BE49-F238E27FC236}">
                  <a16:creationId xmlns:a16="http://schemas.microsoft.com/office/drawing/2014/main" id="{896C315F-CB8E-034D-B987-2427DF8132B6}"/>
                </a:ext>
              </a:extLst>
            </p:cNvPr>
            <p:cNvGrpSpPr/>
            <p:nvPr/>
          </p:nvGrpSpPr>
          <p:grpSpPr>
            <a:xfrm>
              <a:off x="10802277" y="3651188"/>
              <a:ext cx="1474904" cy="716083"/>
              <a:chOff x="10802277" y="3651188"/>
              <a:chExt cx="1474904" cy="716083"/>
            </a:xfrm>
          </p:grpSpPr>
          <p:grpSp>
            <p:nvGrpSpPr>
              <p:cNvPr id="308" name="Group 4">
                <a:extLst>
                  <a:ext uri="{FF2B5EF4-FFF2-40B4-BE49-F238E27FC236}">
                    <a16:creationId xmlns:a16="http://schemas.microsoft.com/office/drawing/2014/main" id="{2343F026-70E2-9E42-B878-A82FBD546361}"/>
                  </a:ext>
                </a:extLst>
              </p:cNvPr>
              <p:cNvGrpSpPr>
                <a:grpSpLocks noChangeAspect="1"/>
              </p:cNvGrpSpPr>
              <p:nvPr/>
            </p:nvGrpSpPr>
            <p:grpSpPr bwMode="auto">
              <a:xfrm rot="16200000">
                <a:off x="11561098" y="3651188"/>
                <a:ext cx="716083" cy="716083"/>
                <a:chOff x="2636" y="620"/>
                <a:chExt cx="3944" cy="3944"/>
              </a:xfrm>
              <a:gradFill>
                <a:gsLst>
                  <a:gs pos="0">
                    <a:srgbClr val="FFFFFF"/>
                  </a:gs>
                  <a:gs pos="100000">
                    <a:srgbClr val="1D8900"/>
                  </a:gs>
                </a:gsLst>
                <a:lin ang="5400000" scaled="1"/>
              </a:gradFill>
            </p:grpSpPr>
            <p:sp>
              <p:nvSpPr>
                <p:cNvPr id="315" name="Freeform 5">
                  <a:extLst>
                    <a:ext uri="{FF2B5EF4-FFF2-40B4-BE49-F238E27FC236}">
                      <a16:creationId xmlns:a16="http://schemas.microsoft.com/office/drawing/2014/main" id="{E40E8DE1-4DE8-0244-BBC4-32EE0EF8D4AE}"/>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6" name="Freeform 6">
                  <a:extLst>
                    <a:ext uri="{FF2B5EF4-FFF2-40B4-BE49-F238E27FC236}">
                      <a16:creationId xmlns:a16="http://schemas.microsoft.com/office/drawing/2014/main" id="{19FB88A1-92E0-DE4D-8B62-F2007804AD19}"/>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7" name="Freeform 7">
                  <a:extLst>
                    <a:ext uri="{FF2B5EF4-FFF2-40B4-BE49-F238E27FC236}">
                      <a16:creationId xmlns:a16="http://schemas.microsoft.com/office/drawing/2014/main" id="{9081329D-8965-1F42-9452-51A37BD61F9E}"/>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8" name="Freeform 8">
                  <a:extLst>
                    <a:ext uri="{FF2B5EF4-FFF2-40B4-BE49-F238E27FC236}">
                      <a16:creationId xmlns:a16="http://schemas.microsoft.com/office/drawing/2014/main" id="{267F443A-4D0A-D24C-A034-EEA3C3DE84D9}"/>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9" name="Freeform 9">
                  <a:extLst>
                    <a:ext uri="{FF2B5EF4-FFF2-40B4-BE49-F238E27FC236}">
                      <a16:creationId xmlns:a16="http://schemas.microsoft.com/office/drawing/2014/main" id="{5C6C72E4-69CB-0B4A-BF26-A3351FA28980}"/>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nvGrpSpPr>
              <p:cNvPr id="309" name="Group 4">
                <a:extLst>
                  <a:ext uri="{FF2B5EF4-FFF2-40B4-BE49-F238E27FC236}">
                    <a16:creationId xmlns:a16="http://schemas.microsoft.com/office/drawing/2014/main" id="{1DB15261-1A6A-5249-9518-C89EA253FBAF}"/>
                  </a:ext>
                </a:extLst>
              </p:cNvPr>
              <p:cNvGrpSpPr>
                <a:grpSpLocks noChangeAspect="1"/>
              </p:cNvGrpSpPr>
              <p:nvPr/>
            </p:nvGrpSpPr>
            <p:grpSpPr bwMode="auto">
              <a:xfrm rot="10800000">
                <a:off x="10802277" y="3651188"/>
                <a:ext cx="716083" cy="716083"/>
                <a:chOff x="2636" y="620"/>
                <a:chExt cx="3944" cy="3944"/>
              </a:xfrm>
              <a:gradFill>
                <a:gsLst>
                  <a:gs pos="0">
                    <a:srgbClr val="FFFFFF"/>
                  </a:gs>
                  <a:gs pos="100000">
                    <a:srgbClr val="1D8900"/>
                  </a:gs>
                </a:gsLst>
                <a:lin ang="5400000" scaled="1"/>
              </a:gradFill>
            </p:grpSpPr>
            <p:sp>
              <p:nvSpPr>
                <p:cNvPr id="310" name="Freeform 5">
                  <a:extLst>
                    <a:ext uri="{FF2B5EF4-FFF2-40B4-BE49-F238E27FC236}">
                      <a16:creationId xmlns:a16="http://schemas.microsoft.com/office/drawing/2014/main" id="{14486081-DA47-1C4F-8007-FB607DD04456}"/>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1" name="Freeform 6">
                  <a:extLst>
                    <a:ext uri="{FF2B5EF4-FFF2-40B4-BE49-F238E27FC236}">
                      <a16:creationId xmlns:a16="http://schemas.microsoft.com/office/drawing/2014/main" id="{C088FD74-936A-534C-AA73-18AC32813827}"/>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2" name="Freeform 7">
                  <a:extLst>
                    <a:ext uri="{FF2B5EF4-FFF2-40B4-BE49-F238E27FC236}">
                      <a16:creationId xmlns:a16="http://schemas.microsoft.com/office/drawing/2014/main" id="{0812DAB7-1D54-384E-B913-E4881BC98643}"/>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3" name="Freeform 8">
                  <a:extLst>
                    <a:ext uri="{FF2B5EF4-FFF2-40B4-BE49-F238E27FC236}">
                      <a16:creationId xmlns:a16="http://schemas.microsoft.com/office/drawing/2014/main" id="{0D0157C4-883A-FD43-B662-C314783143BE}"/>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14" name="Freeform 9">
                  <a:extLst>
                    <a:ext uri="{FF2B5EF4-FFF2-40B4-BE49-F238E27FC236}">
                      <a16:creationId xmlns:a16="http://schemas.microsoft.com/office/drawing/2014/main" id="{FF3A305D-04D0-6B44-81C6-23BCE20969CE}"/>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295" name="Group 294">
              <a:extLst>
                <a:ext uri="{FF2B5EF4-FFF2-40B4-BE49-F238E27FC236}">
                  <a16:creationId xmlns:a16="http://schemas.microsoft.com/office/drawing/2014/main" id="{55B15F2F-3A52-4342-AD47-5574A8B82A2D}"/>
                </a:ext>
              </a:extLst>
            </p:cNvPr>
            <p:cNvGrpSpPr/>
            <p:nvPr/>
          </p:nvGrpSpPr>
          <p:grpSpPr>
            <a:xfrm rot="10800000">
              <a:off x="10802277" y="4413933"/>
              <a:ext cx="1474904" cy="716083"/>
              <a:chOff x="10802277" y="3651188"/>
              <a:chExt cx="1474904" cy="716083"/>
            </a:xfrm>
          </p:grpSpPr>
          <p:grpSp>
            <p:nvGrpSpPr>
              <p:cNvPr id="296" name="Group 4">
                <a:extLst>
                  <a:ext uri="{FF2B5EF4-FFF2-40B4-BE49-F238E27FC236}">
                    <a16:creationId xmlns:a16="http://schemas.microsoft.com/office/drawing/2014/main" id="{AC887393-3ACA-4A42-9CE0-27A8BACDB61A}"/>
                  </a:ext>
                </a:extLst>
              </p:cNvPr>
              <p:cNvGrpSpPr>
                <a:grpSpLocks noChangeAspect="1"/>
              </p:cNvGrpSpPr>
              <p:nvPr/>
            </p:nvGrpSpPr>
            <p:grpSpPr bwMode="auto">
              <a:xfrm rot="16200000">
                <a:off x="11561098" y="3651188"/>
                <a:ext cx="716083" cy="716083"/>
                <a:chOff x="2636" y="620"/>
                <a:chExt cx="3944" cy="3944"/>
              </a:xfrm>
              <a:gradFill>
                <a:gsLst>
                  <a:gs pos="0">
                    <a:srgbClr val="FFFFFF"/>
                  </a:gs>
                  <a:gs pos="100000">
                    <a:srgbClr val="1D8900"/>
                  </a:gs>
                </a:gsLst>
                <a:lin ang="5400000" scaled="1"/>
              </a:gradFill>
            </p:grpSpPr>
            <p:sp>
              <p:nvSpPr>
                <p:cNvPr id="303" name="Freeform 5">
                  <a:extLst>
                    <a:ext uri="{FF2B5EF4-FFF2-40B4-BE49-F238E27FC236}">
                      <a16:creationId xmlns:a16="http://schemas.microsoft.com/office/drawing/2014/main" id="{26CD1C29-D0A0-7F4C-852C-FBB80BCE21B1}"/>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4" name="Freeform 6">
                  <a:extLst>
                    <a:ext uri="{FF2B5EF4-FFF2-40B4-BE49-F238E27FC236}">
                      <a16:creationId xmlns:a16="http://schemas.microsoft.com/office/drawing/2014/main" id="{AA6EA53F-5E4A-6941-B14E-C3DA2796ACCE}"/>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5" name="Freeform 7">
                  <a:extLst>
                    <a:ext uri="{FF2B5EF4-FFF2-40B4-BE49-F238E27FC236}">
                      <a16:creationId xmlns:a16="http://schemas.microsoft.com/office/drawing/2014/main" id="{DF9FE234-4796-A545-817D-480218AFAC38}"/>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6" name="Freeform 8">
                  <a:extLst>
                    <a:ext uri="{FF2B5EF4-FFF2-40B4-BE49-F238E27FC236}">
                      <a16:creationId xmlns:a16="http://schemas.microsoft.com/office/drawing/2014/main" id="{91FD5997-CBA1-AE4B-9ED5-D1BCCC466F54}"/>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7" name="Freeform 9">
                  <a:extLst>
                    <a:ext uri="{FF2B5EF4-FFF2-40B4-BE49-F238E27FC236}">
                      <a16:creationId xmlns:a16="http://schemas.microsoft.com/office/drawing/2014/main" id="{412A0AA7-85D2-9044-8048-8CB759E7BD85}"/>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nvGrpSpPr>
              <p:cNvPr id="297" name="Group 4">
                <a:extLst>
                  <a:ext uri="{FF2B5EF4-FFF2-40B4-BE49-F238E27FC236}">
                    <a16:creationId xmlns:a16="http://schemas.microsoft.com/office/drawing/2014/main" id="{D82EA1C8-573F-BD40-875F-65AB65823920}"/>
                  </a:ext>
                </a:extLst>
              </p:cNvPr>
              <p:cNvGrpSpPr>
                <a:grpSpLocks noChangeAspect="1"/>
              </p:cNvGrpSpPr>
              <p:nvPr/>
            </p:nvGrpSpPr>
            <p:grpSpPr bwMode="auto">
              <a:xfrm rot="10800000">
                <a:off x="10802277" y="3651188"/>
                <a:ext cx="716083" cy="716083"/>
                <a:chOff x="2636" y="620"/>
                <a:chExt cx="3944" cy="3944"/>
              </a:xfrm>
              <a:gradFill>
                <a:gsLst>
                  <a:gs pos="0">
                    <a:srgbClr val="FFFFFF"/>
                  </a:gs>
                  <a:gs pos="100000">
                    <a:srgbClr val="1D8900"/>
                  </a:gs>
                </a:gsLst>
                <a:lin ang="5400000" scaled="1"/>
              </a:gradFill>
            </p:grpSpPr>
            <p:sp>
              <p:nvSpPr>
                <p:cNvPr id="298" name="Freeform 5">
                  <a:extLst>
                    <a:ext uri="{FF2B5EF4-FFF2-40B4-BE49-F238E27FC236}">
                      <a16:creationId xmlns:a16="http://schemas.microsoft.com/office/drawing/2014/main" id="{5BB14C38-7A71-0245-9C7D-511EC423FB13}"/>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299" name="Freeform 6">
                  <a:extLst>
                    <a:ext uri="{FF2B5EF4-FFF2-40B4-BE49-F238E27FC236}">
                      <a16:creationId xmlns:a16="http://schemas.microsoft.com/office/drawing/2014/main" id="{4C9BACD4-EFD7-9C4F-ADE1-087BC6460396}"/>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0" name="Freeform 7">
                  <a:extLst>
                    <a:ext uri="{FF2B5EF4-FFF2-40B4-BE49-F238E27FC236}">
                      <a16:creationId xmlns:a16="http://schemas.microsoft.com/office/drawing/2014/main" id="{694A65F5-E7E8-0346-8CE4-7A4FA96D74BA}"/>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1" name="Freeform 8">
                  <a:extLst>
                    <a:ext uri="{FF2B5EF4-FFF2-40B4-BE49-F238E27FC236}">
                      <a16:creationId xmlns:a16="http://schemas.microsoft.com/office/drawing/2014/main" id="{858CA094-E999-B247-BCF4-C41394AF0151}"/>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02" name="Freeform 9">
                  <a:extLst>
                    <a:ext uri="{FF2B5EF4-FFF2-40B4-BE49-F238E27FC236}">
                      <a16:creationId xmlns:a16="http://schemas.microsoft.com/office/drawing/2014/main" id="{2C9CC6EF-B312-5C46-AF17-27BAA0D5178F}"/>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grpSp>
        <p:nvGrpSpPr>
          <p:cNvPr id="320" name="Group 319">
            <a:extLst>
              <a:ext uri="{FF2B5EF4-FFF2-40B4-BE49-F238E27FC236}">
                <a16:creationId xmlns:a16="http://schemas.microsoft.com/office/drawing/2014/main" id="{DD82902C-AAFD-9748-A9D3-301DC35EB02D}"/>
              </a:ext>
            </a:extLst>
          </p:cNvPr>
          <p:cNvGrpSpPr/>
          <p:nvPr/>
        </p:nvGrpSpPr>
        <p:grpSpPr>
          <a:xfrm>
            <a:off x="10550161" y="5114219"/>
            <a:ext cx="1155079" cy="1158151"/>
            <a:chOff x="10802277" y="3651188"/>
            <a:chExt cx="1474904" cy="1478828"/>
          </a:xfrm>
        </p:grpSpPr>
        <p:grpSp>
          <p:nvGrpSpPr>
            <p:cNvPr id="321" name="Group 320">
              <a:extLst>
                <a:ext uri="{FF2B5EF4-FFF2-40B4-BE49-F238E27FC236}">
                  <a16:creationId xmlns:a16="http://schemas.microsoft.com/office/drawing/2014/main" id="{E376F143-DBAA-D145-A83F-BFB27DDCAD09}"/>
                </a:ext>
              </a:extLst>
            </p:cNvPr>
            <p:cNvGrpSpPr/>
            <p:nvPr/>
          </p:nvGrpSpPr>
          <p:grpSpPr>
            <a:xfrm>
              <a:off x="10802277" y="3651188"/>
              <a:ext cx="1474904" cy="716083"/>
              <a:chOff x="10802277" y="3651188"/>
              <a:chExt cx="1474904" cy="716083"/>
            </a:xfrm>
          </p:grpSpPr>
          <p:grpSp>
            <p:nvGrpSpPr>
              <p:cNvPr id="335" name="Group 4">
                <a:extLst>
                  <a:ext uri="{FF2B5EF4-FFF2-40B4-BE49-F238E27FC236}">
                    <a16:creationId xmlns:a16="http://schemas.microsoft.com/office/drawing/2014/main" id="{3750F24B-6CBB-F348-9C20-30D194E999AC}"/>
                  </a:ext>
                </a:extLst>
              </p:cNvPr>
              <p:cNvGrpSpPr>
                <a:grpSpLocks noChangeAspect="1"/>
              </p:cNvGrpSpPr>
              <p:nvPr/>
            </p:nvGrpSpPr>
            <p:grpSpPr bwMode="auto">
              <a:xfrm rot="16200000">
                <a:off x="11561098" y="3651188"/>
                <a:ext cx="716083" cy="716083"/>
                <a:chOff x="2636" y="620"/>
                <a:chExt cx="3944" cy="3944"/>
              </a:xfrm>
              <a:gradFill>
                <a:gsLst>
                  <a:gs pos="0">
                    <a:srgbClr val="FFFFFF"/>
                  </a:gs>
                  <a:gs pos="100000">
                    <a:srgbClr val="1D8900"/>
                  </a:gs>
                </a:gsLst>
                <a:lin ang="5400000" scaled="1"/>
              </a:gradFill>
            </p:grpSpPr>
            <p:sp>
              <p:nvSpPr>
                <p:cNvPr id="342" name="Freeform 5">
                  <a:extLst>
                    <a:ext uri="{FF2B5EF4-FFF2-40B4-BE49-F238E27FC236}">
                      <a16:creationId xmlns:a16="http://schemas.microsoft.com/office/drawing/2014/main" id="{68132231-3793-8F47-A83D-77CFA073757C}"/>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3" name="Freeform 6">
                  <a:extLst>
                    <a:ext uri="{FF2B5EF4-FFF2-40B4-BE49-F238E27FC236}">
                      <a16:creationId xmlns:a16="http://schemas.microsoft.com/office/drawing/2014/main" id="{1C59F7D9-1A1B-3C45-A091-97B44654FDD5}"/>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4" name="Freeform 7">
                  <a:extLst>
                    <a:ext uri="{FF2B5EF4-FFF2-40B4-BE49-F238E27FC236}">
                      <a16:creationId xmlns:a16="http://schemas.microsoft.com/office/drawing/2014/main" id="{74C64CB7-F99E-EA4B-99EC-C482FA51CB66}"/>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5" name="Freeform 8">
                  <a:extLst>
                    <a:ext uri="{FF2B5EF4-FFF2-40B4-BE49-F238E27FC236}">
                      <a16:creationId xmlns:a16="http://schemas.microsoft.com/office/drawing/2014/main" id="{819359B7-43EA-0C48-814D-B86DB70F6EBE}"/>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6" name="Freeform 9">
                  <a:extLst>
                    <a:ext uri="{FF2B5EF4-FFF2-40B4-BE49-F238E27FC236}">
                      <a16:creationId xmlns:a16="http://schemas.microsoft.com/office/drawing/2014/main" id="{6A5E1529-6744-534B-A729-BEA506AD4050}"/>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nvGrpSpPr>
              <p:cNvPr id="336" name="Group 4">
                <a:extLst>
                  <a:ext uri="{FF2B5EF4-FFF2-40B4-BE49-F238E27FC236}">
                    <a16:creationId xmlns:a16="http://schemas.microsoft.com/office/drawing/2014/main" id="{138C3302-9419-064C-AB2C-B52260A92705}"/>
                  </a:ext>
                </a:extLst>
              </p:cNvPr>
              <p:cNvGrpSpPr>
                <a:grpSpLocks noChangeAspect="1"/>
              </p:cNvGrpSpPr>
              <p:nvPr/>
            </p:nvGrpSpPr>
            <p:grpSpPr bwMode="auto">
              <a:xfrm rot="10800000">
                <a:off x="10802277" y="3651188"/>
                <a:ext cx="716083" cy="716083"/>
                <a:chOff x="2636" y="620"/>
                <a:chExt cx="3944" cy="3944"/>
              </a:xfrm>
              <a:gradFill>
                <a:gsLst>
                  <a:gs pos="0">
                    <a:srgbClr val="FFFFFF"/>
                  </a:gs>
                  <a:gs pos="100000">
                    <a:srgbClr val="1D8900"/>
                  </a:gs>
                </a:gsLst>
                <a:lin ang="5400000" scaled="1"/>
              </a:gradFill>
            </p:grpSpPr>
            <p:sp>
              <p:nvSpPr>
                <p:cNvPr id="337" name="Freeform 5">
                  <a:extLst>
                    <a:ext uri="{FF2B5EF4-FFF2-40B4-BE49-F238E27FC236}">
                      <a16:creationId xmlns:a16="http://schemas.microsoft.com/office/drawing/2014/main" id="{392DB8C4-766A-EA45-9176-9965E6498ED0}"/>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8" name="Freeform 6">
                  <a:extLst>
                    <a:ext uri="{FF2B5EF4-FFF2-40B4-BE49-F238E27FC236}">
                      <a16:creationId xmlns:a16="http://schemas.microsoft.com/office/drawing/2014/main" id="{1ABB3D6A-1844-5346-9064-766CEEEAC8AA}"/>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9" name="Freeform 7">
                  <a:extLst>
                    <a:ext uri="{FF2B5EF4-FFF2-40B4-BE49-F238E27FC236}">
                      <a16:creationId xmlns:a16="http://schemas.microsoft.com/office/drawing/2014/main" id="{A7DA83D4-87BB-7B40-A439-1F0684FF5EDC}"/>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0" name="Freeform 8">
                  <a:extLst>
                    <a:ext uri="{FF2B5EF4-FFF2-40B4-BE49-F238E27FC236}">
                      <a16:creationId xmlns:a16="http://schemas.microsoft.com/office/drawing/2014/main" id="{AC7D64E6-BF36-D044-8175-9910EF7D9B01}"/>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41" name="Freeform 9">
                  <a:extLst>
                    <a:ext uri="{FF2B5EF4-FFF2-40B4-BE49-F238E27FC236}">
                      <a16:creationId xmlns:a16="http://schemas.microsoft.com/office/drawing/2014/main" id="{57FEE2DD-7AA4-464C-9186-F71AFD3C0D7C}"/>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nvGrpSpPr>
            <p:cNvPr id="322" name="Group 321">
              <a:extLst>
                <a:ext uri="{FF2B5EF4-FFF2-40B4-BE49-F238E27FC236}">
                  <a16:creationId xmlns:a16="http://schemas.microsoft.com/office/drawing/2014/main" id="{189211BE-D1FB-A84D-BBF1-BE1335FBD8C0}"/>
                </a:ext>
              </a:extLst>
            </p:cNvPr>
            <p:cNvGrpSpPr/>
            <p:nvPr/>
          </p:nvGrpSpPr>
          <p:grpSpPr>
            <a:xfrm rot="10800000">
              <a:off x="10802277" y="4413933"/>
              <a:ext cx="1474904" cy="716083"/>
              <a:chOff x="10802277" y="3651188"/>
              <a:chExt cx="1474904" cy="716083"/>
            </a:xfrm>
          </p:grpSpPr>
          <p:grpSp>
            <p:nvGrpSpPr>
              <p:cNvPr id="323" name="Group 4">
                <a:extLst>
                  <a:ext uri="{FF2B5EF4-FFF2-40B4-BE49-F238E27FC236}">
                    <a16:creationId xmlns:a16="http://schemas.microsoft.com/office/drawing/2014/main" id="{BD4366AD-53BA-5645-9F12-38169C4434AE}"/>
                  </a:ext>
                </a:extLst>
              </p:cNvPr>
              <p:cNvGrpSpPr>
                <a:grpSpLocks noChangeAspect="1"/>
              </p:cNvGrpSpPr>
              <p:nvPr/>
            </p:nvGrpSpPr>
            <p:grpSpPr bwMode="auto">
              <a:xfrm rot="16200000">
                <a:off x="11561098" y="3651188"/>
                <a:ext cx="716083" cy="716083"/>
                <a:chOff x="2636" y="620"/>
                <a:chExt cx="3944" cy="3944"/>
              </a:xfrm>
              <a:gradFill>
                <a:gsLst>
                  <a:gs pos="0">
                    <a:srgbClr val="FFFFFF"/>
                  </a:gs>
                  <a:gs pos="100000">
                    <a:srgbClr val="1D8900"/>
                  </a:gs>
                </a:gsLst>
                <a:lin ang="5400000" scaled="1"/>
              </a:gradFill>
            </p:grpSpPr>
            <p:sp>
              <p:nvSpPr>
                <p:cNvPr id="330" name="Freeform 5">
                  <a:extLst>
                    <a:ext uri="{FF2B5EF4-FFF2-40B4-BE49-F238E27FC236}">
                      <a16:creationId xmlns:a16="http://schemas.microsoft.com/office/drawing/2014/main" id="{F1F5D081-B2E8-3340-9AA8-A7CFEE0CC696}"/>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1" name="Freeform 6">
                  <a:extLst>
                    <a:ext uri="{FF2B5EF4-FFF2-40B4-BE49-F238E27FC236}">
                      <a16:creationId xmlns:a16="http://schemas.microsoft.com/office/drawing/2014/main" id="{0489D7A7-D412-E14F-9DB1-1FDD962B2B96}"/>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2" name="Freeform 7">
                  <a:extLst>
                    <a:ext uri="{FF2B5EF4-FFF2-40B4-BE49-F238E27FC236}">
                      <a16:creationId xmlns:a16="http://schemas.microsoft.com/office/drawing/2014/main" id="{AF5217CF-4575-2743-825C-08CF5644A8F9}"/>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3" name="Freeform 8">
                  <a:extLst>
                    <a:ext uri="{FF2B5EF4-FFF2-40B4-BE49-F238E27FC236}">
                      <a16:creationId xmlns:a16="http://schemas.microsoft.com/office/drawing/2014/main" id="{0F17062D-FA3B-4F47-8A46-6BB901288C99}"/>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34" name="Freeform 9">
                  <a:extLst>
                    <a:ext uri="{FF2B5EF4-FFF2-40B4-BE49-F238E27FC236}">
                      <a16:creationId xmlns:a16="http://schemas.microsoft.com/office/drawing/2014/main" id="{822C8CA9-8469-CF47-901F-3EA0B14EF234}"/>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nvGrpSpPr>
              <p:cNvPr id="324" name="Group 4">
                <a:extLst>
                  <a:ext uri="{FF2B5EF4-FFF2-40B4-BE49-F238E27FC236}">
                    <a16:creationId xmlns:a16="http://schemas.microsoft.com/office/drawing/2014/main" id="{B3B40EB0-FF3C-A849-AE4F-B7C02E0EC296}"/>
                  </a:ext>
                </a:extLst>
              </p:cNvPr>
              <p:cNvGrpSpPr>
                <a:grpSpLocks noChangeAspect="1"/>
              </p:cNvGrpSpPr>
              <p:nvPr/>
            </p:nvGrpSpPr>
            <p:grpSpPr bwMode="auto">
              <a:xfrm rot="10800000">
                <a:off x="10802277" y="3651188"/>
                <a:ext cx="716083" cy="716083"/>
                <a:chOff x="2636" y="620"/>
                <a:chExt cx="3944" cy="3944"/>
              </a:xfrm>
              <a:gradFill>
                <a:gsLst>
                  <a:gs pos="0">
                    <a:srgbClr val="FFFFFF"/>
                  </a:gs>
                  <a:gs pos="100000">
                    <a:srgbClr val="1D8900"/>
                  </a:gs>
                </a:gsLst>
                <a:lin ang="5400000" scaled="1"/>
              </a:gradFill>
            </p:grpSpPr>
            <p:sp>
              <p:nvSpPr>
                <p:cNvPr id="325" name="Freeform 5">
                  <a:extLst>
                    <a:ext uri="{FF2B5EF4-FFF2-40B4-BE49-F238E27FC236}">
                      <a16:creationId xmlns:a16="http://schemas.microsoft.com/office/drawing/2014/main" id="{EEF260D8-CF78-1747-A889-3A302473228A}"/>
                    </a:ext>
                  </a:extLst>
                </p:cNvPr>
                <p:cNvSpPr>
                  <a:spLocks noEditPoints="1"/>
                </p:cNvSpPr>
                <p:nvPr/>
              </p:nvSpPr>
              <p:spPr bwMode="auto">
                <a:xfrm>
                  <a:off x="2636" y="620"/>
                  <a:ext cx="3944" cy="3944"/>
                </a:xfrm>
                <a:custGeom>
                  <a:avLst/>
                  <a:gdLst>
                    <a:gd name="T0" fmla="*/ 1888 w 1920"/>
                    <a:gd name="T1" fmla="*/ 0 h 1920"/>
                    <a:gd name="T2" fmla="*/ 32 w 1920"/>
                    <a:gd name="T3" fmla="*/ 0 h 1920"/>
                    <a:gd name="T4" fmla="*/ 0 w 1920"/>
                    <a:gd name="T5" fmla="*/ 32 h 1920"/>
                    <a:gd name="T6" fmla="*/ 0 w 1920"/>
                    <a:gd name="T7" fmla="*/ 1888 h 1920"/>
                    <a:gd name="T8" fmla="*/ 32 w 1920"/>
                    <a:gd name="T9" fmla="*/ 1920 h 1920"/>
                    <a:gd name="T10" fmla="*/ 1920 w 1920"/>
                    <a:gd name="T11" fmla="*/ 32 h 1920"/>
                    <a:gd name="T12" fmla="*/ 1888 w 1920"/>
                    <a:gd name="T13" fmla="*/ 0 h 1920"/>
                    <a:gd name="T14" fmla="*/ 64 w 1920"/>
                    <a:gd name="T15" fmla="*/ 1856 h 1920"/>
                    <a:gd name="T16" fmla="*/ 64 w 1920"/>
                    <a:gd name="T17" fmla="*/ 64 h 1920"/>
                    <a:gd name="T18" fmla="*/ 1856 w 1920"/>
                    <a:gd name="T19" fmla="*/ 64 h 1920"/>
                    <a:gd name="T20" fmla="*/ 64 w 1920"/>
                    <a:gd name="T21" fmla="*/ 1856 h 1920"/>
                    <a:gd name="T22" fmla="*/ 64 w 1920"/>
                    <a:gd name="T23" fmla="*/ 1856 h 1920"/>
                    <a:gd name="T24" fmla="*/ 64 w 1920"/>
                    <a:gd name="T25" fmla="*/ 1856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0" h="1920">
                      <a:moveTo>
                        <a:pt x="1888" y="0"/>
                      </a:moveTo>
                      <a:cubicBezTo>
                        <a:pt x="32" y="0"/>
                        <a:pt x="32" y="0"/>
                        <a:pt x="32" y="0"/>
                      </a:cubicBezTo>
                      <a:cubicBezTo>
                        <a:pt x="14" y="0"/>
                        <a:pt x="0" y="14"/>
                        <a:pt x="0" y="32"/>
                      </a:cubicBezTo>
                      <a:cubicBezTo>
                        <a:pt x="0" y="1888"/>
                        <a:pt x="0" y="1888"/>
                        <a:pt x="0" y="1888"/>
                      </a:cubicBezTo>
                      <a:cubicBezTo>
                        <a:pt x="0" y="1906"/>
                        <a:pt x="14" y="1920"/>
                        <a:pt x="32" y="1920"/>
                      </a:cubicBezTo>
                      <a:cubicBezTo>
                        <a:pt x="1074" y="1919"/>
                        <a:pt x="1919" y="1074"/>
                        <a:pt x="1920" y="32"/>
                      </a:cubicBezTo>
                      <a:cubicBezTo>
                        <a:pt x="1920" y="14"/>
                        <a:pt x="1906" y="0"/>
                        <a:pt x="1888" y="0"/>
                      </a:cubicBezTo>
                      <a:close/>
                      <a:moveTo>
                        <a:pt x="64" y="1856"/>
                      </a:moveTo>
                      <a:cubicBezTo>
                        <a:pt x="64" y="64"/>
                        <a:pt x="64" y="64"/>
                        <a:pt x="64" y="64"/>
                      </a:cubicBezTo>
                      <a:cubicBezTo>
                        <a:pt x="1856" y="64"/>
                        <a:pt x="1856" y="64"/>
                        <a:pt x="1856" y="64"/>
                      </a:cubicBezTo>
                      <a:cubicBezTo>
                        <a:pt x="1837" y="1046"/>
                        <a:pt x="1046" y="1837"/>
                        <a:pt x="64" y="1856"/>
                      </a:cubicBezTo>
                      <a:close/>
                      <a:moveTo>
                        <a:pt x="64" y="1856"/>
                      </a:moveTo>
                      <a:cubicBezTo>
                        <a:pt x="64" y="1856"/>
                        <a:pt x="64" y="1856"/>
                        <a:pt x="64" y="18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26" name="Freeform 6">
                  <a:extLst>
                    <a:ext uri="{FF2B5EF4-FFF2-40B4-BE49-F238E27FC236}">
                      <a16:creationId xmlns:a16="http://schemas.microsoft.com/office/drawing/2014/main" id="{22CC1C58-F19C-C540-BA6E-0C449ADCFDB3}"/>
                    </a:ext>
                  </a:extLst>
                </p:cNvPr>
                <p:cNvSpPr>
                  <a:spLocks noEditPoints="1"/>
                </p:cNvSpPr>
                <p:nvPr/>
              </p:nvSpPr>
              <p:spPr bwMode="auto">
                <a:xfrm>
                  <a:off x="2895" y="881"/>
                  <a:ext cx="3416" cy="3412"/>
                </a:xfrm>
                <a:custGeom>
                  <a:avLst/>
                  <a:gdLst>
                    <a:gd name="T0" fmla="*/ 34 w 1663"/>
                    <a:gd name="T1" fmla="*/ 1660 h 1661"/>
                    <a:gd name="T2" fmla="*/ 36 w 1663"/>
                    <a:gd name="T3" fmla="*/ 1660 h 1661"/>
                    <a:gd name="T4" fmla="*/ 1661 w 1663"/>
                    <a:gd name="T5" fmla="*/ 35 h 1661"/>
                    <a:gd name="T6" fmla="*/ 1632 w 1663"/>
                    <a:gd name="T7" fmla="*/ 1 h 1661"/>
                    <a:gd name="T8" fmla="*/ 1597 w 1663"/>
                    <a:gd name="T9" fmla="*/ 31 h 1661"/>
                    <a:gd name="T10" fmla="*/ 32 w 1663"/>
                    <a:gd name="T11" fmla="*/ 1596 h 1661"/>
                    <a:gd name="T12" fmla="*/ 1 w 1663"/>
                    <a:gd name="T13" fmla="*/ 1630 h 1661"/>
                    <a:gd name="T14" fmla="*/ 34 w 1663"/>
                    <a:gd name="T15" fmla="*/ 1660 h 1661"/>
                    <a:gd name="T16" fmla="*/ 34 w 1663"/>
                    <a:gd name="T17" fmla="*/ 1660 h 1661"/>
                    <a:gd name="T18" fmla="*/ 34 w 1663"/>
                    <a:gd name="T19" fmla="*/ 1660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3" h="1661">
                      <a:moveTo>
                        <a:pt x="34" y="1660"/>
                      </a:moveTo>
                      <a:cubicBezTo>
                        <a:pt x="36" y="1660"/>
                        <a:pt x="36" y="1660"/>
                        <a:pt x="36" y="1660"/>
                      </a:cubicBezTo>
                      <a:cubicBezTo>
                        <a:pt x="904" y="1592"/>
                        <a:pt x="1593" y="903"/>
                        <a:pt x="1661" y="35"/>
                      </a:cubicBezTo>
                      <a:cubicBezTo>
                        <a:pt x="1663" y="18"/>
                        <a:pt x="1649" y="2"/>
                        <a:pt x="1632" y="1"/>
                      </a:cubicBezTo>
                      <a:cubicBezTo>
                        <a:pt x="1614" y="0"/>
                        <a:pt x="1599" y="13"/>
                        <a:pt x="1597" y="31"/>
                      </a:cubicBezTo>
                      <a:cubicBezTo>
                        <a:pt x="1532" y="867"/>
                        <a:pt x="868" y="1531"/>
                        <a:pt x="32" y="1596"/>
                      </a:cubicBezTo>
                      <a:cubicBezTo>
                        <a:pt x="14" y="1597"/>
                        <a:pt x="0" y="1612"/>
                        <a:pt x="1" y="1630"/>
                      </a:cubicBezTo>
                      <a:cubicBezTo>
                        <a:pt x="1" y="1647"/>
                        <a:pt x="16" y="1661"/>
                        <a:pt x="34" y="1660"/>
                      </a:cubicBezTo>
                      <a:close/>
                      <a:moveTo>
                        <a:pt x="34" y="1660"/>
                      </a:moveTo>
                      <a:cubicBezTo>
                        <a:pt x="34" y="1660"/>
                        <a:pt x="34" y="1660"/>
                        <a:pt x="34" y="1660"/>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27" name="Freeform 7">
                  <a:extLst>
                    <a:ext uri="{FF2B5EF4-FFF2-40B4-BE49-F238E27FC236}">
                      <a16:creationId xmlns:a16="http://schemas.microsoft.com/office/drawing/2014/main" id="{2F5DAB1B-552D-3340-9193-E39179915AFF}"/>
                    </a:ext>
                  </a:extLst>
                </p:cNvPr>
                <p:cNvSpPr>
                  <a:spLocks noEditPoints="1"/>
                </p:cNvSpPr>
                <p:nvPr/>
              </p:nvSpPr>
              <p:spPr bwMode="auto">
                <a:xfrm>
                  <a:off x="3030" y="1014"/>
                  <a:ext cx="1184"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527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28" name="Freeform 8">
                  <a:extLst>
                    <a:ext uri="{FF2B5EF4-FFF2-40B4-BE49-F238E27FC236}">
                      <a16:creationId xmlns:a16="http://schemas.microsoft.com/office/drawing/2014/main" id="{01B2E87E-1A6F-8F42-8E56-97E5E8C6F171}"/>
                    </a:ext>
                  </a:extLst>
                </p:cNvPr>
                <p:cNvSpPr>
                  <a:spLocks noEditPoints="1"/>
                </p:cNvSpPr>
                <p:nvPr/>
              </p:nvSpPr>
              <p:spPr bwMode="auto">
                <a:xfrm>
                  <a:off x="4608" y="1014"/>
                  <a:ext cx="1183" cy="1184"/>
                </a:xfrm>
                <a:custGeom>
                  <a:avLst/>
                  <a:gdLst>
                    <a:gd name="T0" fmla="*/ 288 w 576"/>
                    <a:gd name="T1" fmla="*/ 576 h 576"/>
                    <a:gd name="T2" fmla="*/ 576 w 576"/>
                    <a:gd name="T3" fmla="*/ 288 h 576"/>
                    <a:gd name="T4" fmla="*/ 288 w 576"/>
                    <a:gd name="T5" fmla="*/ 0 h 576"/>
                    <a:gd name="T6" fmla="*/ 0 w 576"/>
                    <a:gd name="T7" fmla="*/ 288 h 576"/>
                    <a:gd name="T8" fmla="*/ 288 w 576"/>
                    <a:gd name="T9" fmla="*/ 576 h 576"/>
                    <a:gd name="T10" fmla="*/ 288 w 576"/>
                    <a:gd name="T11" fmla="*/ 64 h 576"/>
                    <a:gd name="T12" fmla="*/ 512 w 576"/>
                    <a:gd name="T13" fmla="*/ 288 h 576"/>
                    <a:gd name="T14" fmla="*/ 288 w 576"/>
                    <a:gd name="T15" fmla="*/ 512 h 576"/>
                    <a:gd name="T16" fmla="*/ 64 w 576"/>
                    <a:gd name="T17" fmla="*/ 288 h 576"/>
                    <a:gd name="T18" fmla="*/ 288 w 576"/>
                    <a:gd name="T19" fmla="*/ 64 h 576"/>
                    <a:gd name="T20" fmla="*/ 288 w 576"/>
                    <a:gd name="T21" fmla="*/ 64 h 576"/>
                    <a:gd name="T22" fmla="*/ 288 w 576"/>
                    <a:gd name="T23" fmla="*/ 6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288" y="576"/>
                      </a:moveTo>
                      <a:cubicBezTo>
                        <a:pt x="447" y="576"/>
                        <a:pt x="576" y="447"/>
                        <a:pt x="576" y="288"/>
                      </a:cubicBezTo>
                      <a:cubicBezTo>
                        <a:pt x="576" y="129"/>
                        <a:pt x="447" y="0"/>
                        <a:pt x="288" y="0"/>
                      </a:cubicBezTo>
                      <a:cubicBezTo>
                        <a:pt x="129" y="0"/>
                        <a:pt x="0" y="129"/>
                        <a:pt x="0" y="288"/>
                      </a:cubicBezTo>
                      <a:cubicBezTo>
                        <a:pt x="0" y="447"/>
                        <a:pt x="129" y="576"/>
                        <a:pt x="288" y="576"/>
                      </a:cubicBezTo>
                      <a:close/>
                      <a:moveTo>
                        <a:pt x="288" y="64"/>
                      </a:moveTo>
                      <a:cubicBezTo>
                        <a:pt x="412" y="64"/>
                        <a:pt x="512" y="164"/>
                        <a:pt x="512" y="288"/>
                      </a:cubicBezTo>
                      <a:cubicBezTo>
                        <a:pt x="512" y="412"/>
                        <a:pt x="412" y="512"/>
                        <a:pt x="288" y="512"/>
                      </a:cubicBezTo>
                      <a:cubicBezTo>
                        <a:pt x="164" y="512"/>
                        <a:pt x="64" y="412"/>
                        <a:pt x="64" y="288"/>
                      </a:cubicBezTo>
                      <a:cubicBezTo>
                        <a:pt x="64" y="164"/>
                        <a:pt x="164" y="64"/>
                        <a:pt x="288" y="64"/>
                      </a:cubicBezTo>
                      <a:close/>
                      <a:moveTo>
                        <a:pt x="288" y="64"/>
                      </a:moveTo>
                      <a:cubicBezTo>
                        <a:pt x="288" y="64"/>
                        <a:pt x="288" y="64"/>
                        <a:pt x="28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sp>
              <p:nvSpPr>
                <p:cNvPr id="329" name="Freeform 9">
                  <a:extLst>
                    <a:ext uri="{FF2B5EF4-FFF2-40B4-BE49-F238E27FC236}">
                      <a16:creationId xmlns:a16="http://schemas.microsoft.com/office/drawing/2014/main" id="{370768E5-C663-9E47-8E24-7C43A5A87E54}"/>
                    </a:ext>
                  </a:extLst>
                </p:cNvPr>
                <p:cNvSpPr>
                  <a:spLocks noEditPoints="1"/>
                </p:cNvSpPr>
                <p:nvPr/>
              </p:nvSpPr>
              <p:spPr bwMode="auto">
                <a:xfrm>
                  <a:off x="3228" y="2592"/>
                  <a:ext cx="1183" cy="1183"/>
                </a:xfrm>
                <a:custGeom>
                  <a:avLst/>
                  <a:gdLst>
                    <a:gd name="T0" fmla="*/ 0 w 576"/>
                    <a:gd name="T1" fmla="*/ 288 h 576"/>
                    <a:gd name="T2" fmla="*/ 288 w 576"/>
                    <a:gd name="T3" fmla="*/ 576 h 576"/>
                    <a:gd name="T4" fmla="*/ 576 w 576"/>
                    <a:gd name="T5" fmla="*/ 288 h 576"/>
                    <a:gd name="T6" fmla="*/ 288 w 576"/>
                    <a:gd name="T7" fmla="*/ 0 h 576"/>
                    <a:gd name="T8" fmla="*/ 0 w 576"/>
                    <a:gd name="T9" fmla="*/ 288 h 576"/>
                    <a:gd name="T10" fmla="*/ 512 w 576"/>
                    <a:gd name="T11" fmla="*/ 288 h 576"/>
                    <a:gd name="T12" fmla="*/ 288 w 576"/>
                    <a:gd name="T13" fmla="*/ 512 h 576"/>
                    <a:gd name="T14" fmla="*/ 64 w 576"/>
                    <a:gd name="T15" fmla="*/ 288 h 576"/>
                    <a:gd name="T16" fmla="*/ 288 w 576"/>
                    <a:gd name="T17" fmla="*/ 64 h 576"/>
                    <a:gd name="T18" fmla="*/ 512 w 576"/>
                    <a:gd name="T19" fmla="*/ 288 h 576"/>
                    <a:gd name="T20" fmla="*/ 512 w 576"/>
                    <a:gd name="T21" fmla="*/ 288 h 576"/>
                    <a:gd name="T22" fmla="*/ 512 w 576"/>
                    <a:gd name="T23" fmla="*/ 28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6" h="576">
                      <a:moveTo>
                        <a:pt x="0" y="288"/>
                      </a:moveTo>
                      <a:cubicBezTo>
                        <a:pt x="0" y="447"/>
                        <a:pt x="129" y="576"/>
                        <a:pt x="288" y="576"/>
                      </a:cubicBezTo>
                      <a:cubicBezTo>
                        <a:pt x="447" y="576"/>
                        <a:pt x="576" y="447"/>
                        <a:pt x="576" y="288"/>
                      </a:cubicBezTo>
                      <a:cubicBezTo>
                        <a:pt x="576" y="129"/>
                        <a:pt x="447" y="0"/>
                        <a:pt x="288" y="0"/>
                      </a:cubicBezTo>
                      <a:cubicBezTo>
                        <a:pt x="129" y="0"/>
                        <a:pt x="0" y="129"/>
                        <a:pt x="0" y="288"/>
                      </a:cubicBezTo>
                      <a:close/>
                      <a:moveTo>
                        <a:pt x="512" y="288"/>
                      </a:moveTo>
                      <a:cubicBezTo>
                        <a:pt x="512" y="412"/>
                        <a:pt x="412" y="512"/>
                        <a:pt x="288" y="512"/>
                      </a:cubicBezTo>
                      <a:cubicBezTo>
                        <a:pt x="164" y="512"/>
                        <a:pt x="64" y="412"/>
                        <a:pt x="64" y="288"/>
                      </a:cubicBezTo>
                      <a:cubicBezTo>
                        <a:pt x="64" y="164"/>
                        <a:pt x="164" y="64"/>
                        <a:pt x="288" y="64"/>
                      </a:cubicBezTo>
                      <a:cubicBezTo>
                        <a:pt x="412" y="64"/>
                        <a:pt x="512" y="164"/>
                        <a:pt x="512" y="288"/>
                      </a:cubicBezTo>
                      <a:close/>
                      <a:moveTo>
                        <a:pt x="512" y="288"/>
                      </a:moveTo>
                      <a:cubicBezTo>
                        <a:pt x="512" y="288"/>
                        <a:pt x="512" y="288"/>
                        <a:pt x="512" y="2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7234">
                    <a:defRPr/>
                  </a:pPr>
                  <a:endParaRPr lang="en-US" sz="2118">
                    <a:solidFill>
                      <a:srgbClr val="FFFFFF"/>
                    </a:solidFill>
                  </a:endParaRPr>
                </a:p>
              </p:txBody>
            </p:sp>
          </p:grpSp>
        </p:grpSp>
      </p:grpSp>
      <p:sp>
        <p:nvSpPr>
          <p:cNvPr id="348" name="TextBox 347">
            <a:extLst>
              <a:ext uri="{FF2B5EF4-FFF2-40B4-BE49-F238E27FC236}">
                <a16:creationId xmlns:a16="http://schemas.microsoft.com/office/drawing/2014/main" id="{E5B425B4-8D0F-8840-A7A5-4395B60856C7}"/>
              </a:ext>
            </a:extLst>
          </p:cNvPr>
          <p:cNvSpPr txBox="1"/>
          <p:nvPr/>
        </p:nvSpPr>
        <p:spPr>
          <a:xfrm>
            <a:off x="3771777" y="2527028"/>
            <a:ext cx="1574790" cy="849463"/>
          </a:xfrm>
          <a:prstGeom prst="rect">
            <a:avLst/>
          </a:prstGeom>
          <a:noFill/>
        </p:spPr>
        <p:txBody>
          <a:bodyPr wrap="none" lIns="182880" tIns="146304" rIns="182880" bIns="146304" rtlCol="0">
            <a:spAutoFit/>
          </a:bodyPr>
          <a:lstStyle/>
          <a:p>
            <a:pPr defTabSz="731534">
              <a:lnSpc>
                <a:spcPct val="90000"/>
              </a:lnSpc>
              <a:spcAft>
                <a:spcPts val="1800"/>
              </a:spcAft>
              <a:defRPr/>
            </a:pPr>
            <a:r>
              <a:rPr lang="en-US" sz="4000" b="1" dirty="0">
                <a:solidFill>
                  <a:srgbClr val="FFFFFF"/>
                </a:solidFill>
              </a:rPr>
              <a:t>2001</a:t>
            </a:r>
          </a:p>
        </p:txBody>
      </p:sp>
      <p:sp>
        <p:nvSpPr>
          <p:cNvPr id="349" name="TextBox 348">
            <a:extLst>
              <a:ext uri="{FF2B5EF4-FFF2-40B4-BE49-F238E27FC236}">
                <a16:creationId xmlns:a16="http://schemas.microsoft.com/office/drawing/2014/main" id="{A4AEF1FE-11A6-6D47-A6F5-8DDFAAC6CAA4}"/>
              </a:ext>
            </a:extLst>
          </p:cNvPr>
          <p:cNvSpPr txBox="1"/>
          <p:nvPr/>
        </p:nvSpPr>
        <p:spPr>
          <a:xfrm>
            <a:off x="9359476" y="2527028"/>
            <a:ext cx="1574790" cy="849463"/>
          </a:xfrm>
          <a:prstGeom prst="rect">
            <a:avLst/>
          </a:prstGeom>
          <a:noFill/>
        </p:spPr>
        <p:txBody>
          <a:bodyPr wrap="none" lIns="182880" tIns="146304" rIns="182880" bIns="146304" rtlCol="0">
            <a:spAutoFit/>
          </a:bodyPr>
          <a:lstStyle/>
          <a:p>
            <a:pPr defTabSz="731534">
              <a:lnSpc>
                <a:spcPct val="90000"/>
              </a:lnSpc>
              <a:spcAft>
                <a:spcPts val="1800"/>
              </a:spcAft>
              <a:defRPr/>
            </a:pPr>
            <a:r>
              <a:rPr lang="en-US" sz="4000" b="1" dirty="0">
                <a:solidFill>
                  <a:srgbClr val="FFFFFF"/>
                </a:solidFill>
              </a:rPr>
              <a:t>2002</a:t>
            </a:r>
          </a:p>
        </p:txBody>
      </p:sp>
    </p:spTree>
    <p:extLst>
      <p:ext uri="{BB962C8B-B14F-4D97-AF65-F5344CB8AC3E}">
        <p14:creationId xmlns:p14="http://schemas.microsoft.com/office/powerpoint/2010/main" val="30703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par>
                                <p:cTn id="8" presetID="42" presetClass="path" presetSubtype="0" decel="100000" fill="hold" nodeType="withEffect">
                                  <p:stCondLst>
                                    <p:cond delay="1000"/>
                                  </p:stCondLst>
                                  <p:childTnLst>
                                    <p:animMotion origin="layout" path="M -0.02455 -5.55556E-7 L 9.375E-7 -5.55556E-7 " pathEditMode="relative" rAng="0" ptsTypes="AA">
                                      <p:cBhvr>
                                        <p:cTn id="9" dur="500" fill="hold"/>
                                        <p:tgtEl>
                                          <p:spTgt spid="292"/>
                                        </p:tgtEl>
                                        <p:attrNameLst>
                                          <p:attrName>ppt_x</p:attrName>
                                          <p:attrName>ppt_y</p:attrName>
                                        </p:attrNameLst>
                                      </p:cBhvr>
                                      <p:rCtr x="1224" y="0"/>
                                    </p:animMotion>
                                  </p:childTnLst>
                                </p:cTn>
                              </p:par>
                              <p:par>
                                <p:cTn id="10" presetID="10" presetClass="entr" presetSubtype="0" fill="hold" grpId="0" nodeType="withEffect">
                                  <p:stCondLst>
                                    <p:cond delay="1100"/>
                                  </p:stCondLst>
                                  <p:childTnLst>
                                    <p:set>
                                      <p:cBhvr>
                                        <p:cTn id="11" dur="1" fill="hold">
                                          <p:stCondLst>
                                            <p:cond delay="0"/>
                                          </p:stCondLst>
                                        </p:cTn>
                                        <p:tgtEl>
                                          <p:spTgt spid="349"/>
                                        </p:tgtEl>
                                        <p:attrNameLst>
                                          <p:attrName>style.visibility</p:attrName>
                                        </p:attrNameLst>
                                      </p:cBhvr>
                                      <p:to>
                                        <p:strVal val="visible"/>
                                      </p:to>
                                    </p:set>
                                    <p:animEffect transition="in" filter="fade">
                                      <p:cBhvr>
                                        <p:cTn id="12" dur="500"/>
                                        <p:tgtEl>
                                          <p:spTgt spid="349"/>
                                        </p:tgtEl>
                                      </p:cBhvr>
                                    </p:animEffect>
                                  </p:childTnLst>
                                </p:cTn>
                              </p:par>
                              <p:par>
                                <p:cTn id="13" presetID="42" presetClass="path" presetSubtype="0" decel="100000" fill="hold" grpId="1" nodeType="withEffect">
                                  <p:stCondLst>
                                    <p:cond delay="1100"/>
                                  </p:stCondLst>
                                  <p:childTnLst>
                                    <p:animMotion origin="layout" path="M -0.02454 -5.55556E-7 L 4.16667E-7 -5.55556E-7 " pathEditMode="relative" rAng="0" ptsTypes="AA">
                                      <p:cBhvr>
                                        <p:cTn id="14" dur="500" fill="hold"/>
                                        <p:tgtEl>
                                          <p:spTgt spid="349"/>
                                        </p:tgtEl>
                                        <p:attrNameLst>
                                          <p:attrName>ppt_x</p:attrName>
                                          <p:attrName>ppt_y</p:attrName>
                                        </p:attrNameLst>
                                      </p:cBhvr>
                                      <p:rCtr x="1224" y="0"/>
                                    </p:animMotion>
                                  </p:childTnLst>
                                </p:cTn>
                              </p:par>
                              <p:par>
                                <p:cTn id="15" presetID="10" presetClass="entr" presetSubtype="0" fill="hold" nodeType="withEffect">
                                  <p:stCondLst>
                                    <p:cond delay="12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500"/>
                                        <p:tgtEl>
                                          <p:spTgt spid="186"/>
                                        </p:tgtEl>
                                      </p:cBhvr>
                                    </p:animEffect>
                                  </p:childTnLst>
                                </p:cTn>
                              </p:par>
                              <p:par>
                                <p:cTn id="18" presetID="42" presetClass="path" presetSubtype="0" decel="100000" fill="hold" nodeType="withEffect">
                                  <p:stCondLst>
                                    <p:cond delay="1200"/>
                                  </p:stCondLst>
                                  <p:childTnLst>
                                    <p:animMotion origin="layout" path="M -0.02455 1.66667E-6 L 8.33333E-7 1.66667E-6 " pathEditMode="relative" rAng="0" ptsTypes="AA">
                                      <p:cBhvr>
                                        <p:cTn id="19" dur="500" fill="hold"/>
                                        <p:tgtEl>
                                          <p:spTgt spid="186"/>
                                        </p:tgtEl>
                                        <p:attrNameLst>
                                          <p:attrName>ppt_x</p:attrName>
                                          <p:attrName>ppt_y</p:attrName>
                                        </p:attrNameLst>
                                      </p:cBhvr>
                                      <p:rCtr x="1224" y="0"/>
                                    </p:animMotion>
                                  </p:childTnLst>
                                </p:cTn>
                              </p:par>
                              <p:par>
                                <p:cTn id="20" presetID="10" presetClass="entr" presetSubtype="0" fill="hold" nodeType="withEffect">
                                  <p:stCondLst>
                                    <p:cond delay="1300"/>
                                  </p:stCondLst>
                                  <p:childTnLst>
                                    <p:set>
                                      <p:cBhvr>
                                        <p:cTn id="21" dur="1" fill="hold">
                                          <p:stCondLst>
                                            <p:cond delay="0"/>
                                          </p:stCondLst>
                                        </p:cTn>
                                        <p:tgtEl>
                                          <p:spTgt spid="293"/>
                                        </p:tgtEl>
                                        <p:attrNameLst>
                                          <p:attrName>style.visibility</p:attrName>
                                        </p:attrNameLst>
                                      </p:cBhvr>
                                      <p:to>
                                        <p:strVal val="visible"/>
                                      </p:to>
                                    </p:set>
                                    <p:animEffect transition="in" filter="fade">
                                      <p:cBhvr>
                                        <p:cTn id="22" dur="500"/>
                                        <p:tgtEl>
                                          <p:spTgt spid="293"/>
                                        </p:tgtEl>
                                      </p:cBhvr>
                                    </p:animEffect>
                                  </p:childTnLst>
                                </p:cTn>
                              </p:par>
                              <p:par>
                                <p:cTn id="23" presetID="42" presetClass="path" presetSubtype="0" decel="100000" fill="hold" nodeType="withEffect">
                                  <p:stCondLst>
                                    <p:cond delay="1300"/>
                                  </p:stCondLst>
                                  <p:childTnLst>
                                    <p:animMotion origin="layout" path="M -0.02455 0 L 3.125E-6 0 " pathEditMode="relative" rAng="0" ptsTypes="AA">
                                      <p:cBhvr>
                                        <p:cTn id="24" dur="500" fill="hold"/>
                                        <p:tgtEl>
                                          <p:spTgt spid="293"/>
                                        </p:tgtEl>
                                        <p:attrNameLst>
                                          <p:attrName>ppt_x</p:attrName>
                                          <p:attrName>ppt_y</p:attrName>
                                        </p:attrNameLst>
                                      </p:cBhvr>
                                      <p:rCtr x="1224" y="0"/>
                                    </p:animMotion>
                                  </p:childTnLst>
                                </p:cTn>
                              </p:par>
                              <p:par>
                                <p:cTn id="25" presetID="10" presetClass="entr" presetSubtype="0" fill="hold" nodeType="withEffect">
                                  <p:stCondLst>
                                    <p:cond delay="1400"/>
                                  </p:stCondLst>
                                  <p:childTnLst>
                                    <p:set>
                                      <p:cBhvr>
                                        <p:cTn id="26" dur="1" fill="hold">
                                          <p:stCondLst>
                                            <p:cond delay="0"/>
                                          </p:stCondLst>
                                        </p:cTn>
                                        <p:tgtEl>
                                          <p:spTgt spid="320"/>
                                        </p:tgtEl>
                                        <p:attrNameLst>
                                          <p:attrName>style.visibility</p:attrName>
                                        </p:attrNameLst>
                                      </p:cBhvr>
                                      <p:to>
                                        <p:strVal val="visible"/>
                                      </p:to>
                                    </p:set>
                                    <p:animEffect transition="in" filter="fade">
                                      <p:cBhvr>
                                        <p:cTn id="27" dur="500"/>
                                        <p:tgtEl>
                                          <p:spTgt spid="320"/>
                                        </p:tgtEl>
                                      </p:cBhvr>
                                    </p:animEffect>
                                  </p:childTnLst>
                                </p:cTn>
                              </p:par>
                              <p:par>
                                <p:cTn id="28" presetID="42" presetClass="path" presetSubtype="0" decel="100000" fill="hold" nodeType="withEffect">
                                  <p:stCondLst>
                                    <p:cond delay="1400"/>
                                  </p:stCondLst>
                                  <p:childTnLst>
                                    <p:animMotion origin="layout" path="M -0.02455 -2.40741E-6 L 3.125E-6 -2.40741E-6 " pathEditMode="relative" rAng="0" ptsTypes="AA">
                                      <p:cBhvr>
                                        <p:cTn id="29" dur="500" fill="hold"/>
                                        <p:tgtEl>
                                          <p:spTgt spid="320"/>
                                        </p:tgtEl>
                                        <p:attrNameLst>
                                          <p:attrName>ppt_x</p:attrName>
                                          <p:attrName>ppt_y</p:attrName>
                                        </p:attrNameLst>
                                      </p:cBhvr>
                                      <p:rCtr x="1224" y="0"/>
                                    </p:animMotion>
                                  </p:childTnLst>
                                </p:cTn>
                              </p:par>
                              <p:par>
                                <p:cTn id="30" presetID="10" presetClass="entr" presetSubtype="0" fill="hold" grpId="0" nodeType="withEffect">
                                  <p:stCondLst>
                                    <p:cond delay="1500"/>
                                  </p:stCondLst>
                                  <p:childTnLst>
                                    <p:set>
                                      <p:cBhvr>
                                        <p:cTn id="31" dur="1" fill="hold">
                                          <p:stCondLst>
                                            <p:cond delay="0"/>
                                          </p:stCondLst>
                                        </p:cTn>
                                        <p:tgtEl>
                                          <p:spTgt spid="183"/>
                                        </p:tgtEl>
                                        <p:attrNameLst>
                                          <p:attrName>style.visibility</p:attrName>
                                        </p:attrNameLst>
                                      </p:cBhvr>
                                      <p:to>
                                        <p:strVal val="visible"/>
                                      </p:to>
                                    </p:set>
                                    <p:animEffect transition="in" filter="fade">
                                      <p:cBhvr>
                                        <p:cTn id="32" dur="500"/>
                                        <p:tgtEl>
                                          <p:spTgt spid="183"/>
                                        </p:tgtEl>
                                      </p:cBhvr>
                                    </p:animEffect>
                                  </p:childTnLst>
                                </p:cTn>
                              </p:par>
                              <p:par>
                                <p:cTn id="33" presetID="42" presetClass="path" presetSubtype="0" decel="100000" fill="hold" grpId="1" nodeType="withEffect">
                                  <p:stCondLst>
                                    <p:cond delay="1500"/>
                                  </p:stCondLst>
                                  <p:childTnLst>
                                    <p:animMotion origin="layout" path="M -0.02455 -5.55556E-7 L 4.0625E-6 -5.55556E-7 " pathEditMode="relative" rAng="0" ptsTypes="AA">
                                      <p:cBhvr>
                                        <p:cTn id="34" dur="600" fill="hold"/>
                                        <p:tgtEl>
                                          <p:spTgt spid="183"/>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349" grpId="0"/>
      <p:bldP spid="34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10C74FCB-5CEF-4D8E-B8C4-4DAD3D3D8F9B}"/>
              </a:ext>
            </a:extLst>
          </p:cNvPr>
          <p:cNvGrpSpPr/>
          <p:nvPr/>
        </p:nvGrpSpPr>
        <p:grpSpPr>
          <a:xfrm rot="900000">
            <a:off x="-3479749" y="2827230"/>
            <a:ext cx="2409246" cy="2149381"/>
            <a:chOff x="5325653" y="2441164"/>
            <a:chExt cx="4102085" cy="3659627"/>
          </a:xfrm>
        </p:grpSpPr>
        <p:sp>
          <p:nvSpPr>
            <p:cNvPr id="120" name="Freeform: Shape 119">
              <a:extLst>
                <a:ext uri="{FF2B5EF4-FFF2-40B4-BE49-F238E27FC236}">
                  <a16:creationId xmlns:a16="http://schemas.microsoft.com/office/drawing/2014/main" id="{3FBEC5F9-5CD6-4235-BEDC-7D0F9415CD36}"/>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1" name="Freeform: Shape 120">
              <a:extLst>
                <a:ext uri="{FF2B5EF4-FFF2-40B4-BE49-F238E27FC236}">
                  <a16:creationId xmlns:a16="http://schemas.microsoft.com/office/drawing/2014/main" id="{B17545A6-3DBD-4179-8BF0-2A2BF4D6DA9D}"/>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2" name="Freeform: Shape 121">
              <a:extLst>
                <a:ext uri="{FF2B5EF4-FFF2-40B4-BE49-F238E27FC236}">
                  <a16:creationId xmlns:a16="http://schemas.microsoft.com/office/drawing/2014/main" id="{7AA550B9-3976-4A42-9785-709739110894}"/>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3" name="Freeform: Shape 122">
              <a:extLst>
                <a:ext uri="{FF2B5EF4-FFF2-40B4-BE49-F238E27FC236}">
                  <a16:creationId xmlns:a16="http://schemas.microsoft.com/office/drawing/2014/main" id="{53A9DAE9-23C1-4B12-A4F8-093599B83868}"/>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4" name="Freeform: Shape 123">
              <a:extLst>
                <a:ext uri="{FF2B5EF4-FFF2-40B4-BE49-F238E27FC236}">
                  <a16:creationId xmlns:a16="http://schemas.microsoft.com/office/drawing/2014/main" id="{47A9F460-E12D-4B9D-B349-766F23972DB3}"/>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5" name="Freeform: Shape 124">
              <a:extLst>
                <a:ext uri="{FF2B5EF4-FFF2-40B4-BE49-F238E27FC236}">
                  <a16:creationId xmlns:a16="http://schemas.microsoft.com/office/drawing/2014/main" id="{601D3C91-7E5D-4DE7-8287-B7B4FC60ADF6}"/>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6" name="Freeform: Shape 125">
              <a:extLst>
                <a:ext uri="{FF2B5EF4-FFF2-40B4-BE49-F238E27FC236}">
                  <a16:creationId xmlns:a16="http://schemas.microsoft.com/office/drawing/2014/main" id="{666EA266-CA47-466C-BDC4-ED6BBBA63782}"/>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27" name="Oval 126">
              <a:extLst>
                <a:ext uri="{FF2B5EF4-FFF2-40B4-BE49-F238E27FC236}">
                  <a16:creationId xmlns:a16="http://schemas.microsoft.com/office/drawing/2014/main" id="{F95BF7B9-66FB-47B0-A5B3-8ED6089DC42D}"/>
                </a:ext>
              </a:extLst>
            </p:cNvPr>
            <p:cNvSpPr/>
            <p:nvPr/>
          </p:nvSpPr>
          <p:spPr>
            <a:xfrm>
              <a:off x="8084457" y="3831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128" name="Oval 127">
              <a:extLst>
                <a:ext uri="{FF2B5EF4-FFF2-40B4-BE49-F238E27FC236}">
                  <a16:creationId xmlns:a16="http://schemas.microsoft.com/office/drawing/2014/main" id="{57068BA1-1CBC-4B75-94AA-34C1BEF38FE2}"/>
                </a:ext>
              </a:extLst>
            </p:cNvPr>
            <p:cNvSpPr/>
            <p:nvPr/>
          </p:nvSpPr>
          <p:spPr>
            <a:xfrm>
              <a:off x="5935617" y="3450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129" name="Oval 128">
              <a:extLst>
                <a:ext uri="{FF2B5EF4-FFF2-40B4-BE49-F238E27FC236}">
                  <a16:creationId xmlns:a16="http://schemas.microsoft.com/office/drawing/2014/main" id="{1FCA14F6-86DF-402F-BE40-E9851DDA03CB}"/>
                </a:ext>
              </a:extLst>
            </p:cNvPr>
            <p:cNvSpPr/>
            <p:nvPr/>
          </p:nvSpPr>
          <p:spPr>
            <a:xfrm>
              <a:off x="6385197" y="448709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130" name="Oval 129">
              <a:extLst>
                <a:ext uri="{FF2B5EF4-FFF2-40B4-BE49-F238E27FC236}">
                  <a16:creationId xmlns:a16="http://schemas.microsoft.com/office/drawing/2014/main" id="{B77972EA-D615-4CC6-B69E-E16DE438ACE0}"/>
                </a:ext>
              </a:extLst>
            </p:cNvPr>
            <p:cNvSpPr/>
            <p:nvPr/>
          </p:nvSpPr>
          <p:spPr>
            <a:xfrm>
              <a:off x="7590354" y="28024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1" name="Oval 130">
              <a:extLst>
                <a:ext uri="{FF2B5EF4-FFF2-40B4-BE49-F238E27FC236}">
                  <a16:creationId xmlns:a16="http://schemas.microsoft.com/office/drawing/2014/main" id="{65F4D834-008B-4E79-910C-D8625DFAAAC5}"/>
                </a:ext>
              </a:extLst>
            </p:cNvPr>
            <p:cNvSpPr/>
            <p:nvPr/>
          </p:nvSpPr>
          <p:spPr>
            <a:xfrm>
              <a:off x="8004691" y="29739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2" name="Oval 131">
              <a:extLst>
                <a:ext uri="{FF2B5EF4-FFF2-40B4-BE49-F238E27FC236}">
                  <a16:creationId xmlns:a16="http://schemas.microsoft.com/office/drawing/2014/main" id="{6718E7F2-7B27-412F-AF3F-011E83AFE01B}"/>
                </a:ext>
              </a:extLst>
            </p:cNvPr>
            <p:cNvSpPr/>
            <p:nvPr/>
          </p:nvSpPr>
          <p:spPr>
            <a:xfrm>
              <a:off x="7623691" y="3345424"/>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3" name="Oval 132">
              <a:extLst>
                <a:ext uri="{FF2B5EF4-FFF2-40B4-BE49-F238E27FC236}">
                  <a16:creationId xmlns:a16="http://schemas.microsoft.com/office/drawing/2014/main" id="{EFA8038B-65BF-4F30-B8FA-ACA9D729B5E0}"/>
                </a:ext>
              </a:extLst>
            </p:cNvPr>
            <p:cNvSpPr/>
            <p:nvPr/>
          </p:nvSpPr>
          <p:spPr>
            <a:xfrm>
              <a:off x="5752029" y="39073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4" name="Oval 133">
              <a:extLst>
                <a:ext uri="{FF2B5EF4-FFF2-40B4-BE49-F238E27FC236}">
                  <a16:creationId xmlns:a16="http://schemas.microsoft.com/office/drawing/2014/main" id="{B12B34A6-B8E5-4716-A6F7-45FA94AD9163}"/>
                </a:ext>
              </a:extLst>
            </p:cNvPr>
            <p:cNvSpPr/>
            <p:nvPr/>
          </p:nvSpPr>
          <p:spPr>
            <a:xfrm>
              <a:off x="6371154" y="39264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5" name="Oval 134">
              <a:extLst>
                <a:ext uri="{FF2B5EF4-FFF2-40B4-BE49-F238E27FC236}">
                  <a16:creationId xmlns:a16="http://schemas.microsoft.com/office/drawing/2014/main" id="{BC1B1F24-FEBD-4691-9257-3478B91597F1}"/>
                </a:ext>
              </a:extLst>
            </p:cNvPr>
            <p:cNvSpPr/>
            <p:nvPr/>
          </p:nvSpPr>
          <p:spPr>
            <a:xfrm>
              <a:off x="5850454" y="44852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6" name="Oval 135">
              <a:extLst>
                <a:ext uri="{FF2B5EF4-FFF2-40B4-BE49-F238E27FC236}">
                  <a16:creationId xmlns:a16="http://schemas.microsoft.com/office/drawing/2014/main" id="{93DF2FFD-5D3A-4FC8-80BD-F84BD76D968D}"/>
                </a:ext>
              </a:extLst>
            </p:cNvPr>
            <p:cNvSpPr/>
            <p:nvPr/>
          </p:nvSpPr>
          <p:spPr>
            <a:xfrm>
              <a:off x="6053654" y="48979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7" name="Oval 136">
              <a:extLst>
                <a:ext uri="{FF2B5EF4-FFF2-40B4-BE49-F238E27FC236}">
                  <a16:creationId xmlns:a16="http://schemas.microsoft.com/office/drawing/2014/main" id="{1D282DDB-B2A8-4AF1-A415-E36EAC711587}"/>
                </a:ext>
              </a:extLst>
            </p:cNvPr>
            <p:cNvSpPr/>
            <p:nvPr/>
          </p:nvSpPr>
          <p:spPr>
            <a:xfrm>
              <a:off x="6917254" y="50376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38" name="Oval 137">
              <a:extLst>
                <a:ext uri="{FF2B5EF4-FFF2-40B4-BE49-F238E27FC236}">
                  <a16:creationId xmlns:a16="http://schemas.microsoft.com/office/drawing/2014/main" id="{2E280405-7C6A-4884-BF2E-2A836A1487B6}"/>
                </a:ext>
              </a:extLst>
            </p:cNvPr>
            <p:cNvSpPr/>
            <p:nvPr/>
          </p:nvSpPr>
          <p:spPr>
            <a:xfrm>
              <a:off x="6974404" y="5488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nvGrpSpPr>
            <p:cNvPr id="139" name="Group 138">
              <a:extLst>
                <a:ext uri="{FF2B5EF4-FFF2-40B4-BE49-F238E27FC236}">
                  <a16:creationId xmlns:a16="http://schemas.microsoft.com/office/drawing/2014/main" id="{320D55D4-00B2-4C52-B344-0183EC922720}"/>
                </a:ext>
              </a:extLst>
            </p:cNvPr>
            <p:cNvGrpSpPr/>
            <p:nvPr/>
          </p:nvGrpSpPr>
          <p:grpSpPr>
            <a:xfrm>
              <a:off x="8171682" y="3688759"/>
              <a:ext cx="1256056" cy="1764642"/>
              <a:chOff x="7870599" y="3599549"/>
              <a:chExt cx="1256056" cy="1764642"/>
            </a:xfrm>
          </p:grpSpPr>
          <p:sp>
            <p:nvSpPr>
              <p:cNvPr id="149" name="Freeform: Shape 148">
                <a:extLst>
                  <a:ext uri="{FF2B5EF4-FFF2-40B4-BE49-F238E27FC236}">
                    <a16:creationId xmlns:a16="http://schemas.microsoft.com/office/drawing/2014/main" id="{293E36EB-3597-493E-8BDE-0DA9D3E4116F}"/>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50" name="Oval 149">
                <a:extLst>
                  <a:ext uri="{FF2B5EF4-FFF2-40B4-BE49-F238E27FC236}">
                    <a16:creationId xmlns:a16="http://schemas.microsoft.com/office/drawing/2014/main" id="{C751324B-A6CD-4DE3-A8BF-8BD6D9F35E2F}"/>
                  </a:ext>
                </a:extLst>
              </p:cNvPr>
              <p:cNvSpPr/>
              <p:nvPr/>
            </p:nvSpPr>
            <p:spPr>
              <a:xfrm>
                <a:off x="7996754" y="45614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51" name="Oval 150">
                <a:extLst>
                  <a:ext uri="{FF2B5EF4-FFF2-40B4-BE49-F238E27FC236}">
                    <a16:creationId xmlns:a16="http://schemas.microsoft.com/office/drawing/2014/main" id="{90624ABC-84B5-4BFA-81FD-87699AA88201}"/>
                  </a:ext>
                </a:extLst>
              </p:cNvPr>
              <p:cNvSpPr/>
              <p:nvPr/>
            </p:nvSpPr>
            <p:spPr>
              <a:xfrm>
                <a:off x="8682554" y="45931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52" name="Oval 151">
                <a:extLst>
                  <a:ext uri="{FF2B5EF4-FFF2-40B4-BE49-F238E27FC236}">
                    <a16:creationId xmlns:a16="http://schemas.microsoft.com/office/drawing/2014/main" id="{6DB86A30-41F1-412E-9A0F-32E90D00F3EE}"/>
                  </a:ext>
                </a:extLst>
              </p:cNvPr>
              <p:cNvSpPr/>
              <p:nvPr/>
            </p:nvSpPr>
            <p:spPr>
              <a:xfrm>
                <a:off x="8517454" y="49741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sp>
          <p:nvSpPr>
            <p:cNvPr id="140" name="Oval 139">
              <a:extLst>
                <a:ext uri="{FF2B5EF4-FFF2-40B4-BE49-F238E27FC236}">
                  <a16:creationId xmlns:a16="http://schemas.microsoft.com/office/drawing/2014/main" id="{C3ED1877-C56F-4050-A595-D46D19685A9B}"/>
                </a:ext>
              </a:extLst>
            </p:cNvPr>
            <p:cNvSpPr/>
            <p:nvPr/>
          </p:nvSpPr>
          <p:spPr>
            <a:xfrm>
              <a:off x="8580954" y="34692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1" name="Oval 140">
              <a:extLst>
                <a:ext uri="{FF2B5EF4-FFF2-40B4-BE49-F238E27FC236}">
                  <a16:creationId xmlns:a16="http://schemas.microsoft.com/office/drawing/2014/main" id="{487BF3BE-C6C9-4776-B6C0-3685E37E02A7}"/>
                </a:ext>
              </a:extLst>
            </p:cNvPr>
            <p:cNvSpPr/>
            <p:nvPr/>
          </p:nvSpPr>
          <p:spPr>
            <a:xfrm>
              <a:off x="8498404" y="39708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2" name="Oval 141">
              <a:extLst>
                <a:ext uri="{FF2B5EF4-FFF2-40B4-BE49-F238E27FC236}">
                  <a16:creationId xmlns:a16="http://schemas.microsoft.com/office/drawing/2014/main" id="{8974C992-9550-494B-B33F-9391FB8E627C}"/>
                </a:ext>
              </a:extLst>
            </p:cNvPr>
            <p:cNvSpPr/>
            <p:nvPr/>
          </p:nvSpPr>
          <p:spPr>
            <a:xfrm>
              <a:off x="6903357" y="335552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143" name="Oval 142">
              <a:extLst>
                <a:ext uri="{FF2B5EF4-FFF2-40B4-BE49-F238E27FC236}">
                  <a16:creationId xmlns:a16="http://schemas.microsoft.com/office/drawing/2014/main" id="{131E153B-292C-4E93-B915-4D9712240844}"/>
                </a:ext>
              </a:extLst>
            </p:cNvPr>
            <p:cNvSpPr/>
            <p:nvPr/>
          </p:nvSpPr>
          <p:spPr>
            <a:xfrm>
              <a:off x="6625154" y="29358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4" name="Oval 143">
              <a:extLst>
                <a:ext uri="{FF2B5EF4-FFF2-40B4-BE49-F238E27FC236}">
                  <a16:creationId xmlns:a16="http://schemas.microsoft.com/office/drawing/2014/main" id="{C96C961F-6182-4781-A880-BD57A4D0848C}"/>
                </a:ext>
              </a:extLst>
            </p:cNvPr>
            <p:cNvSpPr/>
            <p:nvPr/>
          </p:nvSpPr>
          <p:spPr>
            <a:xfrm>
              <a:off x="6999804" y="281519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5" name="Oval 144">
              <a:extLst>
                <a:ext uri="{FF2B5EF4-FFF2-40B4-BE49-F238E27FC236}">
                  <a16:creationId xmlns:a16="http://schemas.microsoft.com/office/drawing/2014/main" id="{9D5E30E4-75C9-49EF-B505-B51649E75B36}"/>
                </a:ext>
              </a:extLst>
            </p:cNvPr>
            <p:cNvSpPr/>
            <p:nvPr/>
          </p:nvSpPr>
          <p:spPr>
            <a:xfrm>
              <a:off x="7995557" y="54573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146" name="Oval 145">
              <a:extLst>
                <a:ext uri="{FF2B5EF4-FFF2-40B4-BE49-F238E27FC236}">
                  <a16:creationId xmlns:a16="http://schemas.microsoft.com/office/drawing/2014/main" id="{8B08B43C-4C5A-44D0-A1D8-94EC2C676467}"/>
                </a:ext>
              </a:extLst>
            </p:cNvPr>
            <p:cNvSpPr/>
            <p:nvPr/>
          </p:nvSpPr>
          <p:spPr>
            <a:xfrm>
              <a:off x="7615754" y="4980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7" name="Oval 146">
              <a:extLst>
                <a:ext uri="{FF2B5EF4-FFF2-40B4-BE49-F238E27FC236}">
                  <a16:creationId xmlns:a16="http://schemas.microsoft.com/office/drawing/2014/main" id="{14654104-E00F-4C4D-B8F5-0A15EFE6DBF0}"/>
                </a:ext>
              </a:extLst>
            </p:cNvPr>
            <p:cNvSpPr/>
            <p:nvPr/>
          </p:nvSpPr>
          <p:spPr>
            <a:xfrm>
              <a:off x="7641154" y="55329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148" name="Oval 147">
              <a:extLst>
                <a:ext uri="{FF2B5EF4-FFF2-40B4-BE49-F238E27FC236}">
                  <a16:creationId xmlns:a16="http://schemas.microsoft.com/office/drawing/2014/main" id="{0377BB28-359F-4E72-9734-60DA574C3770}"/>
                </a:ext>
              </a:extLst>
            </p:cNvPr>
            <p:cNvSpPr/>
            <p:nvPr/>
          </p:nvSpPr>
          <p:spPr>
            <a:xfrm>
              <a:off x="6504504" y="54504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grpSp>
        <p:nvGrpSpPr>
          <p:cNvPr id="83" name="Group 82">
            <a:extLst>
              <a:ext uri="{FF2B5EF4-FFF2-40B4-BE49-F238E27FC236}">
                <a16:creationId xmlns:a16="http://schemas.microsoft.com/office/drawing/2014/main" id="{5E6F5A48-477C-42B1-B48F-632AF5AF0FEF}"/>
              </a:ext>
            </a:extLst>
          </p:cNvPr>
          <p:cNvGrpSpPr/>
          <p:nvPr/>
        </p:nvGrpSpPr>
        <p:grpSpPr>
          <a:xfrm>
            <a:off x="-5957479" y="3039449"/>
            <a:ext cx="3361637" cy="2999045"/>
            <a:chOff x="5325653" y="2441164"/>
            <a:chExt cx="4102085" cy="3659627"/>
          </a:xfrm>
        </p:grpSpPr>
        <p:sp>
          <p:nvSpPr>
            <p:cNvPr id="37" name="Freeform: Shape 36">
              <a:extLst>
                <a:ext uri="{FF2B5EF4-FFF2-40B4-BE49-F238E27FC236}">
                  <a16:creationId xmlns:a16="http://schemas.microsoft.com/office/drawing/2014/main" id="{20D87E95-4070-4FDC-A34E-79726EA09C72}"/>
                </a:ext>
              </a:extLst>
            </p:cNvPr>
            <p:cNvSpPr/>
            <p:nvPr/>
          </p:nvSpPr>
          <p:spPr>
            <a:xfrm rot="18900000" flipV="1">
              <a:off x="7616306"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5" name="Freeform: Shape 44">
              <a:extLst>
                <a:ext uri="{FF2B5EF4-FFF2-40B4-BE49-F238E27FC236}">
                  <a16:creationId xmlns:a16="http://schemas.microsoft.com/office/drawing/2014/main" id="{C5AD1D8A-0C57-4D92-A369-A4571208F747}"/>
                </a:ext>
              </a:extLst>
            </p:cNvPr>
            <p:cNvSpPr/>
            <p:nvPr/>
          </p:nvSpPr>
          <p:spPr>
            <a:xfrm rot="16200000" flipV="1">
              <a:off x="7133707"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48" name="Freeform: Shape 47">
              <a:extLst>
                <a:ext uri="{FF2B5EF4-FFF2-40B4-BE49-F238E27FC236}">
                  <a16:creationId xmlns:a16="http://schemas.microsoft.com/office/drawing/2014/main" id="{C23C3808-3CE6-40FA-A3CE-3D19A52A7728}"/>
                </a:ext>
              </a:extLst>
            </p:cNvPr>
            <p:cNvSpPr/>
            <p:nvPr/>
          </p:nvSpPr>
          <p:spPr>
            <a:xfrm rot="5400000">
              <a:off x="7133707"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2" name="Freeform: Shape 51">
              <a:extLst>
                <a:ext uri="{FF2B5EF4-FFF2-40B4-BE49-F238E27FC236}">
                  <a16:creationId xmlns:a16="http://schemas.microsoft.com/office/drawing/2014/main" id="{D4BD8755-F732-45DF-8679-3D59AE022404}"/>
                </a:ext>
              </a:extLst>
            </p:cNvPr>
            <p:cNvSpPr/>
            <p:nvPr/>
          </p:nvSpPr>
          <p:spPr>
            <a:xfrm rot="2700000" flipH="1" flipV="1">
              <a:off x="5325653" y="34320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3" name="Freeform: Shape 52">
              <a:extLst>
                <a:ext uri="{FF2B5EF4-FFF2-40B4-BE49-F238E27FC236}">
                  <a16:creationId xmlns:a16="http://schemas.microsoft.com/office/drawing/2014/main" id="{80A05ECA-0C7B-43E5-AC2D-58F7A89B11F3}"/>
                </a:ext>
              </a:extLst>
            </p:cNvPr>
            <p:cNvSpPr/>
            <p:nvPr/>
          </p:nvSpPr>
          <p:spPr>
            <a:xfrm rot="5400000" flipH="1" flipV="1">
              <a:off x="5808252" y="2695457"/>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5" name="Freeform: Shape 54">
              <a:extLst>
                <a:ext uri="{FF2B5EF4-FFF2-40B4-BE49-F238E27FC236}">
                  <a16:creationId xmlns:a16="http://schemas.microsoft.com/office/drawing/2014/main" id="{E6252B40-3A90-40AD-B1C1-BAA64E2CAEF0}"/>
                </a:ext>
              </a:extLst>
            </p:cNvPr>
            <p:cNvSpPr/>
            <p:nvPr/>
          </p:nvSpPr>
          <p:spPr>
            <a:xfrm rot="18900000" flipH="1">
              <a:off x="5325653"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6" name="Freeform: Shape 55">
              <a:extLst>
                <a:ext uri="{FF2B5EF4-FFF2-40B4-BE49-F238E27FC236}">
                  <a16:creationId xmlns:a16="http://schemas.microsoft.com/office/drawing/2014/main" id="{2B19AE72-58FA-4EB0-88AE-5671F9D11343}"/>
                </a:ext>
              </a:extLst>
            </p:cNvPr>
            <p:cNvSpPr/>
            <p:nvPr/>
          </p:nvSpPr>
          <p:spPr>
            <a:xfrm rot="16200000" flipH="1">
              <a:off x="5808252" y="45904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50" name="Oval 49">
              <a:extLst>
                <a:ext uri="{FF2B5EF4-FFF2-40B4-BE49-F238E27FC236}">
                  <a16:creationId xmlns:a16="http://schemas.microsoft.com/office/drawing/2014/main" id="{56CCB29F-B411-45F5-9795-D1F0DAF2EF6D}"/>
                </a:ext>
              </a:extLst>
            </p:cNvPr>
            <p:cNvSpPr/>
            <p:nvPr/>
          </p:nvSpPr>
          <p:spPr>
            <a:xfrm>
              <a:off x="8084457" y="3831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58" name="Oval 57">
              <a:extLst>
                <a:ext uri="{FF2B5EF4-FFF2-40B4-BE49-F238E27FC236}">
                  <a16:creationId xmlns:a16="http://schemas.microsoft.com/office/drawing/2014/main" id="{A33126A4-E48B-4F28-92DB-CA45F8347564}"/>
                </a:ext>
              </a:extLst>
            </p:cNvPr>
            <p:cNvSpPr/>
            <p:nvPr/>
          </p:nvSpPr>
          <p:spPr>
            <a:xfrm>
              <a:off x="5935617" y="34507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59" name="Oval 58">
              <a:extLst>
                <a:ext uri="{FF2B5EF4-FFF2-40B4-BE49-F238E27FC236}">
                  <a16:creationId xmlns:a16="http://schemas.microsoft.com/office/drawing/2014/main" id="{D875498E-04F6-4047-B519-313AC07CE712}"/>
                </a:ext>
              </a:extLst>
            </p:cNvPr>
            <p:cNvSpPr/>
            <p:nvPr/>
          </p:nvSpPr>
          <p:spPr>
            <a:xfrm>
              <a:off x="6385197" y="448709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57" name="Oval 56">
              <a:extLst>
                <a:ext uri="{FF2B5EF4-FFF2-40B4-BE49-F238E27FC236}">
                  <a16:creationId xmlns:a16="http://schemas.microsoft.com/office/drawing/2014/main" id="{4D2BF960-F5CD-4B02-9210-D48DA04FB14F}"/>
                </a:ext>
              </a:extLst>
            </p:cNvPr>
            <p:cNvSpPr/>
            <p:nvPr/>
          </p:nvSpPr>
          <p:spPr>
            <a:xfrm>
              <a:off x="7590354" y="28024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3" name="Oval 62">
              <a:extLst>
                <a:ext uri="{FF2B5EF4-FFF2-40B4-BE49-F238E27FC236}">
                  <a16:creationId xmlns:a16="http://schemas.microsoft.com/office/drawing/2014/main" id="{2587ECF7-2D17-49BC-96F1-B6329DCFEB87}"/>
                </a:ext>
              </a:extLst>
            </p:cNvPr>
            <p:cNvSpPr/>
            <p:nvPr/>
          </p:nvSpPr>
          <p:spPr>
            <a:xfrm>
              <a:off x="8004691" y="29739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4" name="Oval 63">
              <a:extLst>
                <a:ext uri="{FF2B5EF4-FFF2-40B4-BE49-F238E27FC236}">
                  <a16:creationId xmlns:a16="http://schemas.microsoft.com/office/drawing/2014/main" id="{CE2A90DB-F10A-4052-B15C-6FA8A323E248}"/>
                </a:ext>
              </a:extLst>
            </p:cNvPr>
            <p:cNvSpPr/>
            <p:nvPr/>
          </p:nvSpPr>
          <p:spPr>
            <a:xfrm>
              <a:off x="7623691" y="3345424"/>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5" name="Oval 64">
              <a:extLst>
                <a:ext uri="{FF2B5EF4-FFF2-40B4-BE49-F238E27FC236}">
                  <a16:creationId xmlns:a16="http://schemas.microsoft.com/office/drawing/2014/main" id="{918AB4BC-D7B0-4BE9-BD5F-AFE66888D27B}"/>
                </a:ext>
              </a:extLst>
            </p:cNvPr>
            <p:cNvSpPr/>
            <p:nvPr/>
          </p:nvSpPr>
          <p:spPr>
            <a:xfrm>
              <a:off x="5752029" y="39073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6" name="Oval 65">
              <a:extLst>
                <a:ext uri="{FF2B5EF4-FFF2-40B4-BE49-F238E27FC236}">
                  <a16:creationId xmlns:a16="http://schemas.microsoft.com/office/drawing/2014/main" id="{B9CE29F8-6A5D-444C-8818-6F5AAF840F34}"/>
                </a:ext>
              </a:extLst>
            </p:cNvPr>
            <p:cNvSpPr/>
            <p:nvPr/>
          </p:nvSpPr>
          <p:spPr>
            <a:xfrm>
              <a:off x="6371154" y="39264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7" name="Oval 66">
              <a:extLst>
                <a:ext uri="{FF2B5EF4-FFF2-40B4-BE49-F238E27FC236}">
                  <a16:creationId xmlns:a16="http://schemas.microsoft.com/office/drawing/2014/main" id="{7F2024A6-7B66-4303-A5D6-1A08BE43CEB9}"/>
                </a:ext>
              </a:extLst>
            </p:cNvPr>
            <p:cNvSpPr/>
            <p:nvPr/>
          </p:nvSpPr>
          <p:spPr>
            <a:xfrm>
              <a:off x="5850454" y="448524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8" name="Oval 67">
              <a:extLst>
                <a:ext uri="{FF2B5EF4-FFF2-40B4-BE49-F238E27FC236}">
                  <a16:creationId xmlns:a16="http://schemas.microsoft.com/office/drawing/2014/main" id="{6310A675-8001-43E7-96A1-42AD84E55543}"/>
                </a:ext>
              </a:extLst>
            </p:cNvPr>
            <p:cNvSpPr/>
            <p:nvPr/>
          </p:nvSpPr>
          <p:spPr>
            <a:xfrm>
              <a:off x="6053654" y="48979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69" name="Oval 68">
              <a:extLst>
                <a:ext uri="{FF2B5EF4-FFF2-40B4-BE49-F238E27FC236}">
                  <a16:creationId xmlns:a16="http://schemas.microsoft.com/office/drawing/2014/main" id="{80C00DB2-FBC7-47C0-99C2-2918FD7F166A}"/>
                </a:ext>
              </a:extLst>
            </p:cNvPr>
            <p:cNvSpPr/>
            <p:nvPr/>
          </p:nvSpPr>
          <p:spPr>
            <a:xfrm>
              <a:off x="6917254" y="50376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0" name="Oval 69">
              <a:extLst>
                <a:ext uri="{FF2B5EF4-FFF2-40B4-BE49-F238E27FC236}">
                  <a16:creationId xmlns:a16="http://schemas.microsoft.com/office/drawing/2014/main" id="{9359CC50-864A-4837-AA3F-EEA41D96C0F7}"/>
                </a:ext>
              </a:extLst>
            </p:cNvPr>
            <p:cNvSpPr/>
            <p:nvPr/>
          </p:nvSpPr>
          <p:spPr>
            <a:xfrm>
              <a:off x="6974404" y="5488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nvGrpSpPr>
            <p:cNvPr id="62" name="Group 61">
              <a:extLst>
                <a:ext uri="{FF2B5EF4-FFF2-40B4-BE49-F238E27FC236}">
                  <a16:creationId xmlns:a16="http://schemas.microsoft.com/office/drawing/2014/main" id="{11A320BA-AA0D-4125-91D9-EC008AA7E985}"/>
                </a:ext>
              </a:extLst>
            </p:cNvPr>
            <p:cNvGrpSpPr/>
            <p:nvPr/>
          </p:nvGrpSpPr>
          <p:grpSpPr>
            <a:xfrm>
              <a:off x="8171682" y="3688759"/>
              <a:ext cx="1256056" cy="1764642"/>
              <a:chOff x="7870599" y="3599549"/>
              <a:chExt cx="1256056" cy="1764642"/>
            </a:xfrm>
          </p:grpSpPr>
          <p:sp>
            <p:nvSpPr>
              <p:cNvPr id="47" name="Freeform: Shape 46">
                <a:extLst>
                  <a:ext uri="{FF2B5EF4-FFF2-40B4-BE49-F238E27FC236}">
                    <a16:creationId xmlns:a16="http://schemas.microsoft.com/office/drawing/2014/main" id="{73F7063D-967C-4677-8443-778F11D446E5}"/>
                  </a:ext>
                </a:extLst>
              </p:cNvPr>
              <p:cNvSpPr/>
              <p:nvPr/>
            </p:nvSpPr>
            <p:spPr>
              <a:xfrm rot="2700000">
                <a:off x="7616306" y="3853842"/>
                <a:ext cx="1764642" cy="1256056"/>
              </a:xfrm>
              <a:custGeom>
                <a:avLst/>
                <a:gdLst>
                  <a:gd name="connsiteX0" fmla="*/ 1256057 w 1764642"/>
                  <a:gd name="connsiteY0" fmla="*/ 0 h 1256056"/>
                  <a:gd name="connsiteX1" fmla="*/ 0 w 1764642"/>
                  <a:gd name="connsiteY1" fmla="*/ 1256056 h 1256056"/>
                  <a:gd name="connsiteX2" fmla="*/ 1764642 w 1764642"/>
                  <a:gd name="connsiteY2" fmla="*/ 1256056 h 1256056"/>
                  <a:gd name="connsiteX3" fmla="*/ 1764642 w 1764642"/>
                  <a:gd name="connsiteY3" fmla="*/ 1256054 h 1256056"/>
                  <a:gd name="connsiteX4" fmla="*/ 1351382 w 1764642"/>
                  <a:gd name="connsiteY4" fmla="*/ 104885 h 1256056"/>
                  <a:gd name="connsiteX5" fmla="*/ 1256057 w 1764642"/>
                  <a:gd name="connsiteY5" fmla="*/ 0 h 125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642" h="1256056">
                    <a:moveTo>
                      <a:pt x="1256057" y="0"/>
                    </a:moveTo>
                    <a:lnTo>
                      <a:pt x="0" y="1256056"/>
                    </a:lnTo>
                    <a:lnTo>
                      <a:pt x="1764642" y="1256056"/>
                    </a:lnTo>
                    <a:lnTo>
                      <a:pt x="1764642" y="1256054"/>
                    </a:lnTo>
                    <a:cubicBezTo>
                      <a:pt x="1764642" y="818774"/>
                      <a:pt x="1609554" y="417716"/>
                      <a:pt x="1351382" y="104885"/>
                    </a:cubicBezTo>
                    <a:lnTo>
                      <a:pt x="1256057" y="0"/>
                    </a:lnTo>
                    <a:close/>
                  </a:path>
                </a:pathLst>
              </a:custGeom>
              <a:solidFill>
                <a:srgbClr val="232F3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1" name="Oval 70">
                <a:extLst>
                  <a:ext uri="{FF2B5EF4-FFF2-40B4-BE49-F238E27FC236}">
                    <a16:creationId xmlns:a16="http://schemas.microsoft.com/office/drawing/2014/main" id="{1A109D4F-F1EA-47F3-AC85-9034E0233D9A}"/>
                  </a:ext>
                </a:extLst>
              </p:cNvPr>
              <p:cNvSpPr/>
              <p:nvPr/>
            </p:nvSpPr>
            <p:spPr>
              <a:xfrm>
                <a:off x="7996754" y="45614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2" name="Oval 71">
                <a:extLst>
                  <a:ext uri="{FF2B5EF4-FFF2-40B4-BE49-F238E27FC236}">
                    <a16:creationId xmlns:a16="http://schemas.microsoft.com/office/drawing/2014/main" id="{FC3BB298-7FF0-49F1-991A-52E6E8BF1BA3}"/>
                  </a:ext>
                </a:extLst>
              </p:cNvPr>
              <p:cNvSpPr/>
              <p:nvPr/>
            </p:nvSpPr>
            <p:spPr>
              <a:xfrm>
                <a:off x="8682554" y="45931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3" name="Oval 72">
                <a:extLst>
                  <a:ext uri="{FF2B5EF4-FFF2-40B4-BE49-F238E27FC236}">
                    <a16:creationId xmlns:a16="http://schemas.microsoft.com/office/drawing/2014/main" id="{9002F6FD-9146-447D-8256-C80D44060615}"/>
                  </a:ext>
                </a:extLst>
              </p:cNvPr>
              <p:cNvSpPr/>
              <p:nvPr/>
            </p:nvSpPr>
            <p:spPr>
              <a:xfrm>
                <a:off x="8517454" y="49741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sp>
          <p:nvSpPr>
            <p:cNvPr id="74" name="Oval 73">
              <a:extLst>
                <a:ext uri="{FF2B5EF4-FFF2-40B4-BE49-F238E27FC236}">
                  <a16:creationId xmlns:a16="http://schemas.microsoft.com/office/drawing/2014/main" id="{6E54F276-E8AF-4B88-B631-0391D21251BF}"/>
                </a:ext>
              </a:extLst>
            </p:cNvPr>
            <p:cNvSpPr/>
            <p:nvPr/>
          </p:nvSpPr>
          <p:spPr>
            <a:xfrm>
              <a:off x="8580954" y="346924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5" name="Oval 74">
              <a:extLst>
                <a:ext uri="{FF2B5EF4-FFF2-40B4-BE49-F238E27FC236}">
                  <a16:creationId xmlns:a16="http://schemas.microsoft.com/office/drawing/2014/main" id="{F803438E-4A97-4045-82EB-A469A37A3CED}"/>
                </a:ext>
              </a:extLst>
            </p:cNvPr>
            <p:cNvSpPr/>
            <p:nvPr/>
          </p:nvSpPr>
          <p:spPr>
            <a:xfrm>
              <a:off x="8498404" y="397089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6" name="Oval 75">
              <a:extLst>
                <a:ext uri="{FF2B5EF4-FFF2-40B4-BE49-F238E27FC236}">
                  <a16:creationId xmlns:a16="http://schemas.microsoft.com/office/drawing/2014/main" id="{41E1C2DE-908B-49D7-9A0B-38B7B4C8E598}"/>
                </a:ext>
              </a:extLst>
            </p:cNvPr>
            <p:cNvSpPr/>
            <p:nvPr/>
          </p:nvSpPr>
          <p:spPr>
            <a:xfrm>
              <a:off x="6903357" y="335552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77" name="Oval 76">
              <a:extLst>
                <a:ext uri="{FF2B5EF4-FFF2-40B4-BE49-F238E27FC236}">
                  <a16:creationId xmlns:a16="http://schemas.microsoft.com/office/drawing/2014/main" id="{57415624-7723-431F-9B72-78392987407C}"/>
                </a:ext>
              </a:extLst>
            </p:cNvPr>
            <p:cNvSpPr/>
            <p:nvPr/>
          </p:nvSpPr>
          <p:spPr>
            <a:xfrm>
              <a:off x="6625154" y="29358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8" name="Oval 77">
              <a:extLst>
                <a:ext uri="{FF2B5EF4-FFF2-40B4-BE49-F238E27FC236}">
                  <a16:creationId xmlns:a16="http://schemas.microsoft.com/office/drawing/2014/main" id="{7D87E47E-5D40-444E-BFE4-D7F3D0CD4E1C}"/>
                </a:ext>
              </a:extLst>
            </p:cNvPr>
            <p:cNvSpPr/>
            <p:nvPr/>
          </p:nvSpPr>
          <p:spPr>
            <a:xfrm>
              <a:off x="6999804" y="2815199"/>
              <a:ext cx="91440" cy="9144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79" name="Oval 78">
              <a:extLst>
                <a:ext uri="{FF2B5EF4-FFF2-40B4-BE49-F238E27FC236}">
                  <a16:creationId xmlns:a16="http://schemas.microsoft.com/office/drawing/2014/main" id="{B9BF3361-A11E-438D-A935-0DDC89CBE951}"/>
                </a:ext>
              </a:extLst>
            </p:cNvPr>
            <p:cNvSpPr/>
            <p:nvPr/>
          </p:nvSpPr>
          <p:spPr>
            <a:xfrm>
              <a:off x="7995557" y="5457371"/>
              <a:ext cx="259443" cy="290286"/>
            </a:xfrm>
            <a:prstGeom prst="ellipse">
              <a:avLst/>
            </a:prstGeom>
            <a:solidFill>
              <a:srgbClr val="232F3E"/>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31534"/>
              <a:endParaRPr lang="en-US" dirty="0">
                <a:solidFill>
                  <a:srgbClr val="FFFFFF"/>
                </a:solidFill>
                <a:latin typeface="Amazon Ember"/>
              </a:endParaRPr>
            </a:p>
          </p:txBody>
        </p:sp>
        <p:sp>
          <p:nvSpPr>
            <p:cNvPr id="80" name="Oval 79">
              <a:extLst>
                <a:ext uri="{FF2B5EF4-FFF2-40B4-BE49-F238E27FC236}">
                  <a16:creationId xmlns:a16="http://schemas.microsoft.com/office/drawing/2014/main" id="{81F41FB9-9A97-4567-92E3-02D3F0354920}"/>
                </a:ext>
              </a:extLst>
            </p:cNvPr>
            <p:cNvSpPr/>
            <p:nvPr/>
          </p:nvSpPr>
          <p:spPr>
            <a:xfrm>
              <a:off x="7615754" y="49805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1" name="Oval 80">
              <a:extLst>
                <a:ext uri="{FF2B5EF4-FFF2-40B4-BE49-F238E27FC236}">
                  <a16:creationId xmlns:a16="http://schemas.microsoft.com/office/drawing/2014/main" id="{F616CB28-7357-4973-AE6A-73BB269EA706}"/>
                </a:ext>
              </a:extLst>
            </p:cNvPr>
            <p:cNvSpPr/>
            <p:nvPr/>
          </p:nvSpPr>
          <p:spPr>
            <a:xfrm>
              <a:off x="7641154" y="5532999"/>
              <a:ext cx="91440" cy="9144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sp>
          <p:nvSpPr>
            <p:cNvPr id="82" name="Oval 81">
              <a:extLst>
                <a:ext uri="{FF2B5EF4-FFF2-40B4-BE49-F238E27FC236}">
                  <a16:creationId xmlns:a16="http://schemas.microsoft.com/office/drawing/2014/main" id="{C6B8F7CD-88C0-4F7F-8265-58DE51A25403}"/>
                </a:ext>
              </a:extLst>
            </p:cNvPr>
            <p:cNvSpPr/>
            <p:nvPr/>
          </p:nvSpPr>
          <p:spPr>
            <a:xfrm>
              <a:off x="6504504" y="5450449"/>
              <a:ext cx="91440" cy="9144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34"/>
              <a:endParaRPr lang="en-US" dirty="0">
                <a:solidFill>
                  <a:srgbClr val="FFFFFF"/>
                </a:solidFill>
                <a:latin typeface="Amazon Ember"/>
              </a:endParaRPr>
            </a:p>
          </p:txBody>
        </p:sp>
      </p:grpSp>
      <p:sp>
        <p:nvSpPr>
          <p:cNvPr id="153" name="TextBox 152">
            <a:extLst>
              <a:ext uri="{FF2B5EF4-FFF2-40B4-BE49-F238E27FC236}">
                <a16:creationId xmlns:a16="http://schemas.microsoft.com/office/drawing/2014/main" id="{4831C407-7529-4411-B7A1-59E67AE051D4}"/>
              </a:ext>
            </a:extLst>
          </p:cNvPr>
          <p:cNvSpPr txBox="1"/>
          <p:nvPr/>
        </p:nvSpPr>
        <p:spPr>
          <a:xfrm>
            <a:off x="15177461" y="3051330"/>
            <a:ext cx="5360174" cy="2431435"/>
          </a:xfrm>
          <a:prstGeom prst="rect">
            <a:avLst/>
          </a:prstGeom>
          <a:noFill/>
        </p:spPr>
        <p:txBody>
          <a:bodyPr wrap="square" rtlCol="0">
            <a:spAutoFit/>
          </a:bodyPr>
          <a:lstStyle/>
          <a:p>
            <a:pPr defTabSz="731534"/>
            <a:r>
              <a:rPr lang="en-US" sz="40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“Two-pizza” teams</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Own a service</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Minimizes social constraints (Conway's law)</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Autonomy to make decisions</a:t>
            </a:r>
          </a:p>
        </p:txBody>
      </p:sp>
      <p:sp>
        <p:nvSpPr>
          <p:cNvPr id="2" name="Title 1">
            <a:extLst>
              <a:ext uri="{FF2B5EF4-FFF2-40B4-BE49-F238E27FC236}">
                <a16:creationId xmlns:a16="http://schemas.microsoft.com/office/drawing/2014/main" id="{E1C7FB6D-ED8D-9F4D-BDDB-C4B9557864C9}"/>
              </a:ext>
            </a:extLst>
          </p:cNvPr>
          <p:cNvSpPr>
            <a:spLocks noGrp="1"/>
          </p:cNvSpPr>
          <p:nvPr>
            <p:ph type="title"/>
          </p:nvPr>
        </p:nvSpPr>
        <p:spPr/>
        <p:txBody>
          <a:bodyPr/>
          <a:lstStyle/>
          <a:p>
            <a:r>
              <a:rPr lang="en-US" dirty="0"/>
              <a:t>Teams Own Everything</a:t>
            </a:r>
          </a:p>
        </p:txBody>
      </p:sp>
      <p:grpSp>
        <p:nvGrpSpPr>
          <p:cNvPr id="191" name="Group 190">
            <a:extLst>
              <a:ext uri="{FF2B5EF4-FFF2-40B4-BE49-F238E27FC236}">
                <a16:creationId xmlns:a16="http://schemas.microsoft.com/office/drawing/2014/main" id="{9AAE99DD-DA21-0F46-A222-1CD835BC81BA}"/>
              </a:ext>
            </a:extLst>
          </p:cNvPr>
          <p:cNvGrpSpPr/>
          <p:nvPr/>
        </p:nvGrpSpPr>
        <p:grpSpPr>
          <a:xfrm>
            <a:off x="1022342" y="6220240"/>
            <a:ext cx="5305557" cy="597693"/>
            <a:chOff x="7680459" y="5897121"/>
            <a:chExt cx="5305557" cy="597693"/>
          </a:xfrm>
        </p:grpSpPr>
        <p:sp>
          <p:nvSpPr>
            <p:cNvPr id="192" name="TextBox 191">
              <a:extLst>
                <a:ext uri="{FF2B5EF4-FFF2-40B4-BE49-F238E27FC236}">
                  <a16:creationId xmlns:a16="http://schemas.microsoft.com/office/drawing/2014/main" id="{62C81733-D938-6C49-AECB-CD4A60222564}"/>
                </a:ext>
              </a:extLst>
            </p:cNvPr>
            <p:cNvSpPr txBox="1"/>
            <p:nvPr/>
          </p:nvSpPr>
          <p:spPr>
            <a:xfrm>
              <a:off x="8091727" y="5965135"/>
              <a:ext cx="4894289" cy="461665"/>
            </a:xfrm>
            <a:prstGeom prst="rect">
              <a:avLst/>
            </a:prstGeom>
            <a:noFill/>
            <a:ln w="25400" cap="flat" cmpd="sng" algn="ctr">
              <a:noFill/>
              <a:prstDash val="solid"/>
            </a:ln>
            <a:effectLst/>
          </p:spPr>
          <p:txBody>
            <a:bodyPr wrap="none" rtlCol="0">
              <a:spAutoFit/>
            </a:bodyPr>
            <a:lstStyle/>
            <a:p>
              <a:pPr defTabSz="731534">
                <a:spcBef>
                  <a:spcPct val="20000"/>
                </a:spcBef>
                <a:defRPr/>
              </a:pPr>
              <a:r>
                <a:rPr lang="en-US" sz="2400" b="1" dirty="0">
                  <a:solidFill>
                    <a:srgbClr val="FF9900"/>
                  </a:solidFill>
                  <a:latin typeface="Amazon Ember"/>
                </a:rPr>
                <a:t>How can one team do all of this?</a:t>
              </a:r>
            </a:p>
          </p:txBody>
        </p:sp>
        <p:grpSp>
          <p:nvGrpSpPr>
            <p:cNvPr id="193" name="Group 78">
              <a:extLst>
                <a:ext uri="{FF2B5EF4-FFF2-40B4-BE49-F238E27FC236}">
                  <a16:creationId xmlns:a16="http://schemas.microsoft.com/office/drawing/2014/main" id="{10CFF2D6-EBD8-B145-AC45-BC879760E4E3}"/>
                </a:ext>
              </a:extLst>
            </p:cNvPr>
            <p:cNvGrpSpPr>
              <a:grpSpLocks noChangeAspect="1"/>
            </p:cNvGrpSpPr>
            <p:nvPr/>
          </p:nvGrpSpPr>
          <p:grpSpPr bwMode="auto">
            <a:xfrm>
              <a:off x="7680459" y="5897121"/>
              <a:ext cx="162752" cy="597693"/>
              <a:chOff x="2823" y="1406"/>
              <a:chExt cx="116" cy="426"/>
            </a:xfrm>
          </p:grpSpPr>
          <p:sp>
            <p:nvSpPr>
              <p:cNvPr id="194" name="Freeform 79">
                <a:extLst>
                  <a:ext uri="{FF2B5EF4-FFF2-40B4-BE49-F238E27FC236}">
                    <a16:creationId xmlns:a16="http://schemas.microsoft.com/office/drawing/2014/main" id="{1D536132-E853-EC4F-8307-B59DDAA4F52A}"/>
                  </a:ext>
                </a:extLst>
              </p:cNvPr>
              <p:cNvSpPr>
                <a:spLocks/>
              </p:cNvSpPr>
              <p:nvPr/>
            </p:nvSpPr>
            <p:spPr bwMode="auto">
              <a:xfrm>
                <a:off x="2823" y="1406"/>
                <a:ext cx="116" cy="299"/>
              </a:xfrm>
              <a:custGeom>
                <a:avLst/>
                <a:gdLst>
                  <a:gd name="T0" fmla="*/ 26 w 53"/>
                  <a:gd name="T1" fmla="*/ 142 h 142"/>
                  <a:gd name="T2" fmla="*/ 26 w 53"/>
                  <a:gd name="T3" fmla="*/ 142 h 142"/>
                  <a:gd name="T4" fmla="*/ 5 w 53"/>
                  <a:gd name="T5" fmla="*/ 122 h 142"/>
                  <a:gd name="T6" fmla="*/ 0 w 53"/>
                  <a:gd name="T7" fmla="*/ 27 h 142"/>
                  <a:gd name="T8" fmla="*/ 26 w 53"/>
                  <a:gd name="T9" fmla="*/ 0 h 142"/>
                  <a:gd name="T10" fmla="*/ 26 w 53"/>
                  <a:gd name="T11" fmla="*/ 0 h 142"/>
                  <a:gd name="T12" fmla="*/ 52 w 53"/>
                  <a:gd name="T13" fmla="*/ 27 h 142"/>
                  <a:gd name="T14" fmla="*/ 48 w 53"/>
                  <a:gd name="T15" fmla="*/ 122 h 142"/>
                  <a:gd name="T16" fmla="*/ 26 w 53"/>
                  <a:gd name="T1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42">
                    <a:moveTo>
                      <a:pt x="26" y="142"/>
                    </a:moveTo>
                    <a:cubicBezTo>
                      <a:pt x="26" y="142"/>
                      <a:pt x="26" y="142"/>
                      <a:pt x="26" y="142"/>
                    </a:cubicBezTo>
                    <a:cubicBezTo>
                      <a:pt x="15" y="142"/>
                      <a:pt x="5" y="133"/>
                      <a:pt x="5" y="122"/>
                    </a:cubicBezTo>
                    <a:cubicBezTo>
                      <a:pt x="0" y="27"/>
                      <a:pt x="0" y="27"/>
                      <a:pt x="0" y="27"/>
                    </a:cubicBezTo>
                    <a:cubicBezTo>
                      <a:pt x="0" y="12"/>
                      <a:pt x="12" y="0"/>
                      <a:pt x="26" y="0"/>
                    </a:cubicBezTo>
                    <a:cubicBezTo>
                      <a:pt x="26" y="0"/>
                      <a:pt x="26" y="0"/>
                      <a:pt x="26" y="0"/>
                    </a:cubicBezTo>
                    <a:cubicBezTo>
                      <a:pt x="41" y="0"/>
                      <a:pt x="53" y="12"/>
                      <a:pt x="52" y="27"/>
                    </a:cubicBezTo>
                    <a:cubicBezTo>
                      <a:pt x="48" y="122"/>
                      <a:pt x="48" y="122"/>
                      <a:pt x="48" y="122"/>
                    </a:cubicBezTo>
                    <a:cubicBezTo>
                      <a:pt x="47" y="133"/>
                      <a:pt x="38" y="142"/>
                      <a:pt x="26" y="142"/>
                    </a:cubicBezTo>
                    <a:close/>
                  </a:path>
                </a:pathLst>
              </a:custGeom>
              <a:noFill/>
              <a:ln w="19050" cap="rnd">
                <a:solidFill>
                  <a:srgbClr val="FF9900"/>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195" name="Oval 80">
                <a:extLst>
                  <a:ext uri="{FF2B5EF4-FFF2-40B4-BE49-F238E27FC236}">
                    <a16:creationId xmlns:a16="http://schemas.microsoft.com/office/drawing/2014/main" id="{46359F7E-8121-8E48-B322-AC6553A440A1}"/>
                  </a:ext>
                </a:extLst>
              </p:cNvPr>
              <p:cNvSpPr>
                <a:spLocks noChangeArrowheads="1"/>
              </p:cNvSpPr>
              <p:nvPr/>
            </p:nvSpPr>
            <p:spPr bwMode="auto">
              <a:xfrm>
                <a:off x="2838" y="1750"/>
                <a:ext cx="86" cy="82"/>
              </a:xfrm>
              <a:prstGeom prst="ellipse">
                <a:avLst/>
              </a:prstGeom>
              <a:noFill/>
              <a:ln w="19050" cap="rnd">
                <a:solidFill>
                  <a:srgbClr val="FF9900"/>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grpSp>
      </p:grpSp>
      <p:sp>
        <p:nvSpPr>
          <p:cNvPr id="197" name="TextBox 196">
            <a:extLst>
              <a:ext uri="{FF2B5EF4-FFF2-40B4-BE49-F238E27FC236}">
                <a16:creationId xmlns:a16="http://schemas.microsoft.com/office/drawing/2014/main" id="{3AC0F59C-8FFA-9640-82E4-81337E94BB7D}"/>
              </a:ext>
            </a:extLst>
          </p:cNvPr>
          <p:cNvSpPr txBox="1"/>
          <p:nvPr/>
        </p:nvSpPr>
        <p:spPr>
          <a:xfrm>
            <a:off x="476204" y="3263253"/>
            <a:ext cx="6809242" cy="2190019"/>
          </a:xfrm>
          <a:prstGeom prst="rect">
            <a:avLst/>
          </a:prstGeom>
          <a:noFill/>
        </p:spPr>
        <p:txBody>
          <a:bodyPr wrap="square" numCol="2" rtlCol="0">
            <a:noAutofit/>
          </a:bodyPr>
          <a:lstStyle/>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Planning</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Security</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Performance</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Scalability</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Deployment</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Operation</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Bugs</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Documentation</a:t>
            </a:r>
          </a:p>
          <a:p>
            <a:pPr marL="406408" indent="-406408" defTabSz="731534">
              <a:buFont typeface="Arial" panose="020B0604020202020204" pitchFamily="34" charset="0"/>
              <a:buChar char="•"/>
            </a:pPr>
            <a:r>
              <a:rPr lang="en-US" sz="28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Testing…</a:t>
            </a:r>
          </a:p>
        </p:txBody>
      </p:sp>
      <p:grpSp>
        <p:nvGrpSpPr>
          <p:cNvPr id="198" name="Group 197">
            <a:extLst>
              <a:ext uri="{FF2B5EF4-FFF2-40B4-BE49-F238E27FC236}">
                <a16:creationId xmlns:a16="http://schemas.microsoft.com/office/drawing/2014/main" id="{13CFCADC-D779-2643-84CA-342A69F3A0AF}"/>
              </a:ext>
            </a:extLst>
          </p:cNvPr>
          <p:cNvGrpSpPr/>
          <p:nvPr/>
        </p:nvGrpSpPr>
        <p:grpSpPr>
          <a:xfrm>
            <a:off x="9355051" y="2708496"/>
            <a:ext cx="3340375" cy="2792419"/>
            <a:chOff x="2618848" y="1358425"/>
            <a:chExt cx="584727" cy="488809"/>
          </a:xfrm>
        </p:grpSpPr>
        <p:grpSp>
          <p:nvGrpSpPr>
            <p:cNvPr id="199" name="Group 198">
              <a:extLst>
                <a:ext uri="{FF2B5EF4-FFF2-40B4-BE49-F238E27FC236}">
                  <a16:creationId xmlns:a16="http://schemas.microsoft.com/office/drawing/2014/main" id="{C37614E8-A745-8847-9536-6504C18787A4}"/>
                </a:ext>
              </a:extLst>
            </p:cNvPr>
            <p:cNvGrpSpPr/>
            <p:nvPr/>
          </p:nvGrpSpPr>
          <p:grpSpPr>
            <a:xfrm>
              <a:off x="2659596" y="1388515"/>
              <a:ext cx="166242" cy="171445"/>
              <a:chOff x="5133183" y="5300437"/>
              <a:chExt cx="238918" cy="246394"/>
            </a:xfrm>
          </p:grpSpPr>
          <p:sp>
            <p:nvSpPr>
              <p:cNvPr id="213" name="Freeform 43">
                <a:extLst>
                  <a:ext uri="{FF2B5EF4-FFF2-40B4-BE49-F238E27FC236}">
                    <a16:creationId xmlns:a16="http://schemas.microsoft.com/office/drawing/2014/main" id="{E5A5AA79-F7EA-FC4E-9741-B1255DAB1846}"/>
                  </a:ext>
                </a:extLst>
              </p:cNvPr>
              <p:cNvSpPr>
                <a:spLocks/>
              </p:cNvSpPr>
              <p:nvPr/>
            </p:nvSpPr>
            <p:spPr bwMode="auto">
              <a:xfrm>
                <a:off x="5133183" y="5334954"/>
                <a:ext cx="212526" cy="211877"/>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grpFill/>
              <a:ln w="38100">
                <a:solidFill>
                  <a:srgbClr val="FF9900"/>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14" name="Freeform 44">
                <a:extLst>
                  <a:ext uri="{FF2B5EF4-FFF2-40B4-BE49-F238E27FC236}">
                    <a16:creationId xmlns:a16="http://schemas.microsoft.com/office/drawing/2014/main" id="{651753E1-B206-6144-95E7-58DC7497C78A}"/>
                  </a:ext>
                </a:extLst>
              </p:cNvPr>
              <p:cNvSpPr>
                <a:spLocks/>
              </p:cNvSpPr>
              <p:nvPr/>
            </p:nvSpPr>
            <p:spPr bwMode="auto">
              <a:xfrm>
                <a:off x="5267514" y="5300437"/>
                <a:ext cx="104587" cy="107940"/>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grpFill/>
              <a:ln w="38100">
                <a:solidFill>
                  <a:srgbClr val="FF9900"/>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grpSp>
        <p:sp>
          <p:nvSpPr>
            <p:cNvPr id="200" name="Rectangle 199">
              <a:extLst>
                <a:ext uri="{FF2B5EF4-FFF2-40B4-BE49-F238E27FC236}">
                  <a16:creationId xmlns:a16="http://schemas.microsoft.com/office/drawing/2014/main" id="{6F36E257-A778-2A45-90A8-0EC616EFA9FC}"/>
                </a:ext>
              </a:extLst>
            </p:cNvPr>
            <p:cNvSpPr/>
            <p:nvPr/>
          </p:nvSpPr>
          <p:spPr>
            <a:xfrm>
              <a:off x="2618848" y="1358425"/>
              <a:ext cx="247739" cy="231626"/>
            </a:xfrm>
            <a:prstGeom prst="rect">
              <a:avLst/>
            </a:prstGeom>
            <a:noFill/>
            <a:ln w="381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9900"/>
                </a:solidFill>
              </a:endParaRPr>
            </a:p>
          </p:txBody>
        </p:sp>
        <p:grpSp>
          <p:nvGrpSpPr>
            <p:cNvPr id="201" name="Group 200">
              <a:extLst>
                <a:ext uri="{FF2B5EF4-FFF2-40B4-BE49-F238E27FC236}">
                  <a16:creationId xmlns:a16="http://schemas.microsoft.com/office/drawing/2014/main" id="{CC232A43-11D1-9E40-A577-13CA28BD0633}"/>
                </a:ext>
              </a:extLst>
            </p:cNvPr>
            <p:cNvGrpSpPr/>
            <p:nvPr/>
          </p:nvGrpSpPr>
          <p:grpSpPr>
            <a:xfrm>
              <a:off x="2896949" y="1358425"/>
              <a:ext cx="306626" cy="231626"/>
              <a:chOff x="5613813" y="5267916"/>
              <a:chExt cx="489530" cy="332884"/>
            </a:xfrm>
          </p:grpSpPr>
          <p:sp>
            <p:nvSpPr>
              <p:cNvPr id="211" name="Freeform 14">
                <a:extLst>
                  <a:ext uri="{FF2B5EF4-FFF2-40B4-BE49-F238E27FC236}">
                    <a16:creationId xmlns:a16="http://schemas.microsoft.com/office/drawing/2014/main" id="{8AD0C991-B0A2-6B4A-BED1-442649A6C103}"/>
                  </a:ext>
                </a:extLst>
              </p:cNvPr>
              <p:cNvSpPr>
                <a:spLocks/>
              </p:cNvSpPr>
              <p:nvPr/>
            </p:nvSpPr>
            <p:spPr bwMode="auto">
              <a:xfrm>
                <a:off x="5618375" y="5343510"/>
                <a:ext cx="482973" cy="208306"/>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38100" cap="flat">
                <a:solidFill>
                  <a:srgbClr val="FF9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defTabSz="457209">
                  <a:defRPr/>
                </a:pPr>
                <a:endParaRPr lang="en-US" sz="2399" dirty="0">
                  <a:solidFill>
                    <a:srgbClr val="FF9900"/>
                  </a:solidFill>
                  <a:latin typeface="Arial"/>
                </a:endParaRPr>
              </a:p>
            </p:txBody>
          </p:sp>
          <p:sp>
            <p:nvSpPr>
              <p:cNvPr id="212" name="Rectangle 211">
                <a:extLst>
                  <a:ext uri="{FF2B5EF4-FFF2-40B4-BE49-F238E27FC236}">
                    <a16:creationId xmlns:a16="http://schemas.microsoft.com/office/drawing/2014/main" id="{24F56C99-D770-8345-BFB6-D0E98CF51AFE}"/>
                  </a:ext>
                </a:extLst>
              </p:cNvPr>
              <p:cNvSpPr/>
              <p:nvPr/>
            </p:nvSpPr>
            <p:spPr>
              <a:xfrm>
                <a:off x="5613813" y="5267916"/>
                <a:ext cx="489530" cy="332884"/>
              </a:xfrm>
              <a:prstGeom prst="rect">
                <a:avLst/>
              </a:prstGeom>
              <a:noFill/>
              <a:ln w="381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9900"/>
                  </a:solidFill>
                </a:endParaRPr>
              </a:p>
            </p:txBody>
          </p:sp>
        </p:grpSp>
        <p:sp>
          <p:nvSpPr>
            <p:cNvPr id="202" name="Rectangle 201">
              <a:extLst>
                <a:ext uri="{FF2B5EF4-FFF2-40B4-BE49-F238E27FC236}">
                  <a16:creationId xmlns:a16="http://schemas.microsoft.com/office/drawing/2014/main" id="{8D2816A7-C383-C746-9675-B48490B096AF}"/>
                </a:ext>
              </a:extLst>
            </p:cNvPr>
            <p:cNvSpPr/>
            <p:nvPr/>
          </p:nvSpPr>
          <p:spPr>
            <a:xfrm>
              <a:off x="2618848" y="1615608"/>
              <a:ext cx="583477" cy="231626"/>
            </a:xfrm>
            <a:prstGeom prst="rect">
              <a:avLst/>
            </a:prstGeom>
            <a:noFill/>
            <a:ln w="3810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9900"/>
                </a:solidFill>
              </a:endParaRPr>
            </a:p>
          </p:txBody>
        </p:sp>
        <p:grpSp>
          <p:nvGrpSpPr>
            <p:cNvPr id="203" name="Group 202">
              <a:extLst>
                <a:ext uri="{FF2B5EF4-FFF2-40B4-BE49-F238E27FC236}">
                  <a16:creationId xmlns:a16="http://schemas.microsoft.com/office/drawing/2014/main" id="{2F21C6CC-06AD-4C42-881E-031F41F177CC}"/>
                </a:ext>
              </a:extLst>
            </p:cNvPr>
            <p:cNvGrpSpPr/>
            <p:nvPr/>
          </p:nvGrpSpPr>
          <p:grpSpPr>
            <a:xfrm>
              <a:off x="2656153" y="1645689"/>
              <a:ext cx="508867" cy="171465"/>
              <a:chOff x="2658196" y="1644659"/>
              <a:chExt cx="546058" cy="171465"/>
            </a:xfrm>
          </p:grpSpPr>
          <p:sp>
            <p:nvSpPr>
              <p:cNvPr id="204" name="Rectangle 48">
                <a:extLst>
                  <a:ext uri="{FF2B5EF4-FFF2-40B4-BE49-F238E27FC236}">
                    <a16:creationId xmlns:a16="http://schemas.microsoft.com/office/drawing/2014/main" id="{B8AABDDD-C225-7E40-A76C-706D44498BAE}"/>
                  </a:ext>
                </a:extLst>
              </p:cNvPr>
              <p:cNvSpPr>
                <a:spLocks noChangeArrowheads="1"/>
              </p:cNvSpPr>
              <p:nvPr/>
            </p:nvSpPr>
            <p:spPr bwMode="auto">
              <a:xfrm>
                <a:off x="2658196" y="1751782"/>
                <a:ext cx="53545" cy="64342"/>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05" name="Rectangle 49">
                <a:extLst>
                  <a:ext uri="{FF2B5EF4-FFF2-40B4-BE49-F238E27FC236}">
                    <a16:creationId xmlns:a16="http://schemas.microsoft.com/office/drawing/2014/main" id="{17CA7EFB-06FD-9F4A-9257-63B4B2859F00}"/>
                  </a:ext>
                </a:extLst>
              </p:cNvPr>
              <p:cNvSpPr>
                <a:spLocks noChangeArrowheads="1"/>
              </p:cNvSpPr>
              <p:nvPr/>
            </p:nvSpPr>
            <p:spPr bwMode="auto">
              <a:xfrm>
                <a:off x="2740282" y="1666106"/>
                <a:ext cx="53545" cy="150018"/>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06" name="Rectangle 50">
                <a:extLst>
                  <a:ext uri="{FF2B5EF4-FFF2-40B4-BE49-F238E27FC236}">
                    <a16:creationId xmlns:a16="http://schemas.microsoft.com/office/drawing/2014/main" id="{A6086005-3008-9742-8C52-94E62BAA6839}"/>
                  </a:ext>
                </a:extLst>
              </p:cNvPr>
              <p:cNvSpPr>
                <a:spLocks noChangeArrowheads="1"/>
              </p:cNvSpPr>
              <p:nvPr/>
            </p:nvSpPr>
            <p:spPr bwMode="auto">
              <a:xfrm>
                <a:off x="2822367" y="1709001"/>
                <a:ext cx="53545" cy="107123"/>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07" name="Rectangle 51">
                <a:extLst>
                  <a:ext uri="{FF2B5EF4-FFF2-40B4-BE49-F238E27FC236}">
                    <a16:creationId xmlns:a16="http://schemas.microsoft.com/office/drawing/2014/main" id="{5936828C-FB2B-DB4E-8462-44BA365FF921}"/>
                  </a:ext>
                </a:extLst>
              </p:cNvPr>
              <p:cNvSpPr>
                <a:spLocks noChangeArrowheads="1"/>
              </p:cNvSpPr>
              <p:nvPr/>
            </p:nvSpPr>
            <p:spPr bwMode="auto">
              <a:xfrm>
                <a:off x="2904453" y="1644659"/>
                <a:ext cx="53545" cy="171465"/>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08" name="Rectangle 48">
                <a:extLst>
                  <a:ext uri="{FF2B5EF4-FFF2-40B4-BE49-F238E27FC236}">
                    <a16:creationId xmlns:a16="http://schemas.microsoft.com/office/drawing/2014/main" id="{5E4A322B-68C0-5243-A157-0BED97F63691}"/>
                  </a:ext>
                </a:extLst>
              </p:cNvPr>
              <p:cNvSpPr>
                <a:spLocks noChangeArrowheads="1"/>
              </p:cNvSpPr>
              <p:nvPr/>
            </p:nvSpPr>
            <p:spPr bwMode="auto">
              <a:xfrm>
                <a:off x="2986538" y="1674484"/>
                <a:ext cx="53545" cy="141640"/>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09" name="Rectangle 49">
                <a:extLst>
                  <a:ext uri="{FF2B5EF4-FFF2-40B4-BE49-F238E27FC236}">
                    <a16:creationId xmlns:a16="http://schemas.microsoft.com/office/drawing/2014/main" id="{BF8E6F76-23A2-BD4F-B7B3-111AD68499C1}"/>
                  </a:ext>
                </a:extLst>
              </p:cNvPr>
              <p:cNvSpPr>
                <a:spLocks noChangeArrowheads="1"/>
              </p:cNvSpPr>
              <p:nvPr/>
            </p:nvSpPr>
            <p:spPr bwMode="auto">
              <a:xfrm>
                <a:off x="3068624" y="1694366"/>
                <a:ext cx="53545" cy="121758"/>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sp>
            <p:nvSpPr>
              <p:cNvPr id="210" name="Rectangle 50">
                <a:extLst>
                  <a:ext uri="{FF2B5EF4-FFF2-40B4-BE49-F238E27FC236}">
                    <a16:creationId xmlns:a16="http://schemas.microsoft.com/office/drawing/2014/main" id="{80C5575C-5433-3242-BE0E-AE998D15F707}"/>
                  </a:ext>
                </a:extLst>
              </p:cNvPr>
              <p:cNvSpPr>
                <a:spLocks noChangeArrowheads="1"/>
              </p:cNvSpPr>
              <p:nvPr/>
            </p:nvSpPr>
            <p:spPr bwMode="auto">
              <a:xfrm>
                <a:off x="3150709" y="1674484"/>
                <a:ext cx="53545" cy="141640"/>
              </a:xfrm>
              <a:prstGeom prst="rect">
                <a:avLst/>
              </a:prstGeom>
              <a:grpFill/>
              <a:ln w="38100">
                <a:solidFill>
                  <a:srgbClr val="FFFFFF"/>
                </a:solidFill>
                <a:round/>
                <a:headEnd/>
                <a:tailEnd/>
              </a:ln>
            </p:spPr>
            <p:txBody>
              <a:bodyPr vert="horz" wrap="square" lIns="91440" tIns="45720" rIns="91440" bIns="45720" numCol="1" anchor="t" anchorCtr="0" compatLnSpc="1">
                <a:prstTxWarp prst="textNoShape">
                  <a:avLst/>
                </a:prstTxWarp>
              </a:bodyPr>
              <a:lstStyle/>
              <a:p>
                <a:pPr defTabSz="457209">
                  <a:defRPr/>
                </a:pPr>
                <a:endParaRPr lang="en-US" sz="1800">
                  <a:solidFill>
                    <a:srgbClr val="FF9900"/>
                  </a:solidFill>
                  <a:latin typeface="Arial"/>
                </a:endParaRPr>
              </a:p>
            </p:txBody>
          </p:sp>
        </p:grpSp>
      </p:grpSp>
    </p:spTree>
    <p:extLst>
      <p:ext uri="{BB962C8B-B14F-4D97-AF65-F5344CB8AC3E}">
        <p14:creationId xmlns:p14="http://schemas.microsoft.com/office/powerpoint/2010/main" val="1832451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0304 -3.88889E-6 L -4.375E-6 -3.88889E-6 " pathEditMode="relative" rAng="0" ptsTypes="AA">
                                      <p:cBhvr>
                                        <p:cTn id="9" dur="600" fill="hold"/>
                                        <p:tgtEl>
                                          <p:spTgt spid="197"/>
                                        </p:tgtEl>
                                        <p:attrNameLst>
                                          <p:attrName>ppt_x</p:attrName>
                                          <p:attrName>ppt_y</p:attrName>
                                        </p:attrNameLst>
                                      </p:cBhvr>
                                      <p:rCtr x="1517" y="0"/>
                                    </p:animMotion>
                                  </p:childTnLst>
                                </p:cTn>
                              </p:par>
                              <p:par>
                                <p:cTn id="10" presetID="10" presetClass="entr" presetSubtype="0" fill="hold" nodeType="with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par>
                                <p:cTn id="13" presetID="42" presetClass="path" presetSubtype="0" decel="100000" fill="hold" nodeType="withEffect">
                                  <p:stCondLst>
                                    <p:cond delay="0"/>
                                  </p:stCondLst>
                                  <p:childTnLst>
                                    <p:animMotion origin="layout" path="M -7.29167E-7 0.0449 L -7.29167E-7 3.14815E-6 " pathEditMode="relative" rAng="0" ptsTypes="AA">
                                      <p:cBhvr>
                                        <p:cTn id="14" dur="600" fill="hold"/>
                                        <p:tgtEl>
                                          <p:spTgt spid="198"/>
                                        </p:tgtEl>
                                        <p:attrNameLst>
                                          <p:attrName>ppt_x</p:attrName>
                                          <p:attrName>ppt_y</p:attrName>
                                        </p:attrNameLst>
                                      </p:cBhvr>
                                      <p:rCtr x="0" y="-224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par>
                                <p:cTn id="20" presetID="42" presetClass="path" presetSubtype="0" decel="100000" fill="hold" nodeType="withEffect">
                                  <p:stCondLst>
                                    <p:cond delay="0"/>
                                  </p:stCondLst>
                                  <p:childTnLst>
                                    <p:animMotion origin="layout" path="M -0.0304 3.7037E-7 L -3.02083E-6 3.7037E-7 " pathEditMode="relative" rAng="0" ptsTypes="AA">
                                      <p:cBhvr>
                                        <p:cTn id="21" dur="600" fill="hold"/>
                                        <p:tgtEl>
                                          <p:spTgt spid="191"/>
                                        </p:tgtEl>
                                        <p:attrNameLst>
                                          <p:attrName>ppt_x</p:attrName>
                                          <p:attrName>ppt_y</p:attrName>
                                        </p:attrNameLst>
                                      </p:cBhvr>
                                      <p:rCtr x="15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197"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94F27B-3F39-AA49-8C72-F059C9907BB6}"/>
              </a:ext>
            </a:extLst>
          </p:cNvPr>
          <p:cNvSpPr>
            <a:spLocks noGrp="1"/>
          </p:cNvSpPr>
          <p:nvPr>
            <p:ph type="title"/>
          </p:nvPr>
        </p:nvSpPr>
        <p:spPr/>
        <p:txBody>
          <a:bodyPr/>
          <a:lstStyle/>
          <a:p>
            <a:r>
              <a:rPr lang="en-US" dirty="0"/>
              <a:t>Key takeaways</a:t>
            </a:r>
          </a:p>
        </p:txBody>
      </p:sp>
      <p:sp>
        <p:nvSpPr>
          <p:cNvPr id="2" name="Content Placeholder 1">
            <a:extLst>
              <a:ext uri="{FF2B5EF4-FFF2-40B4-BE49-F238E27FC236}">
                <a16:creationId xmlns:a16="http://schemas.microsoft.com/office/drawing/2014/main" id="{F4FDFEA1-042A-FC4C-B7FE-E84CA3D15D59}"/>
              </a:ext>
            </a:extLst>
          </p:cNvPr>
          <p:cNvSpPr>
            <a:spLocks noGrp="1"/>
          </p:cNvSpPr>
          <p:nvPr>
            <p:ph type="body" sz="quarter" idx="10"/>
          </p:nvPr>
        </p:nvSpPr>
        <p:spPr/>
        <p:txBody>
          <a:bodyPr/>
          <a:lstStyle/>
          <a:p>
            <a:r>
              <a:rPr lang="en-US" sz="3600" dirty="0"/>
              <a:t>Customers who want to go faster, safer, need to think smaller, more independent</a:t>
            </a:r>
          </a:p>
          <a:p>
            <a:r>
              <a:rPr lang="en-US" sz="3600" dirty="0"/>
              <a:t>This IS achievable in a relatively short time</a:t>
            </a:r>
          </a:p>
        </p:txBody>
      </p:sp>
      <p:sp>
        <p:nvSpPr>
          <p:cNvPr id="3" name="Content Placeholder 2">
            <a:extLst>
              <a:ext uri="{FF2B5EF4-FFF2-40B4-BE49-F238E27FC236}">
                <a16:creationId xmlns:a16="http://schemas.microsoft.com/office/drawing/2014/main" id="{4BCFCC12-3729-F841-AF40-365DF3FF9587}"/>
              </a:ext>
            </a:extLst>
          </p:cNvPr>
          <p:cNvSpPr>
            <a:spLocks noGrp="1"/>
          </p:cNvSpPr>
          <p:nvPr>
            <p:ph type="body" sz="quarter" idx="11"/>
          </p:nvPr>
        </p:nvSpPr>
        <p:spPr/>
        <p:txBody>
          <a:bodyPr/>
          <a:lstStyle/>
          <a:p>
            <a:r>
              <a:rPr lang="en-US" sz="3600" dirty="0"/>
              <a:t>Top-down leadership is critical</a:t>
            </a:r>
          </a:p>
          <a:p>
            <a:r>
              <a:rPr lang="en-US" sz="3600" dirty="0"/>
              <a:t>Encourage your customer to Think Big and caution them not to sub-optimize</a:t>
            </a:r>
          </a:p>
        </p:txBody>
      </p:sp>
    </p:spTree>
    <p:extLst>
      <p:ext uri="{BB962C8B-B14F-4D97-AF65-F5344CB8AC3E}">
        <p14:creationId xmlns:p14="http://schemas.microsoft.com/office/powerpoint/2010/main" val="200054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dissolve">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dissolve">
                                      <p:cBhvr>
                                        <p:cTn id="3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EF16DC-058F-1946-A9EC-1809F87DACD0}"/>
              </a:ext>
            </a:extLst>
          </p:cNvPr>
          <p:cNvSpPr>
            <a:spLocks noGrp="1"/>
          </p:cNvSpPr>
          <p:nvPr>
            <p:ph type="title"/>
          </p:nvPr>
        </p:nvSpPr>
        <p:spPr/>
        <p:txBody>
          <a:bodyPr/>
          <a:lstStyle/>
          <a:p>
            <a:r>
              <a:rPr lang="en-US" dirty="0"/>
              <a:t>Now we have…</a:t>
            </a:r>
          </a:p>
        </p:txBody>
      </p:sp>
    </p:spTree>
    <p:extLst>
      <p:ext uri="{BB962C8B-B14F-4D97-AF65-F5344CB8AC3E}">
        <p14:creationId xmlns:p14="http://schemas.microsoft.com/office/powerpoint/2010/main" val="32988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711DA488-6458-43A4-8A5E-2BEB7176A0A6}"/>
              </a:ext>
            </a:extLst>
          </p:cNvPr>
          <p:cNvSpPr txBox="1">
            <a:spLocks/>
          </p:cNvSpPr>
          <p:nvPr/>
        </p:nvSpPr>
        <p:spPr>
          <a:xfrm>
            <a:off x="548639" y="1286985"/>
            <a:ext cx="13514832" cy="904122"/>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Regular" charset="0"/>
                <a:ea typeface="+mj-ea"/>
                <a:cs typeface="Amazon Ember Regular" charset="0"/>
              </a:defRPr>
            </a:lvl1pPr>
          </a:lstStyle>
          <a:p>
            <a:pPr algn="ctr" defTabSz="731534"/>
            <a:r>
              <a:rPr lang="en-US" dirty="0">
                <a:solidFill>
                  <a:srgbClr val="FFFFFF"/>
                </a:solidFill>
              </a:rPr>
              <a:t>Today we have Modern Applications</a:t>
            </a:r>
          </a:p>
        </p:txBody>
      </p:sp>
      <p:sp>
        <p:nvSpPr>
          <p:cNvPr id="2" name="Title 1">
            <a:extLst>
              <a:ext uri="{FF2B5EF4-FFF2-40B4-BE49-F238E27FC236}">
                <a16:creationId xmlns:a16="http://schemas.microsoft.com/office/drawing/2014/main" id="{2262F63D-DC5F-FB46-96F7-5DBBCA8CDB1C}"/>
              </a:ext>
            </a:extLst>
          </p:cNvPr>
          <p:cNvSpPr>
            <a:spLocks noGrp="1"/>
          </p:cNvSpPr>
          <p:nvPr>
            <p:ph type="title"/>
          </p:nvPr>
        </p:nvSpPr>
        <p:spPr/>
        <p:txBody>
          <a:bodyPr/>
          <a:lstStyle/>
          <a:p>
            <a:r>
              <a:rPr lang="en-US" kern="1200" dirty="0">
                <a:ea typeface="Amazon Ember" panose="020B0603020204020204" pitchFamily="34" charset="0"/>
                <a:cs typeface="Amazon Ember" panose="020B0603020204020204" pitchFamily="34" charset="0"/>
              </a:rPr>
              <a:t>Modern Applications</a:t>
            </a:r>
            <a:endParaRPr lang="en-US" dirty="0"/>
          </a:p>
        </p:txBody>
      </p:sp>
      <p:sp>
        <p:nvSpPr>
          <p:cNvPr id="202" name="TextBox 201">
            <a:extLst>
              <a:ext uri="{FF2B5EF4-FFF2-40B4-BE49-F238E27FC236}">
                <a16:creationId xmlns:a16="http://schemas.microsoft.com/office/drawing/2014/main" id="{2B13EFCD-E620-224F-A53A-BD8BDC1DF1A0}"/>
              </a:ext>
            </a:extLst>
          </p:cNvPr>
          <p:cNvSpPr txBox="1"/>
          <p:nvPr/>
        </p:nvSpPr>
        <p:spPr>
          <a:xfrm>
            <a:off x="6081524" y="3218310"/>
            <a:ext cx="7981948" cy="2190019"/>
          </a:xfrm>
          <a:prstGeom prst="rect">
            <a:avLst/>
          </a:prstGeom>
          <a:noFill/>
        </p:spPr>
        <p:txBody>
          <a:bodyPr wrap="square" numCol="2" rtlCol="0">
            <a:noAutofit/>
          </a:bodyPr>
          <a:lstStyle/>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Use independently scalable microservices (serverless, containers...)</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Connect through APIs</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Deliver updates continuously</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Adapt quickly to change</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Scale globally</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Are fault tolerant</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Carefully mange state </a:t>
            </a:r>
            <a:b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and persistence</a:t>
            </a:r>
          </a:p>
          <a:p>
            <a:pPr marL="290519" indent="-290519" defTabSz="731534">
              <a:buFont typeface="Arial" panose="020B0604020202020204" pitchFamily="34" charset="0"/>
              <a:buChar char="•"/>
            </a:pPr>
            <a:r>
              <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Have security built-in</a:t>
            </a:r>
          </a:p>
          <a:p>
            <a:pPr marL="290519" indent="-290519" defTabSz="731534">
              <a:buFont typeface="Arial" panose="020B0604020202020204" pitchFamily="34" charset="0"/>
              <a:buChar char="•"/>
            </a:pPr>
            <a:endPar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290519" indent="-290519" defTabSz="731534">
              <a:buFont typeface="Arial" panose="020B0604020202020204" pitchFamily="34" charset="0"/>
              <a:buChar char="•"/>
            </a:pPr>
            <a:endParaRPr lang="en-US" sz="2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03" name="Group 202">
            <a:extLst>
              <a:ext uri="{FF2B5EF4-FFF2-40B4-BE49-F238E27FC236}">
                <a16:creationId xmlns:a16="http://schemas.microsoft.com/office/drawing/2014/main" id="{4D0BBF97-8A7F-3747-AACF-E8D907B4E428}"/>
              </a:ext>
            </a:extLst>
          </p:cNvPr>
          <p:cNvGrpSpPr/>
          <p:nvPr/>
        </p:nvGrpSpPr>
        <p:grpSpPr>
          <a:xfrm>
            <a:off x="1212249" y="3191086"/>
            <a:ext cx="3694639" cy="2670722"/>
            <a:chOff x="1212248" y="3191086"/>
            <a:chExt cx="3694639" cy="2670722"/>
          </a:xfrm>
        </p:grpSpPr>
        <p:grpSp>
          <p:nvGrpSpPr>
            <p:cNvPr id="204" name="Group 203">
              <a:extLst>
                <a:ext uri="{FF2B5EF4-FFF2-40B4-BE49-F238E27FC236}">
                  <a16:creationId xmlns:a16="http://schemas.microsoft.com/office/drawing/2014/main" id="{A6A96523-19A5-F749-83E7-008393442EC5}"/>
                </a:ext>
              </a:extLst>
            </p:cNvPr>
            <p:cNvGrpSpPr/>
            <p:nvPr/>
          </p:nvGrpSpPr>
          <p:grpSpPr>
            <a:xfrm>
              <a:off x="1855612" y="3965485"/>
              <a:ext cx="500238" cy="790532"/>
              <a:chOff x="727800" y="2669769"/>
              <a:chExt cx="753411" cy="1190625"/>
            </a:xfrm>
          </p:grpSpPr>
          <p:sp>
            <p:nvSpPr>
              <p:cNvPr id="253" name="Freeform: Shape 3">
                <a:extLst>
                  <a:ext uri="{FF2B5EF4-FFF2-40B4-BE49-F238E27FC236}">
                    <a16:creationId xmlns:a16="http://schemas.microsoft.com/office/drawing/2014/main" id="{12B0FCCB-CFBC-6941-A8CE-EFB343D0AF05}"/>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round/>
              </a:ln>
            </p:spPr>
            <p:txBody>
              <a:bodyPr rtlCol="0" anchor="ctr"/>
              <a:lstStyle/>
              <a:p>
                <a:pPr defTabSz="731534">
                  <a:defRPr/>
                </a:pPr>
                <a:endParaRPr lang="en-US">
                  <a:solidFill>
                    <a:srgbClr val="FFFFFF"/>
                  </a:solidFill>
                </a:endParaRPr>
              </a:p>
            </p:txBody>
          </p:sp>
          <p:sp>
            <p:nvSpPr>
              <p:cNvPr id="254" name="Freeform: Shape 7">
                <a:extLst>
                  <a:ext uri="{FF2B5EF4-FFF2-40B4-BE49-F238E27FC236}">
                    <a16:creationId xmlns:a16="http://schemas.microsoft.com/office/drawing/2014/main" id="{A9C817A8-0C1E-F243-9090-5B48F0EBA273}"/>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round/>
              </a:ln>
            </p:spPr>
            <p:txBody>
              <a:bodyPr rtlCol="0" anchor="ctr"/>
              <a:lstStyle/>
              <a:p>
                <a:pPr defTabSz="731534">
                  <a:defRPr/>
                </a:pPr>
                <a:endParaRPr lang="en-US">
                  <a:solidFill>
                    <a:srgbClr val="FFFFFF"/>
                  </a:solidFill>
                </a:endParaRPr>
              </a:p>
            </p:txBody>
          </p:sp>
          <p:sp>
            <p:nvSpPr>
              <p:cNvPr id="255" name="Freeform: Shape 18">
                <a:extLst>
                  <a:ext uri="{FF2B5EF4-FFF2-40B4-BE49-F238E27FC236}">
                    <a16:creationId xmlns:a16="http://schemas.microsoft.com/office/drawing/2014/main" id="{EE441AB5-2F33-C24B-BB0E-9D904DB9430D}"/>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miter/>
              </a:ln>
            </p:spPr>
            <p:txBody>
              <a:bodyPr rtlCol="0" anchor="ctr"/>
              <a:lstStyle/>
              <a:p>
                <a:pPr defTabSz="731534">
                  <a:defRPr/>
                </a:pPr>
                <a:endParaRPr lang="en-US">
                  <a:solidFill>
                    <a:srgbClr val="FFFFFF"/>
                  </a:solidFill>
                </a:endParaRPr>
              </a:p>
            </p:txBody>
          </p:sp>
          <p:sp>
            <p:nvSpPr>
              <p:cNvPr id="256" name="Freeform: Shape 19">
                <a:extLst>
                  <a:ext uri="{FF2B5EF4-FFF2-40B4-BE49-F238E27FC236}">
                    <a16:creationId xmlns:a16="http://schemas.microsoft.com/office/drawing/2014/main" id="{10D2002B-B381-E347-8939-26013F49F75F}"/>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miter/>
              </a:ln>
            </p:spPr>
            <p:txBody>
              <a:bodyPr rtlCol="0" anchor="ctr"/>
              <a:lstStyle/>
              <a:p>
                <a:pPr defTabSz="731534">
                  <a:defRPr/>
                </a:pPr>
                <a:endParaRPr lang="en-US">
                  <a:solidFill>
                    <a:srgbClr val="FFFFFF"/>
                  </a:solidFill>
                </a:endParaRPr>
              </a:p>
            </p:txBody>
          </p:sp>
          <p:sp>
            <p:nvSpPr>
              <p:cNvPr id="257" name="Freeform: Shape 49">
                <a:extLst>
                  <a:ext uri="{FF2B5EF4-FFF2-40B4-BE49-F238E27FC236}">
                    <a16:creationId xmlns:a16="http://schemas.microsoft.com/office/drawing/2014/main" id="{78666077-056F-3049-AB92-339BEE75D81E}"/>
                  </a:ext>
                </a:extLst>
              </p:cNvPr>
              <p:cNvSpPr/>
              <p:nvPr/>
            </p:nvSpPr>
            <p:spPr>
              <a:xfrm>
                <a:off x="809715" y="3193644"/>
                <a:ext cx="590550" cy="152400"/>
              </a:xfrm>
              <a:custGeom>
                <a:avLst/>
                <a:gdLst>
                  <a:gd name="connsiteX0" fmla="*/ 0 w 590550"/>
                  <a:gd name="connsiteY0" fmla="*/ 0 h 152400"/>
                  <a:gd name="connsiteX1" fmla="*/ 600075 w 590550"/>
                  <a:gd name="connsiteY1" fmla="*/ 152400 h 152400"/>
                </a:gdLst>
                <a:ahLst/>
                <a:cxnLst>
                  <a:cxn ang="0">
                    <a:pos x="connsiteX0" y="connsiteY0"/>
                  </a:cxn>
                  <a:cxn ang="0">
                    <a:pos x="connsiteX1" y="connsiteY1"/>
                  </a:cxn>
                </a:cxnLst>
                <a:rect l="l" t="t" r="r" b="b"/>
                <a:pathLst>
                  <a:path w="590550" h="152400">
                    <a:moveTo>
                      <a:pt x="0" y="0"/>
                    </a:moveTo>
                    <a:lnTo>
                      <a:pt x="600075" y="152400"/>
                    </a:lnTo>
                  </a:path>
                </a:pathLst>
              </a:custGeom>
              <a:ln w="25400" cap="flat">
                <a:solidFill>
                  <a:srgbClr val="FF9900"/>
                </a:solidFill>
                <a:prstDash val="solid"/>
                <a:round/>
              </a:ln>
            </p:spPr>
            <p:txBody>
              <a:bodyPr rtlCol="0" anchor="ctr"/>
              <a:lstStyle/>
              <a:p>
                <a:pPr defTabSz="731534">
                  <a:defRPr/>
                </a:pPr>
                <a:endParaRPr lang="en-US">
                  <a:solidFill>
                    <a:srgbClr val="FFFFFF"/>
                  </a:solidFill>
                </a:endParaRPr>
              </a:p>
            </p:txBody>
          </p:sp>
          <p:sp>
            <p:nvSpPr>
              <p:cNvPr id="258" name="Freeform: Shape 50">
                <a:extLst>
                  <a:ext uri="{FF2B5EF4-FFF2-40B4-BE49-F238E27FC236}">
                    <a16:creationId xmlns:a16="http://schemas.microsoft.com/office/drawing/2014/main" id="{DB0FEB33-48EE-F34A-8751-558911B0897F}"/>
                  </a:ext>
                </a:extLst>
              </p:cNvPr>
              <p:cNvSpPr/>
              <p:nvPr/>
            </p:nvSpPr>
            <p:spPr>
              <a:xfrm>
                <a:off x="809715" y="3362237"/>
                <a:ext cx="590550" cy="152400"/>
              </a:xfrm>
              <a:custGeom>
                <a:avLst/>
                <a:gdLst>
                  <a:gd name="connsiteX0" fmla="*/ 0 w 590550"/>
                  <a:gd name="connsiteY0" fmla="*/ 0 h 152400"/>
                  <a:gd name="connsiteX1" fmla="*/ 600075 w 590550"/>
                  <a:gd name="connsiteY1" fmla="*/ 153353 h 152400"/>
                </a:gdLst>
                <a:ahLst/>
                <a:cxnLst>
                  <a:cxn ang="0">
                    <a:pos x="connsiteX0" y="connsiteY0"/>
                  </a:cxn>
                  <a:cxn ang="0">
                    <a:pos x="connsiteX1" y="connsiteY1"/>
                  </a:cxn>
                </a:cxnLst>
                <a:rect l="l" t="t" r="r" b="b"/>
                <a:pathLst>
                  <a:path w="590550" h="152400">
                    <a:moveTo>
                      <a:pt x="0" y="0"/>
                    </a:moveTo>
                    <a:lnTo>
                      <a:pt x="600075" y="153353"/>
                    </a:lnTo>
                  </a:path>
                </a:pathLst>
              </a:custGeom>
              <a:ln w="25400" cap="flat">
                <a:solidFill>
                  <a:srgbClr val="FF9900"/>
                </a:solidFill>
                <a:prstDash val="solid"/>
                <a:round/>
              </a:ln>
            </p:spPr>
            <p:txBody>
              <a:bodyPr rtlCol="0" anchor="ctr"/>
              <a:lstStyle/>
              <a:p>
                <a:pPr defTabSz="731534">
                  <a:defRPr/>
                </a:pPr>
                <a:endParaRPr lang="en-US">
                  <a:solidFill>
                    <a:srgbClr val="FFFFFF"/>
                  </a:solidFill>
                </a:endParaRPr>
              </a:p>
            </p:txBody>
          </p:sp>
          <p:sp>
            <p:nvSpPr>
              <p:cNvPr id="259" name="Freeform: Shape 51">
                <a:extLst>
                  <a:ext uri="{FF2B5EF4-FFF2-40B4-BE49-F238E27FC236}">
                    <a16:creationId xmlns:a16="http://schemas.microsoft.com/office/drawing/2014/main" id="{610AFE90-4E7A-5346-96D0-58735343C02F}"/>
                  </a:ext>
                </a:extLst>
              </p:cNvPr>
              <p:cNvSpPr/>
              <p:nvPr/>
            </p:nvSpPr>
            <p:spPr>
              <a:xfrm>
                <a:off x="738261" y="2869794"/>
                <a:ext cx="742950" cy="990600"/>
              </a:xfrm>
              <a:custGeom>
                <a:avLst/>
                <a:gdLst>
                  <a:gd name="connsiteX0" fmla="*/ 745824 w 742950"/>
                  <a:gd name="connsiteY0" fmla="*/ 48578 h 990600"/>
                  <a:gd name="connsiteX1" fmla="*/ 374349 w 742950"/>
                  <a:gd name="connsiteY1" fmla="*/ 953 h 990600"/>
                  <a:gd name="connsiteX2" fmla="*/ 373397 w 742950"/>
                  <a:gd name="connsiteY2" fmla="*/ 0 h 990600"/>
                  <a:gd name="connsiteX3" fmla="*/ 372444 w 742950"/>
                  <a:gd name="connsiteY3" fmla="*/ 953 h 990600"/>
                  <a:gd name="connsiteX4" fmla="*/ 969 w 742950"/>
                  <a:gd name="connsiteY4" fmla="*/ 48578 h 990600"/>
                  <a:gd name="connsiteX5" fmla="*/ 969 w 742950"/>
                  <a:gd name="connsiteY5" fmla="*/ 800100 h 990600"/>
                  <a:gd name="connsiteX6" fmla="*/ 374349 w 742950"/>
                  <a:gd name="connsiteY6" fmla="*/ 996315 h 990600"/>
                  <a:gd name="connsiteX7" fmla="*/ 374349 w 742950"/>
                  <a:gd name="connsiteY7" fmla="*/ 996315 h 990600"/>
                  <a:gd name="connsiteX8" fmla="*/ 374349 w 742950"/>
                  <a:gd name="connsiteY8" fmla="*/ 996315 h 990600"/>
                  <a:gd name="connsiteX9" fmla="*/ 745824 w 742950"/>
                  <a:gd name="connsiteY9" fmla="*/ 800100 h 990600"/>
                  <a:gd name="connsiteX10" fmla="*/ 745824 w 742950"/>
                  <a:gd name="connsiteY10" fmla="*/ 800100 h 990600"/>
                  <a:gd name="connsiteX11" fmla="*/ 745824 w 742950"/>
                  <a:gd name="connsiteY11" fmla="*/ 48578 h 990600"/>
                  <a:gd name="connsiteX12" fmla="*/ 745824 w 742950"/>
                  <a:gd name="connsiteY12" fmla="*/ 48578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2950" h="990600">
                    <a:moveTo>
                      <a:pt x="745824" y="48578"/>
                    </a:moveTo>
                    <a:cubicBezTo>
                      <a:pt x="764874" y="32385"/>
                      <a:pt x="504842" y="202883"/>
                      <a:pt x="374349" y="953"/>
                    </a:cubicBezTo>
                    <a:lnTo>
                      <a:pt x="373397" y="0"/>
                    </a:lnTo>
                    <a:lnTo>
                      <a:pt x="372444" y="953"/>
                    </a:lnTo>
                    <a:cubicBezTo>
                      <a:pt x="248619" y="200977"/>
                      <a:pt x="-18081" y="33338"/>
                      <a:pt x="969" y="48578"/>
                    </a:cubicBezTo>
                    <a:lnTo>
                      <a:pt x="969" y="800100"/>
                    </a:lnTo>
                    <a:lnTo>
                      <a:pt x="374349" y="996315"/>
                    </a:lnTo>
                    <a:lnTo>
                      <a:pt x="374349" y="996315"/>
                    </a:lnTo>
                    <a:lnTo>
                      <a:pt x="374349" y="996315"/>
                    </a:lnTo>
                    <a:lnTo>
                      <a:pt x="745824" y="800100"/>
                    </a:lnTo>
                    <a:lnTo>
                      <a:pt x="745824" y="800100"/>
                    </a:lnTo>
                    <a:lnTo>
                      <a:pt x="745824" y="48578"/>
                    </a:lnTo>
                    <a:lnTo>
                      <a:pt x="745824" y="48578"/>
                    </a:lnTo>
                    <a:close/>
                  </a:path>
                </a:pathLst>
              </a:custGeom>
              <a:noFill/>
              <a:ln w="25400" cap="flat">
                <a:solidFill>
                  <a:srgbClr val="FFFFFF"/>
                </a:solidFill>
                <a:prstDash val="solid"/>
                <a:round/>
              </a:ln>
            </p:spPr>
            <p:txBody>
              <a:bodyPr rtlCol="0" anchor="ctr"/>
              <a:lstStyle/>
              <a:p>
                <a:pPr defTabSz="731534">
                  <a:defRPr/>
                </a:pPr>
                <a:endParaRPr lang="en-US">
                  <a:solidFill>
                    <a:srgbClr val="FFFFFF"/>
                  </a:solidFill>
                </a:endParaRPr>
              </a:p>
            </p:txBody>
          </p:sp>
          <p:sp>
            <p:nvSpPr>
              <p:cNvPr id="260" name="Freeform: Shape 52">
                <a:extLst>
                  <a:ext uri="{FF2B5EF4-FFF2-40B4-BE49-F238E27FC236}">
                    <a16:creationId xmlns:a16="http://schemas.microsoft.com/office/drawing/2014/main" id="{57C865CA-63E0-2D40-9D1B-BBCA5DE552BC}"/>
                  </a:ext>
                </a:extLst>
              </p:cNvPr>
              <p:cNvSpPr/>
              <p:nvPr/>
            </p:nvSpPr>
            <p:spPr>
              <a:xfrm>
                <a:off x="809715" y="2990762"/>
                <a:ext cx="590550" cy="771525"/>
              </a:xfrm>
              <a:custGeom>
                <a:avLst/>
                <a:gdLst>
                  <a:gd name="connsiteX0" fmla="*/ 0 w 590550"/>
                  <a:gd name="connsiteY0" fmla="*/ 50482 h 771525"/>
                  <a:gd name="connsiteX1" fmla="*/ 300037 w 590550"/>
                  <a:gd name="connsiteY1" fmla="*/ 0 h 771525"/>
                  <a:gd name="connsiteX2" fmla="*/ 599123 w 590550"/>
                  <a:gd name="connsiteY2" fmla="*/ 50482 h 771525"/>
                  <a:gd name="connsiteX3" fmla="*/ 599123 w 590550"/>
                  <a:gd name="connsiteY3" fmla="*/ 624840 h 771525"/>
                  <a:gd name="connsiteX4" fmla="*/ 299085 w 590550"/>
                  <a:gd name="connsiteY4" fmla="*/ 780098 h 771525"/>
                  <a:gd name="connsiteX5" fmla="*/ 0 w 590550"/>
                  <a:gd name="connsiteY5" fmla="*/ 624840 h 771525"/>
                  <a:gd name="connsiteX6" fmla="*/ 0 w 590550"/>
                  <a:gd name="connsiteY6" fmla="*/ 5048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50" h="771525">
                    <a:moveTo>
                      <a:pt x="0" y="50482"/>
                    </a:moveTo>
                    <a:cubicBezTo>
                      <a:pt x="0" y="50482"/>
                      <a:pt x="186690" y="134302"/>
                      <a:pt x="300037" y="0"/>
                    </a:cubicBezTo>
                    <a:cubicBezTo>
                      <a:pt x="300037" y="0"/>
                      <a:pt x="409575" y="106680"/>
                      <a:pt x="599123" y="50482"/>
                    </a:cubicBezTo>
                    <a:lnTo>
                      <a:pt x="599123" y="624840"/>
                    </a:lnTo>
                    <a:lnTo>
                      <a:pt x="299085" y="780098"/>
                    </a:lnTo>
                    <a:lnTo>
                      <a:pt x="0" y="624840"/>
                    </a:lnTo>
                    <a:lnTo>
                      <a:pt x="0" y="50482"/>
                    </a:lnTo>
                    <a:close/>
                  </a:path>
                </a:pathLst>
              </a:custGeom>
              <a:noFill/>
              <a:ln w="25400" cap="flat">
                <a:solidFill>
                  <a:srgbClr val="FF9900"/>
                </a:solidFill>
                <a:prstDash val="solid"/>
                <a:round/>
              </a:ln>
            </p:spPr>
            <p:txBody>
              <a:bodyPr rtlCol="0" anchor="ctr"/>
              <a:lstStyle/>
              <a:p>
                <a:pPr defTabSz="731534">
                  <a:defRPr/>
                </a:pPr>
                <a:endParaRPr lang="en-US">
                  <a:solidFill>
                    <a:srgbClr val="FFFFFF"/>
                  </a:solidFill>
                </a:endParaRPr>
              </a:p>
            </p:txBody>
          </p:sp>
        </p:grpSp>
        <p:grpSp>
          <p:nvGrpSpPr>
            <p:cNvPr id="205" name="Group 204">
              <a:extLst>
                <a:ext uri="{FF2B5EF4-FFF2-40B4-BE49-F238E27FC236}">
                  <a16:creationId xmlns:a16="http://schemas.microsoft.com/office/drawing/2014/main" id="{B7FD3424-DD6F-D141-BDA3-0DFDAFC15030}"/>
                </a:ext>
              </a:extLst>
            </p:cNvPr>
            <p:cNvGrpSpPr/>
            <p:nvPr/>
          </p:nvGrpSpPr>
          <p:grpSpPr>
            <a:xfrm>
              <a:off x="2852105" y="3191086"/>
              <a:ext cx="2054782" cy="2670722"/>
              <a:chOff x="3181440" y="2679294"/>
              <a:chExt cx="2770823" cy="3601403"/>
            </a:xfrm>
          </p:grpSpPr>
          <p:sp>
            <p:nvSpPr>
              <p:cNvPr id="211" name="Freeform: Shape 4">
                <a:extLst>
                  <a:ext uri="{FF2B5EF4-FFF2-40B4-BE49-F238E27FC236}">
                    <a16:creationId xmlns:a16="http://schemas.microsoft.com/office/drawing/2014/main" id="{D8E41EF7-04AB-6848-8E46-66653C736696}"/>
                  </a:ext>
                </a:extLst>
              </p:cNvPr>
              <p:cNvSpPr/>
              <p:nvPr/>
            </p:nvSpPr>
            <p:spPr>
              <a:xfrm>
                <a:off x="3391943" y="5789207"/>
                <a:ext cx="666750" cy="9525"/>
              </a:xfrm>
              <a:custGeom>
                <a:avLst/>
                <a:gdLst>
                  <a:gd name="connsiteX0" fmla="*/ 0 w 666750"/>
                  <a:gd name="connsiteY0" fmla="*/ 0 h 0"/>
                  <a:gd name="connsiteX1" fmla="*/ 666750 w 666750"/>
                  <a:gd name="connsiteY1" fmla="*/ 0 h 0"/>
                </a:gdLst>
                <a:ahLst/>
                <a:cxnLst>
                  <a:cxn ang="0">
                    <a:pos x="connsiteX0" y="connsiteY0"/>
                  </a:cxn>
                  <a:cxn ang="0">
                    <a:pos x="connsiteX1" y="connsiteY1"/>
                  </a:cxn>
                </a:cxnLst>
                <a:rect l="l" t="t" r="r" b="b"/>
                <a:pathLst>
                  <a:path w="666750">
                    <a:moveTo>
                      <a:pt x="0" y="0"/>
                    </a:moveTo>
                    <a:lnTo>
                      <a:pt x="666750"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2" name="Freeform: Shape 5">
                <a:extLst>
                  <a:ext uri="{FF2B5EF4-FFF2-40B4-BE49-F238E27FC236}">
                    <a16:creationId xmlns:a16="http://schemas.microsoft.com/office/drawing/2014/main" id="{0076A170-1136-2248-8160-781F721ED615}"/>
                  </a:ext>
                </a:extLst>
              </p:cNvPr>
              <p:cNvSpPr/>
              <p:nvPr/>
            </p:nvSpPr>
            <p:spPr>
              <a:xfrm>
                <a:off x="3190965" y="56844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3" name="Freeform: Shape 54">
                <a:extLst>
                  <a:ext uri="{FF2B5EF4-FFF2-40B4-BE49-F238E27FC236}">
                    <a16:creationId xmlns:a16="http://schemas.microsoft.com/office/drawing/2014/main" id="{37F94A7E-3DFB-9B4B-B355-20DCEB0887C2}"/>
                  </a:ext>
                </a:extLst>
              </p:cNvPr>
              <p:cNvSpPr/>
              <p:nvPr/>
            </p:nvSpPr>
            <p:spPr>
              <a:xfrm>
                <a:off x="5144543" y="3617507"/>
                <a:ext cx="476250" cy="9525"/>
              </a:xfrm>
              <a:custGeom>
                <a:avLst/>
                <a:gdLst>
                  <a:gd name="connsiteX0" fmla="*/ 484822 w 476250"/>
                  <a:gd name="connsiteY0" fmla="*/ 0 h 0"/>
                  <a:gd name="connsiteX1" fmla="*/ 0 w 476250"/>
                  <a:gd name="connsiteY1" fmla="*/ 0 h 0"/>
                </a:gdLst>
                <a:ahLst/>
                <a:cxnLst>
                  <a:cxn ang="0">
                    <a:pos x="connsiteX0" y="connsiteY0"/>
                  </a:cxn>
                  <a:cxn ang="0">
                    <a:pos x="connsiteX1" y="connsiteY1"/>
                  </a:cxn>
                </a:cxnLst>
                <a:rect l="l" t="t" r="r" b="b"/>
                <a:pathLst>
                  <a:path w="476250">
                    <a:moveTo>
                      <a:pt x="484822" y="0"/>
                    </a:moveTo>
                    <a:lnTo>
                      <a:pt x="0"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4" name="Freeform: Shape 55">
                <a:extLst>
                  <a:ext uri="{FF2B5EF4-FFF2-40B4-BE49-F238E27FC236}">
                    <a16:creationId xmlns:a16="http://schemas.microsoft.com/office/drawing/2014/main" id="{D273A7C6-2341-4E4E-8EAD-C777133D3768}"/>
                  </a:ext>
                </a:extLst>
              </p:cNvPr>
              <p:cNvSpPr/>
              <p:nvPr/>
            </p:nvSpPr>
            <p:spPr>
              <a:xfrm>
                <a:off x="5620793" y="35127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5" name="Freeform: Shape 56">
                <a:extLst>
                  <a:ext uri="{FF2B5EF4-FFF2-40B4-BE49-F238E27FC236}">
                    <a16:creationId xmlns:a16="http://schemas.microsoft.com/office/drawing/2014/main" id="{F5631125-5F03-5A41-A578-CBAA76D94659}"/>
                  </a:ext>
                </a:extLst>
              </p:cNvPr>
              <p:cNvSpPr/>
              <p:nvPr/>
            </p:nvSpPr>
            <p:spPr>
              <a:xfrm>
                <a:off x="4450170" y="3184119"/>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8 h 866775"/>
                  <a:gd name="connsiteX4" fmla="*/ 754380 w 1000125"/>
                  <a:gd name="connsiteY4" fmla="*/ 871538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8"/>
                    </a:lnTo>
                    <a:lnTo>
                      <a:pt x="754380" y="871538"/>
                    </a:lnTo>
                    <a:lnTo>
                      <a:pt x="1005840" y="435292"/>
                    </a:ln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6" name="Freeform: Shape 57">
                <a:extLst>
                  <a:ext uri="{FF2B5EF4-FFF2-40B4-BE49-F238E27FC236}">
                    <a16:creationId xmlns:a16="http://schemas.microsoft.com/office/drawing/2014/main" id="{B608E831-1569-2C43-B50A-6A05A59FD49D}"/>
                  </a:ext>
                </a:extLst>
              </p:cNvPr>
              <p:cNvSpPr/>
              <p:nvPr/>
            </p:nvSpPr>
            <p:spPr>
              <a:xfrm>
                <a:off x="3694838" y="2749779"/>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7" name="Freeform: Shape 58">
                <a:extLst>
                  <a:ext uri="{FF2B5EF4-FFF2-40B4-BE49-F238E27FC236}">
                    <a16:creationId xmlns:a16="http://schemas.microsoft.com/office/drawing/2014/main" id="{615EDA48-CB16-0B48-80EB-CDE52C910252}"/>
                  </a:ext>
                </a:extLst>
              </p:cNvPr>
              <p:cNvSpPr/>
              <p:nvPr/>
            </p:nvSpPr>
            <p:spPr>
              <a:xfrm>
                <a:off x="3382418" y="3188882"/>
                <a:ext cx="638175" cy="9525"/>
              </a:xfrm>
              <a:custGeom>
                <a:avLst/>
                <a:gdLst>
                  <a:gd name="connsiteX0" fmla="*/ 0 w 638175"/>
                  <a:gd name="connsiteY0" fmla="*/ 0 h 0"/>
                  <a:gd name="connsiteX1" fmla="*/ 638175 w 638175"/>
                  <a:gd name="connsiteY1" fmla="*/ 0 h 0"/>
                </a:gdLst>
                <a:ahLst/>
                <a:cxnLst>
                  <a:cxn ang="0">
                    <a:pos x="connsiteX0" y="connsiteY0"/>
                  </a:cxn>
                  <a:cxn ang="0">
                    <a:pos x="connsiteX1" y="connsiteY1"/>
                  </a:cxn>
                </a:cxnLst>
                <a:rect l="l" t="t" r="r" b="b"/>
                <a:pathLst>
                  <a:path w="638175">
                    <a:moveTo>
                      <a:pt x="0" y="0"/>
                    </a:moveTo>
                    <a:lnTo>
                      <a:pt x="638175"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8" name="Freeform: Shape 59">
                <a:extLst>
                  <a:ext uri="{FF2B5EF4-FFF2-40B4-BE49-F238E27FC236}">
                    <a16:creationId xmlns:a16="http://schemas.microsoft.com/office/drawing/2014/main" id="{4285AAE6-2E93-EC49-BBA0-ABD2CD819F23}"/>
                  </a:ext>
                </a:extLst>
              </p:cNvPr>
              <p:cNvSpPr/>
              <p:nvPr/>
            </p:nvSpPr>
            <p:spPr>
              <a:xfrm>
                <a:off x="3181440" y="30841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19" name="Freeform: Shape 60">
                <a:extLst>
                  <a:ext uri="{FF2B5EF4-FFF2-40B4-BE49-F238E27FC236}">
                    <a16:creationId xmlns:a16="http://schemas.microsoft.com/office/drawing/2014/main" id="{201857FB-3F4B-5245-AC2A-D26C888F8336}"/>
                  </a:ext>
                </a:extLst>
              </p:cNvPr>
              <p:cNvSpPr/>
              <p:nvPr/>
            </p:nvSpPr>
            <p:spPr>
              <a:xfrm>
                <a:off x="5195978" y="2880272"/>
                <a:ext cx="9525"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20" name="Freeform: Shape 61">
                <a:extLst>
                  <a:ext uri="{FF2B5EF4-FFF2-40B4-BE49-F238E27FC236}">
                    <a16:creationId xmlns:a16="http://schemas.microsoft.com/office/drawing/2014/main" id="{05FB15DB-CE06-D24E-B8CC-CF31055B0BF9}"/>
                  </a:ext>
                </a:extLst>
              </p:cNvPr>
              <p:cNvSpPr/>
              <p:nvPr/>
            </p:nvSpPr>
            <p:spPr>
              <a:xfrm>
                <a:off x="5091203" y="2679294"/>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21" name="Freeform: Shape 62">
                <a:extLst>
                  <a:ext uri="{FF2B5EF4-FFF2-40B4-BE49-F238E27FC236}">
                    <a16:creationId xmlns:a16="http://schemas.microsoft.com/office/drawing/2014/main" id="{35C9ED08-1CE9-6C4D-AB1C-7798831017E3}"/>
                  </a:ext>
                </a:extLst>
              </p:cNvPr>
              <p:cNvSpPr/>
              <p:nvPr/>
            </p:nvSpPr>
            <p:spPr>
              <a:xfrm>
                <a:off x="4019640" y="3036482"/>
                <a:ext cx="314325" cy="228600"/>
              </a:xfrm>
              <a:custGeom>
                <a:avLst/>
                <a:gdLst>
                  <a:gd name="connsiteX0" fmla="*/ 132397 w 314325"/>
                  <a:gd name="connsiteY0" fmla="*/ 952 h 228600"/>
                  <a:gd name="connsiteX1" fmla="*/ 116205 w 314325"/>
                  <a:gd name="connsiteY1" fmla="*/ 38100 h 228600"/>
                  <a:gd name="connsiteX2" fmla="*/ 12382 w 314325"/>
                  <a:gd name="connsiteY2" fmla="*/ 38100 h 228600"/>
                  <a:gd name="connsiteX3" fmla="*/ 0 w 314325"/>
                  <a:gd name="connsiteY3" fmla="*/ 50482 h 228600"/>
                  <a:gd name="connsiteX4" fmla="*/ 0 w 314325"/>
                  <a:gd name="connsiteY4" fmla="*/ 218123 h 228600"/>
                  <a:gd name="connsiteX5" fmla="*/ 12382 w 314325"/>
                  <a:gd name="connsiteY5" fmla="*/ 230505 h 228600"/>
                  <a:gd name="connsiteX6" fmla="*/ 307657 w 314325"/>
                  <a:gd name="connsiteY6" fmla="*/ 230505 h 228600"/>
                  <a:gd name="connsiteX7" fmla="*/ 320040 w 314325"/>
                  <a:gd name="connsiteY7" fmla="*/ 218123 h 228600"/>
                  <a:gd name="connsiteX8" fmla="*/ 320040 w 314325"/>
                  <a:gd name="connsiteY8" fmla="*/ 56198 h 228600"/>
                  <a:gd name="connsiteX9" fmla="*/ 320040 w 314325"/>
                  <a:gd name="connsiteY9" fmla="*/ 38100 h 228600"/>
                  <a:gd name="connsiteX10" fmla="*/ 320040 w 314325"/>
                  <a:gd name="connsiteY10" fmla="*/ 12382 h 228600"/>
                  <a:gd name="connsiteX11" fmla="*/ 307657 w 314325"/>
                  <a:gd name="connsiteY11" fmla="*/ 0 h 228600"/>
                  <a:gd name="connsiteX12" fmla="*/ 132397 w 314325"/>
                  <a:gd name="connsiteY12"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325" h="228600">
                    <a:moveTo>
                      <a:pt x="132397" y="952"/>
                    </a:moveTo>
                    <a:lnTo>
                      <a:pt x="116205" y="38100"/>
                    </a:lnTo>
                    <a:lnTo>
                      <a:pt x="12382" y="38100"/>
                    </a:lnTo>
                    <a:cubicBezTo>
                      <a:pt x="5715" y="38100"/>
                      <a:pt x="0" y="43815"/>
                      <a:pt x="0" y="50482"/>
                    </a:cubicBezTo>
                    <a:lnTo>
                      <a:pt x="0" y="218123"/>
                    </a:lnTo>
                    <a:cubicBezTo>
                      <a:pt x="0" y="224790"/>
                      <a:pt x="5715" y="230505"/>
                      <a:pt x="12382" y="230505"/>
                    </a:cubicBezTo>
                    <a:lnTo>
                      <a:pt x="307657" y="230505"/>
                    </a:lnTo>
                    <a:cubicBezTo>
                      <a:pt x="314325" y="230505"/>
                      <a:pt x="320040" y="224790"/>
                      <a:pt x="320040" y="218123"/>
                    </a:cubicBezTo>
                    <a:lnTo>
                      <a:pt x="320040" y="56198"/>
                    </a:lnTo>
                    <a:lnTo>
                      <a:pt x="320040" y="38100"/>
                    </a:lnTo>
                    <a:lnTo>
                      <a:pt x="320040" y="12382"/>
                    </a:lnTo>
                    <a:cubicBezTo>
                      <a:pt x="320040" y="5715"/>
                      <a:pt x="314325" y="0"/>
                      <a:pt x="307657" y="0"/>
                    </a:cubicBezTo>
                    <a:lnTo>
                      <a:pt x="132397" y="0"/>
                    </a:ln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22" name="Freeform: Shape 63">
                <a:extLst>
                  <a:ext uri="{FF2B5EF4-FFF2-40B4-BE49-F238E27FC236}">
                    <a16:creationId xmlns:a16="http://schemas.microsoft.com/office/drawing/2014/main" id="{A62DCEE5-C4CC-7049-977F-B9B2BA502A02}"/>
                  </a:ext>
                </a:extLst>
              </p:cNvPr>
              <p:cNvSpPr/>
              <p:nvPr/>
            </p:nvSpPr>
            <p:spPr>
              <a:xfrm>
                <a:off x="4117747" y="3342234"/>
                <a:ext cx="114300" cy="38100"/>
              </a:xfrm>
              <a:custGeom>
                <a:avLst/>
                <a:gdLst>
                  <a:gd name="connsiteX0" fmla="*/ 100013 w 114300"/>
                  <a:gd name="connsiteY0" fmla="*/ 43815 h 38100"/>
                  <a:gd name="connsiteX1" fmla="*/ 21908 w 114300"/>
                  <a:gd name="connsiteY1" fmla="*/ 43815 h 38100"/>
                  <a:gd name="connsiteX2" fmla="*/ 0 w 114300"/>
                  <a:gd name="connsiteY2" fmla="*/ 21908 h 38100"/>
                  <a:gd name="connsiteX3" fmla="*/ 0 w 114300"/>
                  <a:gd name="connsiteY3" fmla="*/ 21908 h 38100"/>
                  <a:gd name="connsiteX4" fmla="*/ 21908 w 114300"/>
                  <a:gd name="connsiteY4" fmla="*/ 0 h 38100"/>
                  <a:gd name="connsiteX5" fmla="*/ 100013 w 114300"/>
                  <a:gd name="connsiteY5" fmla="*/ 0 h 38100"/>
                  <a:gd name="connsiteX6" fmla="*/ 121920 w 114300"/>
                  <a:gd name="connsiteY6" fmla="*/ 21908 h 38100"/>
                  <a:gd name="connsiteX7" fmla="*/ 121920 w 114300"/>
                  <a:gd name="connsiteY7" fmla="*/ 21908 h 38100"/>
                  <a:gd name="connsiteX8" fmla="*/ 100013 w 114300"/>
                  <a:gd name="connsiteY8" fmla="*/ 438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38100">
                    <a:moveTo>
                      <a:pt x="100013" y="43815"/>
                    </a:moveTo>
                    <a:lnTo>
                      <a:pt x="21908" y="43815"/>
                    </a:lnTo>
                    <a:cubicBezTo>
                      <a:pt x="9525" y="43815"/>
                      <a:pt x="0" y="34290"/>
                      <a:pt x="0" y="21908"/>
                    </a:cubicBezTo>
                    <a:lnTo>
                      <a:pt x="0" y="21908"/>
                    </a:lnTo>
                    <a:cubicBezTo>
                      <a:pt x="0" y="9525"/>
                      <a:pt x="9525" y="0"/>
                      <a:pt x="21908" y="0"/>
                    </a:cubicBezTo>
                    <a:lnTo>
                      <a:pt x="100013" y="0"/>
                    </a:lnTo>
                    <a:cubicBezTo>
                      <a:pt x="112395" y="0"/>
                      <a:pt x="121920" y="9525"/>
                      <a:pt x="121920" y="21908"/>
                    </a:cubicBezTo>
                    <a:lnTo>
                      <a:pt x="121920" y="21908"/>
                    </a:lnTo>
                    <a:cubicBezTo>
                      <a:pt x="121920" y="34290"/>
                      <a:pt x="112395" y="43815"/>
                      <a:pt x="100013" y="43815"/>
                    </a:cubicBezTo>
                    <a:close/>
                  </a:path>
                </a:pathLst>
              </a:custGeom>
              <a:noFill/>
              <a:ln w="19050" cap="flat">
                <a:solidFill>
                  <a:srgbClr val="FF9900"/>
                </a:solidFill>
                <a:prstDash val="solid"/>
                <a:miter/>
              </a:ln>
            </p:spPr>
            <p:txBody>
              <a:bodyPr rtlCol="0" anchor="ctr"/>
              <a:lstStyle/>
              <a:p>
                <a:pPr defTabSz="731534">
                  <a:defRPr/>
                </a:pPr>
                <a:endParaRPr lang="en-US">
                  <a:solidFill>
                    <a:srgbClr val="FFFFFF"/>
                  </a:solidFill>
                </a:endParaRPr>
              </a:p>
            </p:txBody>
          </p:sp>
          <p:sp>
            <p:nvSpPr>
              <p:cNvPr id="223" name="Freeform: Shape 64">
                <a:extLst>
                  <a:ext uri="{FF2B5EF4-FFF2-40B4-BE49-F238E27FC236}">
                    <a16:creationId xmlns:a16="http://schemas.microsoft.com/office/drawing/2014/main" id="{2F825017-7E55-0142-A0AD-734D47AD8596}"/>
                  </a:ext>
                </a:extLst>
              </p:cNvPr>
              <p:cNvSpPr/>
              <p:nvPr/>
            </p:nvSpPr>
            <p:spPr>
              <a:xfrm>
                <a:off x="4020593" y="3364142"/>
                <a:ext cx="95250" cy="9525"/>
              </a:xfrm>
              <a:custGeom>
                <a:avLst/>
                <a:gdLst>
                  <a:gd name="connsiteX0" fmla="*/ 0 w 95250"/>
                  <a:gd name="connsiteY0" fmla="*/ 0 h 0"/>
                  <a:gd name="connsiteX1" fmla="*/ 101917 w 95250"/>
                  <a:gd name="connsiteY1" fmla="*/ 0 h 0"/>
                </a:gdLst>
                <a:ahLst/>
                <a:cxnLst>
                  <a:cxn ang="0">
                    <a:pos x="connsiteX0" y="connsiteY0"/>
                  </a:cxn>
                  <a:cxn ang="0">
                    <a:pos x="connsiteX1" y="connsiteY1"/>
                  </a:cxn>
                </a:cxnLst>
                <a:rect l="l" t="t" r="r" b="b"/>
                <a:pathLst>
                  <a:path w="95250">
                    <a:moveTo>
                      <a:pt x="0" y="0"/>
                    </a:moveTo>
                    <a:lnTo>
                      <a:pt x="101917" y="0"/>
                    </a:lnTo>
                  </a:path>
                </a:pathLst>
              </a:custGeom>
              <a:ln w="19050" cap="flat">
                <a:solidFill>
                  <a:srgbClr val="FF9900"/>
                </a:solidFill>
                <a:prstDash val="solid"/>
                <a:miter/>
              </a:ln>
            </p:spPr>
            <p:txBody>
              <a:bodyPr rtlCol="0" anchor="ctr"/>
              <a:lstStyle/>
              <a:p>
                <a:pPr defTabSz="731534">
                  <a:defRPr/>
                </a:pPr>
                <a:endParaRPr lang="en-US">
                  <a:solidFill>
                    <a:srgbClr val="FFFFFF"/>
                  </a:solidFill>
                </a:endParaRPr>
              </a:p>
            </p:txBody>
          </p:sp>
          <p:sp>
            <p:nvSpPr>
              <p:cNvPr id="224" name="Freeform: Shape 65">
                <a:extLst>
                  <a:ext uri="{FF2B5EF4-FFF2-40B4-BE49-F238E27FC236}">
                    <a16:creationId xmlns:a16="http://schemas.microsoft.com/office/drawing/2014/main" id="{7BD3D4E6-E6A3-B84E-9D70-50DA28F23DF5}"/>
                  </a:ext>
                </a:extLst>
              </p:cNvPr>
              <p:cNvSpPr/>
              <p:nvPr/>
            </p:nvSpPr>
            <p:spPr>
              <a:xfrm>
                <a:off x="4237763" y="3364142"/>
                <a:ext cx="95250" cy="9525"/>
              </a:xfrm>
              <a:custGeom>
                <a:avLst/>
                <a:gdLst>
                  <a:gd name="connsiteX0" fmla="*/ 0 w 95250"/>
                  <a:gd name="connsiteY0" fmla="*/ 0 h 0"/>
                  <a:gd name="connsiteX1" fmla="*/ 101918 w 95250"/>
                  <a:gd name="connsiteY1" fmla="*/ 0 h 0"/>
                </a:gdLst>
                <a:ahLst/>
                <a:cxnLst>
                  <a:cxn ang="0">
                    <a:pos x="connsiteX0" y="connsiteY0"/>
                  </a:cxn>
                  <a:cxn ang="0">
                    <a:pos x="connsiteX1" y="connsiteY1"/>
                  </a:cxn>
                </a:cxnLst>
                <a:rect l="l" t="t" r="r" b="b"/>
                <a:pathLst>
                  <a:path w="95250">
                    <a:moveTo>
                      <a:pt x="0" y="0"/>
                    </a:moveTo>
                    <a:lnTo>
                      <a:pt x="101918" y="0"/>
                    </a:lnTo>
                  </a:path>
                </a:pathLst>
              </a:custGeom>
              <a:ln w="19050" cap="flat">
                <a:solidFill>
                  <a:srgbClr val="FF9900"/>
                </a:solidFill>
                <a:prstDash val="solid"/>
                <a:miter/>
              </a:ln>
            </p:spPr>
            <p:txBody>
              <a:bodyPr rtlCol="0" anchor="ctr"/>
              <a:lstStyle/>
              <a:p>
                <a:pPr defTabSz="731534">
                  <a:defRPr/>
                </a:pPr>
                <a:endParaRPr lang="en-US">
                  <a:solidFill>
                    <a:srgbClr val="FFFFFF"/>
                  </a:solidFill>
                </a:endParaRPr>
              </a:p>
            </p:txBody>
          </p:sp>
          <p:sp>
            <p:nvSpPr>
              <p:cNvPr id="225" name="Freeform: Shape 66">
                <a:extLst>
                  <a:ext uri="{FF2B5EF4-FFF2-40B4-BE49-F238E27FC236}">
                    <a16:creationId xmlns:a16="http://schemas.microsoft.com/office/drawing/2014/main" id="{3622CDF3-1962-6148-84B8-F2D175D7591D}"/>
                  </a:ext>
                </a:extLst>
              </p:cNvPr>
              <p:cNvSpPr/>
              <p:nvPr/>
            </p:nvSpPr>
            <p:spPr>
              <a:xfrm>
                <a:off x="4178708" y="3266034"/>
                <a:ext cx="9525" cy="66675"/>
              </a:xfrm>
              <a:custGeom>
                <a:avLst/>
                <a:gdLst>
                  <a:gd name="connsiteX0" fmla="*/ 0 w 0"/>
                  <a:gd name="connsiteY0" fmla="*/ 0 h 66675"/>
                  <a:gd name="connsiteX1" fmla="*/ 0 w 0"/>
                  <a:gd name="connsiteY1" fmla="*/ 72390 h 66675"/>
                </a:gdLst>
                <a:ahLst/>
                <a:cxnLst>
                  <a:cxn ang="0">
                    <a:pos x="connsiteX0" y="connsiteY0"/>
                  </a:cxn>
                  <a:cxn ang="0">
                    <a:pos x="connsiteX1" y="connsiteY1"/>
                  </a:cxn>
                </a:cxnLst>
                <a:rect l="l" t="t" r="r" b="b"/>
                <a:pathLst>
                  <a:path h="66675">
                    <a:moveTo>
                      <a:pt x="0" y="0"/>
                    </a:moveTo>
                    <a:lnTo>
                      <a:pt x="0" y="72390"/>
                    </a:lnTo>
                  </a:path>
                </a:pathLst>
              </a:custGeom>
              <a:ln w="19050" cap="flat">
                <a:solidFill>
                  <a:srgbClr val="FF9900"/>
                </a:solidFill>
                <a:prstDash val="solid"/>
                <a:miter/>
              </a:ln>
            </p:spPr>
            <p:txBody>
              <a:bodyPr rtlCol="0" anchor="ctr"/>
              <a:lstStyle/>
              <a:p>
                <a:pPr defTabSz="731534">
                  <a:defRPr/>
                </a:pPr>
                <a:endParaRPr lang="en-US">
                  <a:solidFill>
                    <a:srgbClr val="FFFFFF"/>
                  </a:solidFill>
                </a:endParaRPr>
              </a:p>
            </p:txBody>
          </p:sp>
          <p:sp>
            <p:nvSpPr>
              <p:cNvPr id="226" name="Freeform: Shape 67">
                <a:extLst>
                  <a:ext uri="{FF2B5EF4-FFF2-40B4-BE49-F238E27FC236}">
                    <a16:creationId xmlns:a16="http://schemas.microsoft.com/office/drawing/2014/main" id="{9A7F8366-A77B-DB4B-9E09-B1F1A8D239D9}"/>
                  </a:ext>
                </a:extLst>
              </p:cNvPr>
              <p:cNvSpPr/>
              <p:nvPr/>
            </p:nvSpPr>
            <p:spPr>
              <a:xfrm>
                <a:off x="4924515" y="3558452"/>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670"/>
                      <a:pt x="91670" y="118110"/>
                      <a:pt x="59055" y="118110"/>
                    </a:cubicBezTo>
                    <a:cubicBezTo>
                      <a:pt x="26440" y="118110"/>
                      <a:pt x="0" y="91670"/>
                      <a:pt x="0" y="59055"/>
                    </a:cubicBezTo>
                    <a:cubicBezTo>
                      <a:pt x="0" y="26440"/>
                      <a:pt x="26440" y="0"/>
                      <a:pt x="59055" y="0"/>
                    </a:cubicBezTo>
                    <a:cubicBezTo>
                      <a:pt x="91670" y="0"/>
                      <a:pt x="118110" y="26440"/>
                      <a:pt x="118110" y="59055"/>
                    </a:cubicBezTo>
                    <a:close/>
                  </a:path>
                </a:pathLst>
              </a:custGeom>
              <a:noFill/>
              <a:ln w="19050" cap="rnd">
                <a:solidFill>
                  <a:srgbClr val="FF9900"/>
                </a:solidFill>
                <a:prstDash val="solid"/>
                <a:round/>
              </a:ln>
            </p:spPr>
            <p:txBody>
              <a:bodyPr rtlCol="0" anchor="ctr"/>
              <a:lstStyle/>
              <a:p>
                <a:pPr defTabSz="731534">
                  <a:defRPr/>
                </a:pPr>
                <a:endParaRPr lang="en-US">
                  <a:solidFill>
                    <a:srgbClr val="FFFFFF"/>
                  </a:solidFill>
                </a:endParaRPr>
              </a:p>
            </p:txBody>
          </p:sp>
          <p:sp>
            <p:nvSpPr>
              <p:cNvPr id="227" name="Freeform: Shape 68">
                <a:extLst>
                  <a:ext uri="{FF2B5EF4-FFF2-40B4-BE49-F238E27FC236}">
                    <a16:creationId xmlns:a16="http://schemas.microsoft.com/office/drawing/2014/main" id="{76ABF40A-7A4C-FD44-96B6-EB457DE44742}"/>
                  </a:ext>
                </a:extLst>
              </p:cNvPr>
              <p:cNvSpPr/>
              <p:nvPr/>
            </p:nvSpPr>
            <p:spPr>
              <a:xfrm>
                <a:off x="4821645" y="3456534"/>
                <a:ext cx="314325" cy="323850"/>
              </a:xfrm>
              <a:custGeom>
                <a:avLst/>
                <a:gdLst>
                  <a:gd name="connsiteX0" fmla="*/ 280035 w 314325"/>
                  <a:gd name="connsiteY0" fmla="*/ 188595 h 323850"/>
                  <a:gd name="connsiteX1" fmla="*/ 322898 w 314325"/>
                  <a:gd name="connsiteY1" fmla="*/ 182880 h 323850"/>
                  <a:gd name="connsiteX2" fmla="*/ 322898 w 314325"/>
                  <a:gd name="connsiteY2" fmla="*/ 140018 h 323850"/>
                  <a:gd name="connsiteX3" fmla="*/ 280035 w 314325"/>
                  <a:gd name="connsiteY3" fmla="*/ 134302 h 323850"/>
                  <a:gd name="connsiteX4" fmla="*/ 263843 w 314325"/>
                  <a:gd name="connsiteY4" fmla="*/ 97155 h 323850"/>
                  <a:gd name="connsiteX5" fmla="*/ 290513 w 314325"/>
                  <a:gd name="connsiteY5" fmla="*/ 61913 h 323850"/>
                  <a:gd name="connsiteX6" fmla="*/ 260985 w 314325"/>
                  <a:gd name="connsiteY6" fmla="*/ 32385 h 323850"/>
                  <a:gd name="connsiteX7" fmla="*/ 225743 w 314325"/>
                  <a:gd name="connsiteY7" fmla="*/ 59055 h 323850"/>
                  <a:gd name="connsiteX8" fmla="*/ 188595 w 314325"/>
                  <a:gd name="connsiteY8" fmla="*/ 43815 h 323850"/>
                  <a:gd name="connsiteX9" fmla="*/ 182880 w 314325"/>
                  <a:gd name="connsiteY9" fmla="*/ 0 h 323850"/>
                  <a:gd name="connsiteX10" fmla="*/ 140018 w 314325"/>
                  <a:gd name="connsiteY10" fmla="*/ 0 h 323850"/>
                  <a:gd name="connsiteX11" fmla="*/ 134303 w 314325"/>
                  <a:gd name="connsiteY11" fmla="*/ 43815 h 323850"/>
                  <a:gd name="connsiteX12" fmla="*/ 96203 w 314325"/>
                  <a:gd name="connsiteY12" fmla="*/ 59055 h 323850"/>
                  <a:gd name="connsiteX13" fmla="*/ 61913 w 314325"/>
                  <a:gd name="connsiteY13" fmla="*/ 32385 h 323850"/>
                  <a:gd name="connsiteX14" fmla="*/ 32385 w 314325"/>
                  <a:gd name="connsiteY14" fmla="*/ 61913 h 323850"/>
                  <a:gd name="connsiteX15" fmla="*/ 59055 w 314325"/>
                  <a:gd name="connsiteY15" fmla="*/ 96202 h 323850"/>
                  <a:gd name="connsiteX16" fmla="*/ 42863 w 314325"/>
                  <a:gd name="connsiteY16" fmla="*/ 134302 h 323850"/>
                  <a:gd name="connsiteX17" fmla="*/ 0 w 314325"/>
                  <a:gd name="connsiteY17" fmla="*/ 140018 h 323850"/>
                  <a:gd name="connsiteX18" fmla="*/ 0 w 314325"/>
                  <a:gd name="connsiteY18" fmla="*/ 182880 h 323850"/>
                  <a:gd name="connsiteX19" fmla="*/ 42863 w 314325"/>
                  <a:gd name="connsiteY19" fmla="*/ 188595 h 323850"/>
                  <a:gd name="connsiteX20" fmla="*/ 58103 w 314325"/>
                  <a:gd name="connsiteY20" fmla="*/ 226695 h 323850"/>
                  <a:gd name="connsiteX21" fmla="*/ 32385 w 314325"/>
                  <a:gd name="connsiteY21" fmla="*/ 261938 h 323850"/>
                  <a:gd name="connsiteX22" fmla="*/ 61913 w 314325"/>
                  <a:gd name="connsiteY22" fmla="*/ 291465 h 323850"/>
                  <a:gd name="connsiteX23" fmla="*/ 96203 w 314325"/>
                  <a:gd name="connsiteY23" fmla="*/ 265748 h 323850"/>
                  <a:gd name="connsiteX24" fmla="*/ 133350 w 314325"/>
                  <a:gd name="connsiteY24" fmla="*/ 280988 h 323850"/>
                  <a:gd name="connsiteX25" fmla="*/ 139065 w 314325"/>
                  <a:gd name="connsiteY25" fmla="*/ 323850 h 323850"/>
                  <a:gd name="connsiteX26" fmla="*/ 181928 w 314325"/>
                  <a:gd name="connsiteY26" fmla="*/ 323850 h 323850"/>
                  <a:gd name="connsiteX27" fmla="*/ 187643 w 314325"/>
                  <a:gd name="connsiteY27" fmla="*/ 280988 h 323850"/>
                  <a:gd name="connsiteX28" fmla="*/ 224790 w 314325"/>
                  <a:gd name="connsiteY28" fmla="*/ 265748 h 323850"/>
                  <a:gd name="connsiteX29" fmla="*/ 260033 w 314325"/>
                  <a:gd name="connsiteY29" fmla="*/ 291465 h 323850"/>
                  <a:gd name="connsiteX30" fmla="*/ 289560 w 314325"/>
                  <a:gd name="connsiteY30" fmla="*/ 261938 h 323850"/>
                  <a:gd name="connsiteX31" fmla="*/ 262890 w 314325"/>
                  <a:gd name="connsiteY31" fmla="*/ 227648 h 323850"/>
                  <a:gd name="connsiteX32" fmla="*/ 280035 w 314325"/>
                  <a:gd name="connsiteY32" fmla="*/ 18859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325" h="323850">
                    <a:moveTo>
                      <a:pt x="280035" y="188595"/>
                    </a:moveTo>
                    <a:lnTo>
                      <a:pt x="322898" y="182880"/>
                    </a:lnTo>
                    <a:lnTo>
                      <a:pt x="322898" y="140018"/>
                    </a:lnTo>
                    <a:lnTo>
                      <a:pt x="280035" y="134302"/>
                    </a:lnTo>
                    <a:cubicBezTo>
                      <a:pt x="277178" y="120968"/>
                      <a:pt x="271463" y="108585"/>
                      <a:pt x="263843" y="97155"/>
                    </a:cubicBezTo>
                    <a:lnTo>
                      <a:pt x="290513" y="61913"/>
                    </a:lnTo>
                    <a:lnTo>
                      <a:pt x="260985" y="32385"/>
                    </a:lnTo>
                    <a:lnTo>
                      <a:pt x="225743" y="59055"/>
                    </a:lnTo>
                    <a:cubicBezTo>
                      <a:pt x="214313" y="52388"/>
                      <a:pt x="201930" y="46673"/>
                      <a:pt x="188595" y="43815"/>
                    </a:cubicBezTo>
                    <a:lnTo>
                      <a:pt x="182880" y="0"/>
                    </a:lnTo>
                    <a:lnTo>
                      <a:pt x="140018" y="0"/>
                    </a:lnTo>
                    <a:lnTo>
                      <a:pt x="134303" y="43815"/>
                    </a:lnTo>
                    <a:cubicBezTo>
                      <a:pt x="120968" y="46673"/>
                      <a:pt x="107633" y="52388"/>
                      <a:pt x="96203" y="59055"/>
                    </a:cubicBezTo>
                    <a:lnTo>
                      <a:pt x="61913" y="32385"/>
                    </a:lnTo>
                    <a:lnTo>
                      <a:pt x="32385" y="61913"/>
                    </a:lnTo>
                    <a:lnTo>
                      <a:pt x="59055" y="96202"/>
                    </a:lnTo>
                    <a:cubicBezTo>
                      <a:pt x="51435" y="107633"/>
                      <a:pt x="46673" y="120015"/>
                      <a:pt x="42863" y="134302"/>
                    </a:cubicBezTo>
                    <a:lnTo>
                      <a:pt x="0" y="140018"/>
                    </a:lnTo>
                    <a:lnTo>
                      <a:pt x="0" y="182880"/>
                    </a:lnTo>
                    <a:lnTo>
                      <a:pt x="42863" y="188595"/>
                    </a:lnTo>
                    <a:cubicBezTo>
                      <a:pt x="45720" y="201930"/>
                      <a:pt x="51435" y="215265"/>
                      <a:pt x="58103" y="226695"/>
                    </a:cubicBezTo>
                    <a:lnTo>
                      <a:pt x="32385" y="261938"/>
                    </a:lnTo>
                    <a:lnTo>
                      <a:pt x="61913" y="291465"/>
                    </a:lnTo>
                    <a:lnTo>
                      <a:pt x="96203" y="265748"/>
                    </a:lnTo>
                    <a:cubicBezTo>
                      <a:pt x="107633" y="272415"/>
                      <a:pt x="120015" y="278130"/>
                      <a:pt x="133350" y="280988"/>
                    </a:cubicBezTo>
                    <a:lnTo>
                      <a:pt x="139065" y="323850"/>
                    </a:lnTo>
                    <a:lnTo>
                      <a:pt x="181928" y="323850"/>
                    </a:lnTo>
                    <a:lnTo>
                      <a:pt x="187643" y="280988"/>
                    </a:lnTo>
                    <a:cubicBezTo>
                      <a:pt x="200978" y="278130"/>
                      <a:pt x="213360" y="272415"/>
                      <a:pt x="224790" y="265748"/>
                    </a:cubicBezTo>
                    <a:lnTo>
                      <a:pt x="260033" y="291465"/>
                    </a:lnTo>
                    <a:lnTo>
                      <a:pt x="289560" y="261938"/>
                    </a:lnTo>
                    <a:lnTo>
                      <a:pt x="262890" y="227648"/>
                    </a:lnTo>
                    <a:cubicBezTo>
                      <a:pt x="271463" y="214313"/>
                      <a:pt x="277178" y="201930"/>
                      <a:pt x="280035" y="188595"/>
                    </a:cubicBezTo>
                    <a:close/>
                  </a:path>
                </a:pathLst>
              </a:custGeom>
              <a:noFill/>
              <a:ln w="19050" cap="rnd">
                <a:solidFill>
                  <a:srgbClr val="FF9900"/>
                </a:solidFill>
                <a:prstDash val="solid"/>
                <a:round/>
              </a:ln>
            </p:spPr>
            <p:txBody>
              <a:bodyPr rtlCol="0" anchor="ctr"/>
              <a:lstStyle/>
              <a:p>
                <a:pPr defTabSz="731534">
                  <a:defRPr/>
                </a:pPr>
                <a:endParaRPr lang="en-US">
                  <a:solidFill>
                    <a:srgbClr val="FFFFFF"/>
                  </a:solidFill>
                </a:endParaRPr>
              </a:p>
            </p:txBody>
          </p:sp>
          <p:sp>
            <p:nvSpPr>
              <p:cNvPr id="228" name="Freeform: Shape 69">
                <a:extLst>
                  <a:ext uri="{FF2B5EF4-FFF2-40B4-BE49-F238E27FC236}">
                    <a16:creationId xmlns:a16="http://schemas.microsoft.com/office/drawing/2014/main" id="{951AF888-CD45-2248-8CFB-0A96C1EB9535}"/>
                  </a:ext>
                </a:extLst>
              </p:cNvPr>
              <p:cNvSpPr/>
              <p:nvPr/>
            </p:nvSpPr>
            <p:spPr>
              <a:xfrm>
                <a:off x="4071075" y="5723484"/>
                <a:ext cx="247650" cy="190500"/>
              </a:xfrm>
              <a:custGeom>
                <a:avLst/>
                <a:gdLst>
                  <a:gd name="connsiteX0" fmla="*/ 0 w 247650"/>
                  <a:gd name="connsiteY0" fmla="*/ 0 h 190500"/>
                  <a:gd name="connsiteX1" fmla="*/ 252413 w 247650"/>
                  <a:gd name="connsiteY1" fmla="*/ 0 h 190500"/>
                  <a:gd name="connsiteX2" fmla="*/ 252413 w 247650"/>
                  <a:gd name="connsiteY2" fmla="*/ 198120 h 190500"/>
                  <a:gd name="connsiteX3" fmla="*/ 0 w 247650"/>
                  <a:gd name="connsiteY3" fmla="*/ 198120 h 190500"/>
                </a:gdLst>
                <a:ahLst/>
                <a:cxnLst>
                  <a:cxn ang="0">
                    <a:pos x="connsiteX0" y="connsiteY0"/>
                  </a:cxn>
                  <a:cxn ang="0">
                    <a:pos x="connsiteX1" y="connsiteY1"/>
                  </a:cxn>
                  <a:cxn ang="0">
                    <a:pos x="connsiteX2" y="connsiteY2"/>
                  </a:cxn>
                  <a:cxn ang="0">
                    <a:pos x="connsiteX3" y="connsiteY3"/>
                  </a:cxn>
                </a:cxnLst>
                <a:rect l="l" t="t" r="r" b="b"/>
                <a:pathLst>
                  <a:path w="247650" h="190500">
                    <a:moveTo>
                      <a:pt x="0" y="0"/>
                    </a:moveTo>
                    <a:lnTo>
                      <a:pt x="252413" y="0"/>
                    </a:lnTo>
                    <a:lnTo>
                      <a:pt x="252413" y="198120"/>
                    </a:lnTo>
                    <a:lnTo>
                      <a:pt x="0" y="198120"/>
                    </a:ln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29" name="Freeform: Shape 70">
                <a:extLst>
                  <a:ext uri="{FF2B5EF4-FFF2-40B4-BE49-F238E27FC236}">
                    <a16:creationId xmlns:a16="http://schemas.microsoft.com/office/drawing/2014/main" id="{D696A796-3E2D-2D47-A5D2-518FD58263C1}"/>
                  </a:ext>
                </a:extLst>
              </p:cNvPr>
              <p:cNvSpPr/>
              <p:nvPr/>
            </p:nvSpPr>
            <p:spPr>
              <a:xfrm>
                <a:off x="4123463" y="5563464"/>
                <a:ext cx="142875" cy="152400"/>
              </a:xfrm>
              <a:custGeom>
                <a:avLst/>
                <a:gdLst>
                  <a:gd name="connsiteX0" fmla="*/ 0 w 142875"/>
                  <a:gd name="connsiteY0" fmla="*/ 160020 h 152400"/>
                  <a:gd name="connsiteX1" fmla="*/ 0 w 142875"/>
                  <a:gd name="connsiteY1" fmla="*/ 74295 h 152400"/>
                  <a:gd name="connsiteX2" fmla="*/ 74295 w 142875"/>
                  <a:gd name="connsiteY2" fmla="*/ 0 h 152400"/>
                  <a:gd name="connsiteX3" fmla="*/ 74295 w 142875"/>
                  <a:gd name="connsiteY3" fmla="*/ 0 h 152400"/>
                  <a:gd name="connsiteX4" fmla="*/ 148590 w 142875"/>
                  <a:gd name="connsiteY4" fmla="*/ 74295 h 152400"/>
                  <a:gd name="connsiteX5" fmla="*/ 148590 w 142875"/>
                  <a:gd name="connsiteY5" fmla="*/ 100965 h 152400"/>
                  <a:gd name="connsiteX6" fmla="*/ 148590 w 142875"/>
                  <a:gd name="connsiteY6" fmla="*/ 16002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52400">
                    <a:moveTo>
                      <a:pt x="0" y="160020"/>
                    </a:moveTo>
                    <a:lnTo>
                      <a:pt x="0" y="74295"/>
                    </a:lnTo>
                    <a:cubicBezTo>
                      <a:pt x="0" y="33338"/>
                      <a:pt x="33338" y="0"/>
                      <a:pt x="74295" y="0"/>
                    </a:cubicBezTo>
                    <a:lnTo>
                      <a:pt x="74295" y="0"/>
                    </a:lnTo>
                    <a:cubicBezTo>
                      <a:pt x="115253" y="0"/>
                      <a:pt x="148590" y="33338"/>
                      <a:pt x="148590" y="74295"/>
                    </a:cubicBezTo>
                    <a:lnTo>
                      <a:pt x="148590" y="100965"/>
                    </a:lnTo>
                    <a:lnTo>
                      <a:pt x="148590" y="160020"/>
                    </a:lnTo>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30" name="Freeform: Shape 71">
                <a:extLst>
                  <a:ext uri="{FF2B5EF4-FFF2-40B4-BE49-F238E27FC236}">
                    <a16:creationId xmlns:a16="http://schemas.microsoft.com/office/drawing/2014/main" id="{0A0A3A34-B1D1-7C4E-B87A-F15E63E92843}"/>
                  </a:ext>
                </a:extLst>
              </p:cNvPr>
              <p:cNvSpPr/>
              <p:nvPr/>
            </p:nvSpPr>
            <p:spPr>
              <a:xfrm>
                <a:off x="4178708" y="5783492"/>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31" name="Freeform: Shape 72">
                <a:extLst>
                  <a:ext uri="{FF2B5EF4-FFF2-40B4-BE49-F238E27FC236}">
                    <a16:creationId xmlns:a16="http://schemas.microsoft.com/office/drawing/2014/main" id="{16F686CD-94A3-1E40-9771-4C3E2D3800D8}"/>
                  </a:ext>
                </a:extLst>
              </p:cNvPr>
              <p:cNvSpPr/>
              <p:nvPr/>
            </p:nvSpPr>
            <p:spPr>
              <a:xfrm>
                <a:off x="4197758" y="5821592"/>
                <a:ext cx="9525" cy="47625"/>
              </a:xfrm>
              <a:custGeom>
                <a:avLst/>
                <a:gdLst>
                  <a:gd name="connsiteX0" fmla="*/ 0 w 0"/>
                  <a:gd name="connsiteY0" fmla="*/ 0 h 47625"/>
                  <a:gd name="connsiteX1" fmla="*/ 0 w 0"/>
                  <a:gd name="connsiteY1" fmla="*/ 49530 h 47625"/>
                </a:gdLst>
                <a:ahLst/>
                <a:cxnLst>
                  <a:cxn ang="0">
                    <a:pos x="connsiteX0" y="connsiteY0"/>
                  </a:cxn>
                  <a:cxn ang="0">
                    <a:pos x="connsiteX1" y="connsiteY1"/>
                  </a:cxn>
                </a:cxnLst>
                <a:rect l="l" t="t" r="r" b="b"/>
                <a:pathLst>
                  <a:path h="47625">
                    <a:moveTo>
                      <a:pt x="0" y="0"/>
                    </a:moveTo>
                    <a:lnTo>
                      <a:pt x="0" y="4953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32" name="Freeform: Shape 73">
                <a:extLst>
                  <a:ext uri="{FF2B5EF4-FFF2-40B4-BE49-F238E27FC236}">
                    <a16:creationId xmlns:a16="http://schemas.microsoft.com/office/drawing/2014/main" id="{10E6C011-3964-AF41-8491-58D91D90A4FC}"/>
                  </a:ext>
                </a:extLst>
              </p:cNvPr>
              <p:cNvSpPr/>
              <p:nvPr/>
            </p:nvSpPr>
            <p:spPr>
              <a:xfrm>
                <a:off x="4952138" y="4051847"/>
                <a:ext cx="1000125" cy="866775"/>
              </a:xfrm>
              <a:custGeom>
                <a:avLst/>
                <a:gdLst>
                  <a:gd name="connsiteX0" fmla="*/ 754380 w 1000125"/>
                  <a:gd name="connsiteY0" fmla="*/ 0 h 866775"/>
                  <a:gd name="connsiteX1" fmla="*/ 251460 w 1000125"/>
                  <a:gd name="connsiteY1" fmla="*/ 0 h 866775"/>
                  <a:gd name="connsiteX2" fmla="*/ 0 w 1000125"/>
                  <a:gd name="connsiteY2" fmla="*/ 436245 h 866775"/>
                  <a:gd name="connsiteX3" fmla="*/ 251460 w 1000125"/>
                  <a:gd name="connsiteY3" fmla="*/ 871538 h 866775"/>
                  <a:gd name="connsiteX4" fmla="*/ 754380 w 1000125"/>
                  <a:gd name="connsiteY4" fmla="*/ 871538 h 866775"/>
                  <a:gd name="connsiteX5" fmla="*/ 1005840 w 1000125"/>
                  <a:gd name="connsiteY5" fmla="*/ 43624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6245"/>
                    </a:lnTo>
                    <a:lnTo>
                      <a:pt x="251460" y="871538"/>
                    </a:lnTo>
                    <a:lnTo>
                      <a:pt x="754380" y="871538"/>
                    </a:lnTo>
                    <a:lnTo>
                      <a:pt x="1005840" y="436245"/>
                    </a:ln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3" name="Freeform: Shape 74">
                <a:extLst>
                  <a:ext uri="{FF2B5EF4-FFF2-40B4-BE49-F238E27FC236}">
                    <a16:creationId xmlns:a16="http://schemas.microsoft.com/office/drawing/2014/main" id="{B8D31BAA-C9E6-4D40-8997-AEDACB2872AB}"/>
                  </a:ext>
                </a:extLst>
              </p:cNvPr>
              <p:cNvSpPr/>
              <p:nvPr/>
            </p:nvSpPr>
            <p:spPr>
              <a:xfrm>
                <a:off x="4450170" y="4920527"/>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7 h 866775"/>
                  <a:gd name="connsiteX4" fmla="*/ 754380 w 1000125"/>
                  <a:gd name="connsiteY4" fmla="*/ 871537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7"/>
                    </a:lnTo>
                    <a:lnTo>
                      <a:pt x="754380" y="871537"/>
                    </a:lnTo>
                    <a:lnTo>
                      <a:pt x="1005840" y="435292"/>
                    </a:ln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4" name="Freeform: Shape 75">
                <a:extLst>
                  <a:ext uri="{FF2B5EF4-FFF2-40B4-BE49-F238E27FC236}">
                    <a16:creationId xmlns:a16="http://schemas.microsoft.com/office/drawing/2014/main" id="{304B0A04-D563-C047-955B-21CCB3B51D22}"/>
                  </a:ext>
                </a:extLst>
              </p:cNvPr>
              <p:cNvSpPr/>
              <p:nvPr/>
            </p:nvSpPr>
            <p:spPr>
              <a:xfrm>
                <a:off x="3694838" y="5354866"/>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5" name="Freeform: Shape 76">
                <a:extLst>
                  <a:ext uri="{FF2B5EF4-FFF2-40B4-BE49-F238E27FC236}">
                    <a16:creationId xmlns:a16="http://schemas.microsoft.com/office/drawing/2014/main" id="{86D8C9B3-4A0C-4248-93DC-836EC2225DE1}"/>
                  </a:ext>
                </a:extLst>
              </p:cNvPr>
              <p:cNvSpPr/>
              <p:nvPr/>
            </p:nvSpPr>
            <p:spPr>
              <a:xfrm>
                <a:off x="4220618" y="4484282"/>
                <a:ext cx="1085850" cy="9525"/>
              </a:xfrm>
              <a:custGeom>
                <a:avLst/>
                <a:gdLst>
                  <a:gd name="connsiteX0" fmla="*/ 0 w 1085850"/>
                  <a:gd name="connsiteY0" fmla="*/ 0 h 0"/>
                  <a:gd name="connsiteX1" fmla="*/ 1085850 w 1085850"/>
                  <a:gd name="connsiteY1" fmla="*/ 0 h 0"/>
                </a:gdLst>
                <a:ahLst/>
                <a:cxnLst>
                  <a:cxn ang="0">
                    <a:pos x="connsiteX0" y="connsiteY0"/>
                  </a:cxn>
                  <a:cxn ang="0">
                    <a:pos x="connsiteX1" y="connsiteY1"/>
                  </a:cxn>
                </a:cxnLst>
                <a:rect l="l" t="t" r="r" b="b"/>
                <a:pathLst>
                  <a:path w="1085850">
                    <a:moveTo>
                      <a:pt x="0" y="0"/>
                    </a:moveTo>
                    <a:lnTo>
                      <a:pt x="1085850"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6" name="Freeform: Shape 77">
                <a:extLst>
                  <a:ext uri="{FF2B5EF4-FFF2-40B4-BE49-F238E27FC236}">
                    <a16:creationId xmlns:a16="http://schemas.microsoft.com/office/drawing/2014/main" id="{DAB4D164-9DDC-F249-8A1C-9811E8FBC9E0}"/>
                  </a:ext>
                </a:extLst>
              </p:cNvPr>
              <p:cNvSpPr/>
              <p:nvPr/>
            </p:nvSpPr>
            <p:spPr>
              <a:xfrm>
                <a:off x="4019640" y="43795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7" name="Freeform: Shape 78">
                <a:extLst>
                  <a:ext uri="{FF2B5EF4-FFF2-40B4-BE49-F238E27FC236}">
                    <a16:creationId xmlns:a16="http://schemas.microsoft.com/office/drawing/2014/main" id="{EF3CC948-1264-E244-A962-A36704045641}"/>
                  </a:ext>
                </a:extLst>
              </p:cNvPr>
              <p:cNvSpPr/>
              <p:nvPr/>
            </p:nvSpPr>
            <p:spPr>
              <a:xfrm>
                <a:off x="5201693" y="5351057"/>
                <a:ext cx="457200" cy="9525"/>
              </a:xfrm>
              <a:custGeom>
                <a:avLst/>
                <a:gdLst>
                  <a:gd name="connsiteX0" fmla="*/ 465772 w 457200"/>
                  <a:gd name="connsiteY0" fmla="*/ 0 h 0"/>
                  <a:gd name="connsiteX1" fmla="*/ 0 w 457200"/>
                  <a:gd name="connsiteY1" fmla="*/ 0 h 0"/>
                </a:gdLst>
                <a:ahLst/>
                <a:cxnLst>
                  <a:cxn ang="0">
                    <a:pos x="connsiteX0" y="connsiteY0"/>
                  </a:cxn>
                  <a:cxn ang="0">
                    <a:pos x="connsiteX1" y="connsiteY1"/>
                  </a:cxn>
                </a:cxnLst>
                <a:rect l="l" t="t" r="r" b="b"/>
                <a:pathLst>
                  <a:path w="457200">
                    <a:moveTo>
                      <a:pt x="465772" y="0"/>
                    </a:moveTo>
                    <a:lnTo>
                      <a:pt x="0"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8" name="Freeform: Shape 79">
                <a:extLst>
                  <a:ext uri="{FF2B5EF4-FFF2-40B4-BE49-F238E27FC236}">
                    <a16:creationId xmlns:a16="http://schemas.microsoft.com/office/drawing/2014/main" id="{5A908C88-FE9C-C24F-AD04-09C9C1D10101}"/>
                  </a:ext>
                </a:extLst>
              </p:cNvPr>
              <p:cNvSpPr/>
              <p:nvPr/>
            </p:nvSpPr>
            <p:spPr>
              <a:xfrm>
                <a:off x="5658893" y="524628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39" name="Freeform: Shape 80">
                <a:extLst>
                  <a:ext uri="{FF2B5EF4-FFF2-40B4-BE49-F238E27FC236}">
                    <a16:creationId xmlns:a16="http://schemas.microsoft.com/office/drawing/2014/main" id="{C6C0B8EE-BBC2-8142-A526-3C40B9F4C7D0}"/>
                  </a:ext>
                </a:extLst>
              </p:cNvPr>
              <p:cNvSpPr/>
              <p:nvPr/>
            </p:nvSpPr>
            <p:spPr>
              <a:xfrm>
                <a:off x="5205503" y="5774919"/>
                <a:ext cx="9525" cy="304800"/>
              </a:xfrm>
              <a:custGeom>
                <a:avLst/>
                <a:gdLst>
                  <a:gd name="connsiteX0" fmla="*/ 0 w 0"/>
                  <a:gd name="connsiteY0" fmla="*/ 304800 h 304800"/>
                  <a:gd name="connsiteX1" fmla="*/ 0 w 0"/>
                  <a:gd name="connsiteY1" fmla="*/ 0 h 304800"/>
                </a:gdLst>
                <a:ahLst/>
                <a:cxnLst>
                  <a:cxn ang="0">
                    <a:pos x="connsiteX0" y="connsiteY0"/>
                  </a:cxn>
                  <a:cxn ang="0">
                    <a:pos x="connsiteX1" y="connsiteY1"/>
                  </a:cxn>
                </a:cxnLst>
                <a:rect l="l" t="t" r="r" b="b"/>
                <a:pathLst>
                  <a:path h="304800">
                    <a:moveTo>
                      <a:pt x="0" y="304800"/>
                    </a:moveTo>
                    <a:lnTo>
                      <a:pt x="0" y="0"/>
                    </a:lnTo>
                  </a:path>
                </a:pathLst>
              </a:custGeom>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40" name="Freeform: Shape 81">
                <a:extLst>
                  <a:ext uri="{FF2B5EF4-FFF2-40B4-BE49-F238E27FC236}">
                    <a16:creationId xmlns:a16="http://schemas.microsoft.com/office/drawing/2014/main" id="{50FE4EC7-065A-464E-A36F-7271BE16FB78}"/>
                  </a:ext>
                </a:extLst>
              </p:cNvPr>
              <p:cNvSpPr/>
              <p:nvPr/>
            </p:nvSpPr>
            <p:spPr>
              <a:xfrm>
                <a:off x="5100728" y="607114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731534">
                  <a:defRPr/>
                </a:pPr>
                <a:endParaRPr lang="en-US">
                  <a:solidFill>
                    <a:srgbClr val="FFFFFF"/>
                  </a:solidFill>
                </a:endParaRPr>
              </a:p>
            </p:txBody>
          </p:sp>
          <p:sp>
            <p:nvSpPr>
              <p:cNvPr id="241" name="Freeform: Shape 82">
                <a:extLst>
                  <a:ext uri="{FF2B5EF4-FFF2-40B4-BE49-F238E27FC236}">
                    <a16:creationId xmlns:a16="http://schemas.microsoft.com/office/drawing/2014/main" id="{F34AB90A-7C12-E940-AB0E-4899B70D8085}"/>
                  </a:ext>
                </a:extLst>
              </p:cNvPr>
              <p:cNvSpPr/>
              <p:nvPr/>
            </p:nvSpPr>
            <p:spPr>
              <a:xfrm>
                <a:off x="4819740" y="5207229"/>
                <a:ext cx="304800" cy="304800"/>
              </a:xfrm>
              <a:custGeom>
                <a:avLst/>
                <a:gdLst>
                  <a:gd name="connsiteX0" fmla="*/ 262890 w 304800"/>
                  <a:gd name="connsiteY0" fmla="*/ 307658 h 304800"/>
                  <a:gd name="connsiteX1" fmla="*/ 44767 w 304800"/>
                  <a:gd name="connsiteY1" fmla="*/ 307658 h 304800"/>
                  <a:gd name="connsiteX2" fmla="*/ 0 w 304800"/>
                  <a:gd name="connsiteY2" fmla="*/ 262890 h 304800"/>
                  <a:gd name="connsiteX3" fmla="*/ 0 w 304800"/>
                  <a:gd name="connsiteY3" fmla="*/ 44768 h 304800"/>
                  <a:gd name="connsiteX4" fmla="*/ 44767 w 304800"/>
                  <a:gd name="connsiteY4" fmla="*/ 0 h 304800"/>
                  <a:gd name="connsiteX5" fmla="*/ 262890 w 304800"/>
                  <a:gd name="connsiteY5" fmla="*/ 0 h 304800"/>
                  <a:gd name="connsiteX6" fmla="*/ 307657 w 304800"/>
                  <a:gd name="connsiteY6" fmla="*/ 44768 h 304800"/>
                  <a:gd name="connsiteX7" fmla="*/ 307657 w 304800"/>
                  <a:gd name="connsiteY7" fmla="*/ 262890 h 304800"/>
                  <a:gd name="connsiteX8" fmla="*/ 262890 w 304800"/>
                  <a:gd name="connsiteY8" fmla="*/ 30765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304800">
                    <a:moveTo>
                      <a:pt x="262890" y="307658"/>
                    </a:moveTo>
                    <a:lnTo>
                      <a:pt x="44767" y="307658"/>
                    </a:lnTo>
                    <a:cubicBezTo>
                      <a:pt x="20003" y="307658"/>
                      <a:pt x="0" y="287655"/>
                      <a:pt x="0" y="262890"/>
                    </a:cubicBezTo>
                    <a:lnTo>
                      <a:pt x="0" y="44768"/>
                    </a:lnTo>
                    <a:cubicBezTo>
                      <a:pt x="0" y="20003"/>
                      <a:pt x="20003" y="0"/>
                      <a:pt x="44767" y="0"/>
                    </a:cubicBezTo>
                    <a:lnTo>
                      <a:pt x="262890" y="0"/>
                    </a:lnTo>
                    <a:cubicBezTo>
                      <a:pt x="287655" y="0"/>
                      <a:pt x="307657" y="20003"/>
                      <a:pt x="307657" y="44768"/>
                    </a:cubicBezTo>
                    <a:lnTo>
                      <a:pt x="307657" y="262890"/>
                    </a:lnTo>
                    <a:cubicBezTo>
                      <a:pt x="306705" y="287655"/>
                      <a:pt x="286703" y="307658"/>
                      <a:pt x="262890" y="307658"/>
                    </a:cubicBez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2" name="Freeform: Shape 83">
                <a:extLst>
                  <a:ext uri="{FF2B5EF4-FFF2-40B4-BE49-F238E27FC236}">
                    <a16:creationId xmlns:a16="http://schemas.microsoft.com/office/drawing/2014/main" id="{8A9DF014-5726-5244-91BD-E5AF429C91D8}"/>
                  </a:ext>
                </a:extLst>
              </p:cNvPr>
              <p:cNvSpPr/>
              <p:nvPr/>
            </p:nvSpPr>
            <p:spPr>
              <a:xfrm>
                <a:off x="4896893" y="5284382"/>
                <a:ext cx="152400" cy="152400"/>
              </a:xfrm>
              <a:custGeom>
                <a:avLst/>
                <a:gdLst>
                  <a:gd name="connsiteX0" fmla="*/ 130492 w 152400"/>
                  <a:gd name="connsiteY0" fmla="*/ 153353 h 152400"/>
                  <a:gd name="connsiteX1" fmla="*/ 21907 w 152400"/>
                  <a:gd name="connsiteY1" fmla="*/ 153353 h 152400"/>
                  <a:gd name="connsiteX2" fmla="*/ 0 w 152400"/>
                  <a:gd name="connsiteY2" fmla="*/ 131445 h 152400"/>
                  <a:gd name="connsiteX3" fmla="*/ 0 w 152400"/>
                  <a:gd name="connsiteY3" fmla="*/ 21907 h 152400"/>
                  <a:gd name="connsiteX4" fmla="*/ 21907 w 152400"/>
                  <a:gd name="connsiteY4" fmla="*/ 0 h 152400"/>
                  <a:gd name="connsiteX5" fmla="*/ 131445 w 152400"/>
                  <a:gd name="connsiteY5" fmla="*/ 0 h 152400"/>
                  <a:gd name="connsiteX6" fmla="*/ 153352 w 152400"/>
                  <a:gd name="connsiteY6" fmla="*/ 21907 h 152400"/>
                  <a:gd name="connsiteX7" fmla="*/ 153352 w 152400"/>
                  <a:gd name="connsiteY7" fmla="*/ 131445 h 152400"/>
                  <a:gd name="connsiteX8" fmla="*/ 130492 w 152400"/>
                  <a:gd name="connsiteY8" fmla="*/ 15335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52400">
                    <a:moveTo>
                      <a:pt x="130492" y="153353"/>
                    </a:moveTo>
                    <a:lnTo>
                      <a:pt x="21907" y="153353"/>
                    </a:lnTo>
                    <a:cubicBezTo>
                      <a:pt x="9525" y="153353"/>
                      <a:pt x="0" y="143828"/>
                      <a:pt x="0" y="131445"/>
                    </a:cubicBezTo>
                    <a:lnTo>
                      <a:pt x="0" y="21907"/>
                    </a:lnTo>
                    <a:cubicBezTo>
                      <a:pt x="0" y="9525"/>
                      <a:pt x="9525" y="0"/>
                      <a:pt x="21907" y="0"/>
                    </a:cubicBezTo>
                    <a:lnTo>
                      <a:pt x="131445" y="0"/>
                    </a:lnTo>
                    <a:cubicBezTo>
                      <a:pt x="143827" y="0"/>
                      <a:pt x="153352" y="9525"/>
                      <a:pt x="153352" y="21907"/>
                    </a:cubicBezTo>
                    <a:lnTo>
                      <a:pt x="153352" y="131445"/>
                    </a:lnTo>
                    <a:cubicBezTo>
                      <a:pt x="153352" y="142875"/>
                      <a:pt x="142875" y="153353"/>
                      <a:pt x="130492" y="153353"/>
                    </a:cubicBez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3" name="Freeform: Shape 84">
                <a:extLst>
                  <a:ext uri="{FF2B5EF4-FFF2-40B4-BE49-F238E27FC236}">
                    <a16:creationId xmlns:a16="http://schemas.microsoft.com/office/drawing/2014/main" id="{BBC8DA9C-E82D-FF4B-AC01-3CD99DF99BD6}"/>
                  </a:ext>
                </a:extLst>
              </p:cNvPr>
              <p:cNvSpPr/>
              <p:nvPr/>
            </p:nvSpPr>
            <p:spPr>
              <a:xfrm>
                <a:off x="4769258" y="5283429"/>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4" name="Freeform: Shape 85">
                <a:extLst>
                  <a:ext uri="{FF2B5EF4-FFF2-40B4-BE49-F238E27FC236}">
                    <a16:creationId xmlns:a16="http://schemas.microsoft.com/office/drawing/2014/main" id="{F6B62F7E-ADAD-0143-BABA-6AC69AFBD473}"/>
                  </a:ext>
                </a:extLst>
              </p:cNvPr>
              <p:cNvSpPr/>
              <p:nvPr/>
            </p:nvSpPr>
            <p:spPr>
              <a:xfrm>
                <a:off x="4769258" y="5432972"/>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5" name="Freeform: Shape 86">
                <a:extLst>
                  <a:ext uri="{FF2B5EF4-FFF2-40B4-BE49-F238E27FC236}">
                    <a16:creationId xmlns:a16="http://schemas.microsoft.com/office/drawing/2014/main" id="{6D82FB89-9ACA-FE41-86AB-D4C06BCCA238}"/>
                  </a:ext>
                </a:extLst>
              </p:cNvPr>
              <p:cNvSpPr/>
              <p:nvPr/>
            </p:nvSpPr>
            <p:spPr>
              <a:xfrm>
                <a:off x="4769258" y="5358677"/>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6" name="Freeform: Shape 87">
                <a:extLst>
                  <a:ext uri="{FF2B5EF4-FFF2-40B4-BE49-F238E27FC236}">
                    <a16:creationId xmlns:a16="http://schemas.microsoft.com/office/drawing/2014/main" id="{71EB81D5-C887-9842-B114-577EAE800519}"/>
                  </a:ext>
                </a:extLst>
              </p:cNvPr>
              <p:cNvSpPr/>
              <p:nvPr/>
            </p:nvSpPr>
            <p:spPr>
              <a:xfrm>
                <a:off x="5126445" y="5278667"/>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7" name="Freeform: Shape 88">
                <a:extLst>
                  <a:ext uri="{FF2B5EF4-FFF2-40B4-BE49-F238E27FC236}">
                    <a16:creationId xmlns:a16="http://schemas.microsoft.com/office/drawing/2014/main" id="{F8FABE91-BEDF-A04E-ACD0-2F7C04355B23}"/>
                  </a:ext>
                </a:extLst>
              </p:cNvPr>
              <p:cNvSpPr/>
              <p:nvPr/>
            </p:nvSpPr>
            <p:spPr>
              <a:xfrm>
                <a:off x="5126445" y="5428209"/>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8" name="Freeform: Shape 89">
                <a:extLst>
                  <a:ext uri="{FF2B5EF4-FFF2-40B4-BE49-F238E27FC236}">
                    <a16:creationId xmlns:a16="http://schemas.microsoft.com/office/drawing/2014/main" id="{06B4683C-D291-A947-BD55-3CCC7D140C91}"/>
                  </a:ext>
                </a:extLst>
              </p:cNvPr>
              <p:cNvSpPr/>
              <p:nvPr/>
            </p:nvSpPr>
            <p:spPr>
              <a:xfrm>
                <a:off x="5126445" y="5352962"/>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49" name="Freeform: Shape 90">
                <a:extLst>
                  <a:ext uri="{FF2B5EF4-FFF2-40B4-BE49-F238E27FC236}">
                    <a16:creationId xmlns:a16="http://schemas.microsoft.com/office/drawing/2014/main" id="{CA5D96DE-807C-E943-9C6C-7F1340712D75}"/>
                  </a:ext>
                </a:extLst>
              </p:cNvPr>
              <p:cNvSpPr/>
              <p:nvPr/>
            </p:nvSpPr>
            <p:spPr>
              <a:xfrm>
                <a:off x="4903560" y="5289144"/>
                <a:ext cx="133350" cy="133350"/>
              </a:xfrm>
              <a:custGeom>
                <a:avLst/>
                <a:gdLst>
                  <a:gd name="connsiteX0" fmla="*/ 0 w 133350"/>
                  <a:gd name="connsiteY0" fmla="*/ 0 h 133350"/>
                  <a:gd name="connsiteX1" fmla="*/ 139065 w 133350"/>
                  <a:gd name="connsiteY1" fmla="*/ 139065 h 133350"/>
                </a:gdLst>
                <a:ahLst/>
                <a:cxnLst>
                  <a:cxn ang="0">
                    <a:pos x="connsiteX0" y="connsiteY0"/>
                  </a:cxn>
                  <a:cxn ang="0">
                    <a:pos x="connsiteX1" y="connsiteY1"/>
                  </a:cxn>
                </a:cxnLst>
                <a:rect l="l" t="t" r="r" b="b"/>
                <a:pathLst>
                  <a:path w="133350" h="133350">
                    <a:moveTo>
                      <a:pt x="0" y="0"/>
                    </a:moveTo>
                    <a:cubicBezTo>
                      <a:pt x="0" y="77153"/>
                      <a:pt x="61913" y="139065"/>
                      <a:pt x="139065" y="139065"/>
                    </a:cubicBezTo>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50" name="Freeform: Shape 91">
                <a:extLst>
                  <a:ext uri="{FF2B5EF4-FFF2-40B4-BE49-F238E27FC236}">
                    <a16:creationId xmlns:a16="http://schemas.microsoft.com/office/drawing/2014/main" id="{A862EEBE-5CBC-634B-AFA3-FC2452EB98E4}"/>
                  </a:ext>
                </a:extLst>
              </p:cNvPr>
              <p:cNvSpPr/>
              <p:nvPr/>
            </p:nvSpPr>
            <p:spPr>
              <a:xfrm>
                <a:off x="4939755" y="5285334"/>
                <a:ext cx="95250" cy="95250"/>
              </a:xfrm>
              <a:custGeom>
                <a:avLst/>
                <a:gdLst>
                  <a:gd name="connsiteX0" fmla="*/ 0 w 95250"/>
                  <a:gd name="connsiteY0" fmla="*/ 100965 h 95250"/>
                  <a:gd name="connsiteX1" fmla="*/ 100965 w 95250"/>
                  <a:gd name="connsiteY1" fmla="*/ 0 h 95250"/>
                </a:gdLst>
                <a:ahLst/>
                <a:cxnLst>
                  <a:cxn ang="0">
                    <a:pos x="connsiteX0" y="connsiteY0"/>
                  </a:cxn>
                  <a:cxn ang="0">
                    <a:pos x="connsiteX1" y="connsiteY1"/>
                  </a:cxn>
                </a:cxnLst>
                <a:rect l="l" t="t" r="r" b="b"/>
                <a:pathLst>
                  <a:path w="95250" h="95250">
                    <a:moveTo>
                      <a:pt x="0" y="100965"/>
                    </a:moveTo>
                    <a:cubicBezTo>
                      <a:pt x="56197" y="100965"/>
                      <a:pt x="100965" y="56197"/>
                      <a:pt x="100965" y="0"/>
                    </a:cubicBezTo>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51" name="Freeform: Shape 92">
                <a:extLst>
                  <a:ext uri="{FF2B5EF4-FFF2-40B4-BE49-F238E27FC236}">
                    <a16:creationId xmlns:a16="http://schemas.microsoft.com/office/drawing/2014/main" id="{ED4D231A-2D7F-2D44-9F1A-B5BB24CC5411}"/>
                  </a:ext>
                </a:extLst>
              </p:cNvPr>
              <p:cNvSpPr/>
              <p:nvPr/>
            </p:nvSpPr>
            <p:spPr>
              <a:xfrm>
                <a:off x="5310278" y="4347122"/>
                <a:ext cx="342900" cy="238125"/>
              </a:xfrm>
              <a:custGeom>
                <a:avLst/>
                <a:gdLst>
                  <a:gd name="connsiteX0" fmla="*/ 0 w 342900"/>
                  <a:gd name="connsiteY0" fmla="*/ 0 h 238125"/>
                  <a:gd name="connsiteX1" fmla="*/ 342900 w 342900"/>
                  <a:gd name="connsiteY1" fmla="*/ 0 h 238125"/>
                  <a:gd name="connsiteX2" fmla="*/ 342900 w 342900"/>
                  <a:gd name="connsiteY2" fmla="*/ 243840 h 238125"/>
                  <a:gd name="connsiteX3" fmla="*/ 0 w 342900"/>
                  <a:gd name="connsiteY3" fmla="*/ 243840 h 238125"/>
                </a:gdLst>
                <a:ahLst/>
                <a:cxnLst>
                  <a:cxn ang="0">
                    <a:pos x="connsiteX0" y="connsiteY0"/>
                  </a:cxn>
                  <a:cxn ang="0">
                    <a:pos x="connsiteX1" y="connsiteY1"/>
                  </a:cxn>
                  <a:cxn ang="0">
                    <a:pos x="connsiteX2" y="connsiteY2"/>
                  </a:cxn>
                  <a:cxn ang="0">
                    <a:pos x="connsiteX3" y="connsiteY3"/>
                  </a:cxn>
                </a:cxnLst>
                <a:rect l="l" t="t" r="r" b="b"/>
                <a:pathLst>
                  <a:path w="342900" h="238125">
                    <a:moveTo>
                      <a:pt x="0" y="0"/>
                    </a:moveTo>
                    <a:lnTo>
                      <a:pt x="342900" y="0"/>
                    </a:lnTo>
                    <a:lnTo>
                      <a:pt x="342900" y="243840"/>
                    </a:lnTo>
                    <a:lnTo>
                      <a:pt x="0" y="243840"/>
                    </a:lnTo>
                    <a:close/>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sp>
            <p:nvSpPr>
              <p:cNvPr id="252" name="Freeform: Shape 93">
                <a:extLst>
                  <a:ext uri="{FF2B5EF4-FFF2-40B4-BE49-F238E27FC236}">
                    <a16:creationId xmlns:a16="http://schemas.microsoft.com/office/drawing/2014/main" id="{A21FB917-04F8-1149-B105-35C551366503}"/>
                  </a:ext>
                </a:extLst>
              </p:cNvPr>
              <p:cNvSpPr/>
              <p:nvPr/>
            </p:nvSpPr>
            <p:spPr>
              <a:xfrm>
                <a:off x="5310278" y="4347122"/>
                <a:ext cx="333375" cy="152400"/>
              </a:xfrm>
              <a:custGeom>
                <a:avLst/>
                <a:gdLst>
                  <a:gd name="connsiteX0" fmla="*/ 0 w 333375"/>
                  <a:gd name="connsiteY0" fmla="*/ 0 h 152400"/>
                  <a:gd name="connsiteX1" fmla="*/ 171450 w 333375"/>
                  <a:gd name="connsiteY1" fmla="*/ 154305 h 152400"/>
                  <a:gd name="connsiteX2" fmla="*/ 342900 w 333375"/>
                  <a:gd name="connsiteY2" fmla="*/ 0 h 152400"/>
                </a:gdLst>
                <a:ahLst/>
                <a:cxnLst>
                  <a:cxn ang="0">
                    <a:pos x="connsiteX0" y="connsiteY0"/>
                  </a:cxn>
                  <a:cxn ang="0">
                    <a:pos x="connsiteX1" y="connsiteY1"/>
                  </a:cxn>
                  <a:cxn ang="0">
                    <a:pos x="connsiteX2" y="connsiteY2"/>
                  </a:cxn>
                </a:cxnLst>
                <a:rect l="l" t="t" r="r" b="b"/>
                <a:pathLst>
                  <a:path w="333375" h="152400">
                    <a:moveTo>
                      <a:pt x="0" y="0"/>
                    </a:moveTo>
                    <a:lnTo>
                      <a:pt x="171450" y="154305"/>
                    </a:lnTo>
                    <a:lnTo>
                      <a:pt x="342900" y="0"/>
                    </a:lnTo>
                  </a:path>
                </a:pathLst>
              </a:custGeom>
              <a:noFill/>
              <a:ln w="19050" cap="flat">
                <a:solidFill>
                  <a:srgbClr val="FF9900"/>
                </a:solidFill>
                <a:prstDash val="solid"/>
                <a:round/>
              </a:ln>
            </p:spPr>
            <p:txBody>
              <a:bodyPr rtlCol="0" anchor="ctr"/>
              <a:lstStyle/>
              <a:p>
                <a:pPr defTabSz="731534">
                  <a:defRPr/>
                </a:pPr>
                <a:endParaRPr lang="en-US">
                  <a:solidFill>
                    <a:srgbClr val="FFFFFF"/>
                  </a:solidFill>
                </a:endParaRPr>
              </a:p>
            </p:txBody>
          </p:sp>
        </p:grpSp>
        <p:grpSp>
          <p:nvGrpSpPr>
            <p:cNvPr id="206" name="Group 4">
              <a:extLst>
                <a:ext uri="{FF2B5EF4-FFF2-40B4-BE49-F238E27FC236}">
                  <a16:creationId xmlns:a16="http://schemas.microsoft.com/office/drawing/2014/main" id="{05DD9CFD-3F67-D84B-9947-32F6683B9634}"/>
                </a:ext>
              </a:extLst>
            </p:cNvPr>
            <p:cNvGrpSpPr>
              <a:grpSpLocks noChangeAspect="1"/>
            </p:cNvGrpSpPr>
            <p:nvPr/>
          </p:nvGrpSpPr>
          <p:grpSpPr bwMode="auto">
            <a:xfrm>
              <a:off x="1212248" y="3860394"/>
              <a:ext cx="1818234" cy="1294228"/>
              <a:chOff x="205" y="594"/>
              <a:chExt cx="1152" cy="820"/>
            </a:xfrm>
          </p:grpSpPr>
          <p:sp>
            <p:nvSpPr>
              <p:cNvPr id="207" name="Freeform 5">
                <a:extLst>
                  <a:ext uri="{FF2B5EF4-FFF2-40B4-BE49-F238E27FC236}">
                    <a16:creationId xmlns:a16="http://schemas.microsoft.com/office/drawing/2014/main" id="{B3AFCB7B-E911-894C-90ED-A882702F33AB}"/>
                  </a:ext>
                </a:extLst>
              </p:cNvPr>
              <p:cNvSpPr>
                <a:spLocks/>
              </p:cNvSpPr>
              <p:nvPr/>
            </p:nvSpPr>
            <p:spPr bwMode="auto">
              <a:xfrm>
                <a:off x="268" y="594"/>
                <a:ext cx="1028" cy="745"/>
              </a:xfrm>
              <a:custGeom>
                <a:avLst/>
                <a:gdLst>
                  <a:gd name="T0" fmla="*/ 493 w 493"/>
                  <a:gd name="T1" fmla="*/ 356 h 356"/>
                  <a:gd name="T2" fmla="*/ 0 w 493"/>
                  <a:gd name="T3" fmla="*/ 356 h 356"/>
                  <a:gd name="T4" fmla="*/ 0 w 493"/>
                  <a:gd name="T5" fmla="*/ 16 h 356"/>
                  <a:gd name="T6" fmla="*/ 16 w 493"/>
                  <a:gd name="T7" fmla="*/ 0 h 356"/>
                  <a:gd name="T8" fmla="*/ 476 w 493"/>
                  <a:gd name="T9" fmla="*/ 0 h 356"/>
                  <a:gd name="T10" fmla="*/ 493 w 493"/>
                  <a:gd name="T11" fmla="*/ 16 h 356"/>
                  <a:gd name="T12" fmla="*/ 493 w 493"/>
                  <a:gd name="T13" fmla="*/ 356 h 356"/>
                </a:gdLst>
                <a:ahLst/>
                <a:cxnLst>
                  <a:cxn ang="0">
                    <a:pos x="T0" y="T1"/>
                  </a:cxn>
                  <a:cxn ang="0">
                    <a:pos x="T2" y="T3"/>
                  </a:cxn>
                  <a:cxn ang="0">
                    <a:pos x="T4" y="T5"/>
                  </a:cxn>
                  <a:cxn ang="0">
                    <a:pos x="T6" y="T7"/>
                  </a:cxn>
                  <a:cxn ang="0">
                    <a:pos x="T8" y="T9"/>
                  </a:cxn>
                  <a:cxn ang="0">
                    <a:pos x="T10" y="T11"/>
                  </a:cxn>
                  <a:cxn ang="0">
                    <a:pos x="T12" y="T13"/>
                  </a:cxn>
                </a:cxnLst>
                <a:rect l="0" t="0" r="r" b="b"/>
                <a:pathLst>
                  <a:path w="493" h="356">
                    <a:moveTo>
                      <a:pt x="493" y="356"/>
                    </a:moveTo>
                    <a:cubicBezTo>
                      <a:pt x="0" y="356"/>
                      <a:pt x="0" y="356"/>
                      <a:pt x="0" y="356"/>
                    </a:cubicBezTo>
                    <a:cubicBezTo>
                      <a:pt x="0" y="16"/>
                      <a:pt x="0" y="16"/>
                      <a:pt x="0" y="16"/>
                    </a:cubicBezTo>
                    <a:cubicBezTo>
                      <a:pt x="0" y="7"/>
                      <a:pt x="7" y="0"/>
                      <a:pt x="16" y="0"/>
                    </a:cubicBezTo>
                    <a:cubicBezTo>
                      <a:pt x="476" y="0"/>
                      <a:pt x="476" y="0"/>
                      <a:pt x="476" y="0"/>
                    </a:cubicBezTo>
                    <a:cubicBezTo>
                      <a:pt x="485" y="0"/>
                      <a:pt x="493" y="7"/>
                      <a:pt x="493" y="16"/>
                    </a:cubicBezTo>
                    <a:lnTo>
                      <a:pt x="493" y="356"/>
                    </a:lnTo>
                    <a:close/>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208" name="Freeform 6">
                <a:extLst>
                  <a:ext uri="{FF2B5EF4-FFF2-40B4-BE49-F238E27FC236}">
                    <a16:creationId xmlns:a16="http://schemas.microsoft.com/office/drawing/2014/main" id="{13DD9E49-D84C-614B-B2ED-609B25DDF54F}"/>
                  </a:ext>
                </a:extLst>
              </p:cNvPr>
              <p:cNvSpPr>
                <a:spLocks/>
              </p:cNvSpPr>
              <p:nvPr/>
            </p:nvSpPr>
            <p:spPr bwMode="auto">
              <a:xfrm>
                <a:off x="205" y="1339"/>
                <a:ext cx="1152" cy="75"/>
              </a:xfrm>
              <a:custGeom>
                <a:avLst/>
                <a:gdLst>
                  <a:gd name="T0" fmla="*/ 536 w 552"/>
                  <a:gd name="T1" fmla="*/ 36 h 36"/>
                  <a:gd name="T2" fmla="*/ 16 w 552"/>
                  <a:gd name="T3" fmla="*/ 36 h 36"/>
                  <a:gd name="T4" fmla="*/ 0 w 552"/>
                  <a:gd name="T5" fmla="*/ 19 h 36"/>
                  <a:gd name="T6" fmla="*/ 0 w 552"/>
                  <a:gd name="T7" fmla="*/ 17 h 36"/>
                  <a:gd name="T8" fmla="*/ 16 w 552"/>
                  <a:gd name="T9" fmla="*/ 0 h 36"/>
                  <a:gd name="T10" fmla="*/ 536 w 552"/>
                  <a:gd name="T11" fmla="*/ 0 h 36"/>
                  <a:gd name="T12" fmla="*/ 552 w 552"/>
                  <a:gd name="T13" fmla="*/ 17 h 36"/>
                  <a:gd name="T14" fmla="*/ 552 w 552"/>
                  <a:gd name="T15" fmla="*/ 19 h 36"/>
                  <a:gd name="T16" fmla="*/ 536 w 55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36">
                    <a:moveTo>
                      <a:pt x="536" y="36"/>
                    </a:moveTo>
                    <a:cubicBezTo>
                      <a:pt x="16" y="36"/>
                      <a:pt x="16" y="36"/>
                      <a:pt x="16" y="36"/>
                    </a:cubicBezTo>
                    <a:cubicBezTo>
                      <a:pt x="7" y="36"/>
                      <a:pt x="0" y="28"/>
                      <a:pt x="0" y="19"/>
                    </a:cubicBezTo>
                    <a:cubicBezTo>
                      <a:pt x="0" y="17"/>
                      <a:pt x="0" y="17"/>
                      <a:pt x="0" y="17"/>
                    </a:cubicBezTo>
                    <a:cubicBezTo>
                      <a:pt x="0" y="8"/>
                      <a:pt x="7" y="0"/>
                      <a:pt x="16" y="0"/>
                    </a:cubicBezTo>
                    <a:cubicBezTo>
                      <a:pt x="536" y="0"/>
                      <a:pt x="536" y="0"/>
                      <a:pt x="536" y="0"/>
                    </a:cubicBezTo>
                    <a:cubicBezTo>
                      <a:pt x="545" y="0"/>
                      <a:pt x="552" y="8"/>
                      <a:pt x="552" y="17"/>
                    </a:cubicBezTo>
                    <a:cubicBezTo>
                      <a:pt x="552" y="19"/>
                      <a:pt x="552" y="19"/>
                      <a:pt x="552" y="19"/>
                    </a:cubicBezTo>
                    <a:cubicBezTo>
                      <a:pt x="552" y="28"/>
                      <a:pt x="545" y="36"/>
                      <a:pt x="536" y="36"/>
                    </a:cubicBezTo>
                    <a:close/>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209" name="Rectangle 7">
                <a:extLst>
                  <a:ext uri="{FF2B5EF4-FFF2-40B4-BE49-F238E27FC236}">
                    <a16:creationId xmlns:a16="http://schemas.microsoft.com/office/drawing/2014/main" id="{1729FDBA-2E61-F942-833E-8EE60462FC8F}"/>
                  </a:ext>
                </a:extLst>
              </p:cNvPr>
              <p:cNvSpPr>
                <a:spLocks noChangeArrowheads="1"/>
              </p:cNvSpPr>
              <p:nvPr/>
            </p:nvSpPr>
            <p:spPr bwMode="auto">
              <a:xfrm>
                <a:off x="328" y="661"/>
                <a:ext cx="906" cy="609"/>
              </a:xfrm>
              <a:prstGeom prst="rect">
                <a:avLst/>
              </a:pr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210" name="Rectangle 8">
                <a:extLst>
                  <a:ext uri="{FF2B5EF4-FFF2-40B4-BE49-F238E27FC236}">
                    <a16:creationId xmlns:a16="http://schemas.microsoft.com/office/drawing/2014/main" id="{E46D590F-2921-C340-95A3-FAA14D3D8ADC}"/>
                  </a:ext>
                </a:extLst>
              </p:cNvPr>
              <p:cNvSpPr>
                <a:spLocks noChangeArrowheads="1"/>
              </p:cNvSpPr>
              <p:nvPr/>
            </p:nvSpPr>
            <p:spPr bwMode="auto">
              <a:xfrm>
                <a:off x="643" y="1339"/>
                <a:ext cx="290" cy="38"/>
              </a:xfrm>
              <a:prstGeom prst="rect">
                <a:avLst/>
              </a:pr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grpSp>
      </p:grpSp>
    </p:spTree>
    <p:extLst>
      <p:ext uri="{BB962C8B-B14F-4D97-AF65-F5344CB8AC3E}">
        <p14:creationId xmlns:p14="http://schemas.microsoft.com/office/powerpoint/2010/main" val="957702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par>
                                <p:cTn id="8" presetID="42" presetClass="path" presetSubtype="0" decel="100000" fill="hold" grpId="1" nodeType="withEffect">
                                  <p:stCondLst>
                                    <p:cond delay="0"/>
                                  </p:stCondLst>
                                  <p:childTnLst>
                                    <p:animMotion origin="layout" path="M -0.03041 -4.07407E-6 L 3.4375E-6 -4.07407E-6 " pathEditMode="relative" rAng="0" ptsTypes="AA">
                                      <p:cBhvr>
                                        <p:cTn id="9" dur="600" fill="hold"/>
                                        <p:tgtEl>
                                          <p:spTgt spid="202"/>
                                        </p:tgtEl>
                                        <p:attrNameLst>
                                          <p:attrName>ppt_x</p:attrName>
                                          <p:attrName>ppt_y</p:attrName>
                                        </p:attrNameLst>
                                      </p:cBhvr>
                                      <p:rCtr x="1517" y="0"/>
                                    </p:animMotion>
                                  </p:childTnLst>
                                </p:cTn>
                              </p:par>
                              <p:par>
                                <p:cTn id="10" presetID="10" presetClass="entr" presetSubtype="0" fill="hold" nodeType="withEffect">
                                  <p:stCondLst>
                                    <p:cond delay="0"/>
                                  </p:stCondLst>
                                  <p:childTnLst>
                                    <p:set>
                                      <p:cBhvr>
                                        <p:cTn id="11" dur="1" fill="hold">
                                          <p:stCondLst>
                                            <p:cond delay="0"/>
                                          </p:stCondLst>
                                        </p:cTn>
                                        <p:tgtEl>
                                          <p:spTgt spid="203"/>
                                        </p:tgtEl>
                                        <p:attrNameLst>
                                          <p:attrName>style.visibility</p:attrName>
                                        </p:attrNameLst>
                                      </p:cBhvr>
                                      <p:to>
                                        <p:strVal val="visible"/>
                                      </p:to>
                                    </p:set>
                                    <p:animEffect transition="in" filter="fade">
                                      <p:cBhvr>
                                        <p:cTn id="12" dur="500"/>
                                        <p:tgtEl>
                                          <p:spTgt spid="203"/>
                                        </p:tgtEl>
                                      </p:cBhvr>
                                    </p:animEffect>
                                  </p:childTnLst>
                                </p:cTn>
                              </p:par>
                              <p:par>
                                <p:cTn id="13" presetID="42" presetClass="path" presetSubtype="0" decel="100000" fill="hold" nodeType="withEffect">
                                  <p:stCondLst>
                                    <p:cond delay="0"/>
                                  </p:stCondLst>
                                  <p:childTnLst>
                                    <p:animMotion origin="layout" path="M 2.25428E-6 0.04494 L 2.25428E-6 2.41943E-6 " pathEditMode="relative" rAng="0" ptsTypes="AA">
                                      <p:cBhvr>
                                        <p:cTn id="14" dur="600" fill="hold"/>
                                        <p:tgtEl>
                                          <p:spTgt spid="20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p:bldP spid="20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E7306C-3479-D841-B0D9-6E900754A9E8}"/>
              </a:ext>
            </a:extLst>
          </p:cNvPr>
          <p:cNvSpPr>
            <a:spLocks noGrp="1"/>
          </p:cNvSpPr>
          <p:nvPr>
            <p:ph type="title"/>
          </p:nvPr>
        </p:nvSpPr>
        <p:spPr/>
        <p:txBody>
          <a:bodyPr/>
          <a:lstStyle/>
          <a:p>
            <a:r>
              <a:rPr lang="en-US" dirty="0"/>
              <a:t>Measuring success</a:t>
            </a:r>
          </a:p>
        </p:txBody>
      </p:sp>
    </p:spTree>
    <p:extLst>
      <p:ext uri="{BB962C8B-B14F-4D97-AF65-F5344CB8AC3E}">
        <p14:creationId xmlns:p14="http://schemas.microsoft.com/office/powerpoint/2010/main" val="931106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6F9FF0-D1BA-684F-BBA4-83AA3859B844}"/>
              </a:ext>
            </a:extLst>
          </p:cNvPr>
          <p:cNvSpPr>
            <a:spLocks noGrp="1"/>
          </p:cNvSpPr>
          <p:nvPr>
            <p:ph type="title"/>
          </p:nvPr>
        </p:nvSpPr>
        <p:spPr/>
        <p:txBody>
          <a:bodyPr/>
          <a:lstStyle/>
          <a:p>
            <a:r>
              <a:rPr lang="en-US" dirty="0"/>
              <a:t>How we think about metrics</a:t>
            </a:r>
          </a:p>
        </p:txBody>
      </p:sp>
      <p:grpSp>
        <p:nvGrpSpPr>
          <p:cNvPr id="102" name="Group 101">
            <a:extLst>
              <a:ext uri="{FF2B5EF4-FFF2-40B4-BE49-F238E27FC236}">
                <a16:creationId xmlns:a16="http://schemas.microsoft.com/office/drawing/2014/main" id="{CD1C5A6C-BAE1-EA48-95DF-E74823AE716F}"/>
              </a:ext>
            </a:extLst>
          </p:cNvPr>
          <p:cNvGrpSpPr/>
          <p:nvPr/>
        </p:nvGrpSpPr>
        <p:grpSpPr>
          <a:xfrm>
            <a:off x="680314" y="2723020"/>
            <a:ext cx="13514832" cy="507832"/>
            <a:chOff x="548640" y="2723022"/>
            <a:chExt cx="13514832" cy="507832"/>
          </a:xfrm>
        </p:grpSpPr>
        <p:sp>
          <p:nvSpPr>
            <p:cNvPr id="103" name="Rectangle 102">
              <a:extLst>
                <a:ext uri="{FF2B5EF4-FFF2-40B4-BE49-F238E27FC236}">
                  <a16:creationId xmlns:a16="http://schemas.microsoft.com/office/drawing/2014/main" id="{56361A0C-7611-B94C-8526-18E9AB979084}"/>
                </a:ext>
              </a:extLst>
            </p:cNvPr>
            <p:cNvSpPr/>
            <p:nvPr/>
          </p:nvSpPr>
          <p:spPr>
            <a:xfrm>
              <a:off x="548640" y="2723023"/>
              <a:ext cx="3247021" cy="507831"/>
            </a:xfrm>
            <a:prstGeom prst="rect">
              <a:avLst/>
            </a:prstGeom>
            <a:noFill/>
            <a:ln w="9525" cap="flat" cmpd="sng" algn="ctr">
              <a:noFill/>
              <a:prstDash val="solid"/>
            </a:ln>
            <a:effectLst/>
          </p:spPr>
          <p:txBody>
            <a:bodyPr lIns="182880" tIns="91440" rtlCol="0" anchor="ctr">
              <a:spAutoFit/>
            </a:bodyPr>
            <a:lstStyle/>
            <a:p>
              <a:pPr defTabSz="731534">
                <a:defRPr/>
              </a:pPr>
              <a:r>
                <a:rPr lang="en-US" sz="2400" b="1" dirty="0">
                  <a:solidFill>
                    <a:srgbClr val="FF9900"/>
                  </a:solidFill>
                  <a:latin typeface="Amazon Ember"/>
                </a:rPr>
                <a:t>Business metrics</a:t>
              </a:r>
            </a:p>
          </p:txBody>
        </p:sp>
        <p:sp>
          <p:nvSpPr>
            <p:cNvPr id="104" name="Rectangle 103">
              <a:extLst>
                <a:ext uri="{FF2B5EF4-FFF2-40B4-BE49-F238E27FC236}">
                  <a16:creationId xmlns:a16="http://schemas.microsoft.com/office/drawing/2014/main" id="{315C51D5-8F6E-F449-AEDE-E9C8A8C027E3}"/>
                </a:ext>
              </a:extLst>
            </p:cNvPr>
            <p:cNvSpPr/>
            <p:nvPr/>
          </p:nvSpPr>
          <p:spPr>
            <a:xfrm>
              <a:off x="3971244" y="2723023"/>
              <a:ext cx="3247021" cy="507831"/>
            </a:xfrm>
            <a:prstGeom prst="rect">
              <a:avLst/>
            </a:prstGeom>
            <a:noFill/>
            <a:ln w="9525" cap="flat" cmpd="sng" algn="ctr">
              <a:noFill/>
              <a:prstDash val="solid"/>
            </a:ln>
            <a:effectLst/>
          </p:spPr>
          <p:txBody>
            <a:bodyPr lIns="182880" tIns="91440" rtlCol="0" anchor="ctr">
              <a:spAutoFit/>
            </a:bodyPr>
            <a:lstStyle/>
            <a:p>
              <a:pPr defTabSz="731534">
                <a:defRPr/>
              </a:pPr>
              <a:r>
                <a:rPr lang="en-US" sz="2400" b="1" dirty="0">
                  <a:solidFill>
                    <a:srgbClr val="FF9900"/>
                  </a:solidFill>
                  <a:latin typeface="Amazon Ember"/>
                </a:rPr>
                <a:t>Operational metrics</a:t>
              </a:r>
            </a:p>
          </p:txBody>
        </p:sp>
        <p:sp>
          <p:nvSpPr>
            <p:cNvPr id="105" name="Rectangle 104">
              <a:extLst>
                <a:ext uri="{FF2B5EF4-FFF2-40B4-BE49-F238E27FC236}">
                  <a16:creationId xmlns:a16="http://schemas.microsoft.com/office/drawing/2014/main" id="{4D547BA9-E1B7-2C40-B58A-A7D8A13720FF}"/>
                </a:ext>
              </a:extLst>
            </p:cNvPr>
            <p:cNvSpPr/>
            <p:nvPr/>
          </p:nvSpPr>
          <p:spPr>
            <a:xfrm>
              <a:off x="7393848" y="2723023"/>
              <a:ext cx="3247021" cy="507831"/>
            </a:xfrm>
            <a:prstGeom prst="rect">
              <a:avLst/>
            </a:prstGeom>
            <a:noFill/>
            <a:ln w="9525" cap="flat" cmpd="sng" algn="ctr">
              <a:noFill/>
              <a:prstDash val="solid"/>
            </a:ln>
            <a:effectLst/>
          </p:spPr>
          <p:txBody>
            <a:bodyPr lIns="182880" tIns="91440" rtlCol="0" anchor="ctr">
              <a:spAutoFit/>
            </a:bodyPr>
            <a:lstStyle/>
            <a:p>
              <a:pPr defTabSz="731534">
                <a:defRPr/>
              </a:pPr>
              <a:r>
                <a:rPr lang="en-US" sz="2400" b="1" dirty="0">
                  <a:solidFill>
                    <a:srgbClr val="FF9900"/>
                  </a:solidFill>
                  <a:latin typeface="Amazon Ember"/>
                </a:rPr>
                <a:t>Input goals</a:t>
              </a:r>
            </a:p>
          </p:txBody>
        </p:sp>
        <p:sp>
          <p:nvSpPr>
            <p:cNvPr id="106" name="Rectangle 105">
              <a:extLst>
                <a:ext uri="{FF2B5EF4-FFF2-40B4-BE49-F238E27FC236}">
                  <a16:creationId xmlns:a16="http://schemas.microsoft.com/office/drawing/2014/main" id="{D032AD65-2301-D145-9686-C705B4B551D8}"/>
                </a:ext>
              </a:extLst>
            </p:cNvPr>
            <p:cNvSpPr/>
            <p:nvPr/>
          </p:nvSpPr>
          <p:spPr>
            <a:xfrm>
              <a:off x="10816451" y="2723022"/>
              <a:ext cx="3247021" cy="507831"/>
            </a:xfrm>
            <a:prstGeom prst="rect">
              <a:avLst/>
            </a:prstGeom>
            <a:noFill/>
            <a:ln w="9525" cap="flat" cmpd="sng" algn="ctr">
              <a:noFill/>
              <a:prstDash val="solid"/>
            </a:ln>
            <a:effectLst/>
          </p:spPr>
          <p:txBody>
            <a:bodyPr lIns="182880" tIns="91440" rtlCol="0" anchor="ctr">
              <a:spAutoFit/>
            </a:bodyPr>
            <a:lstStyle/>
            <a:p>
              <a:pPr defTabSz="731534">
                <a:defRPr/>
              </a:pPr>
              <a:r>
                <a:rPr lang="en-US" sz="2400" b="1" dirty="0">
                  <a:solidFill>
                    <a:srgbClr val="FF9900"/>
                  </a:solidFill>
                  <a:latin typeface="Amazon Ember"/>
                </a:rPr>
                <a:t>Enablement</a:t>
              </a:r>
            </a:p>
          </p:txBody>
        </p:sp>
      </p:grpSp>
      <p:grpSp>
        <p:nvGrpSpPr>
          <p:cNvPr id="107" name="Group 106">
            <a:extLst>
              <a:ext uri="{FF2B5EF4-FFF2-40B4-BE49-F238E27FC236}">
                <a16:creationId xmlns:a16="http://schemas.microsoft.com/office/drawing/2014/main" id="{D5E0E783-DA56-8740-BD63-ACE9420069E3}"/>
              </a:ext>
            </a:extLst>
          </p:cNvPr>
          <p:cNvGrpSpPr/>
          <p:nvPr/>
        </p:nvGrpSpPr>
        <p:grpSpPr>
          <a:xfrm>
            <a:off x="680314" y="3531934"/>
            <a:ext cx="13514832" cy="430887"/>
            <a:chOff x="548640" y="3531935"/>
            <a:chExt cx="13514832" cy="430887"/>
          </a:xfrm>
        </p:grpSpPr>
        <p:sp>
          <p:nvSpPr>
            <p:cNvPr id="108" name="Rectangle 107">
              <a:extLst>
                <a:ext uri="{FF2B5EF4-FFF2-40B4-BE49-F238E27FC236}">
                  <a16:creationId xmlns:a16="http://schemas.microsoft.com/office/drawing/2014/main" id="{8E619D2C-73FB-5E4D-9B50-581C1D01736D}"/>
                </a:ext>
              </a:extLst>
            </p:cNvPr>
            <p:cNvSpPr/>
            <p:nvPr/>
          </p:nvSpPr>
          <p:spPr>
            <a:xfrm>
              <a:off x="548640" y="35627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Growth</a:t>
              </a:r>
            </a:p>
          </p:txBody>
        </p:sp>
        <p:sp>
          <p:nvSpPr>
            <p:cNvPr id="109" name="Rectangle 108">
              <a:extLst>
                <a:ext uri="{FF2B5EF4-FFF2-40B4-BE49-F238E27FC236}">
                  <a16:creationId xmlns:a16="http://schemas.microsoft.com/office/drawing/2014/main" id="{852ABD78-8DDB-0B41-8BF7-480B5E703B64}"/>
                </a:ext>
              </a:extLst>
            </p:cNvPr>
            <p:cNvSpPr/>
            <p:nvPr/>
          </p:nvSpPr>
          <p:spPr>
            <a:xfrm>
              <a:off x="3971244" y="35627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Errors</a:t>
              </a:r>
            </a:p>
          </p:txBody>
        </p:sp>
        <p:sp>
          <p:nvSpPr>
            <p:cNvPr id="110" name="Rectangle 109">
              <a:extLst>
                <a:ext uri="{FF2B5EF4-FFF2-40B4-BE49-F238E27FC236}">
                  <a16:creationId xmlns:a16="http://schemas.microsoft.com/office/drawing/2014/main" id="{E96FD642-D963-ED41-802C-5524F8E802CF}"/>
                </a:ext>
              </a:extLst>
            </p:cNvPr>
            <p:cNvSpPr/>
            <p:nvPr/>
          </p:nvSpPr>
          <p:spPr>
            <a:xfrm>
              <a:off x="7393848" y="35627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Features</a:t>
              </a:r>
            </a:p>
          </p:txBody>
        </p:sp>
        <p:sp>
          <p:nvSpPr>
            <p:cNvPr id="111" name="Rectangle 110">
              <a:extLst>
                <a:ext uri="{FF2B5EF4-FFF2-40B4-BE49-F238E27FC236}">
                  <a16:creationId xmlns:a16="http://schemas.microsoft.com/office/drawing/2014/main" id="{EEA99ABA-089F-FF4C-B931-19157C2B88FB}"/>
                </a:ext>
              </a:extLst>
            </p:cNvPr>
            <p:cNvSpPr/>
            <p:nvPr/>
          </p:nvSpPr>
          <p:spPr>
            <a:xfrm>
              <a:off x="10816451" y="3562712"/>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Principal reviews</a:t>
              </a:r>
            </a:p>
          </p:txBody>
        </p:sp>
        <p:cxnSp>
          <p:nvCxnSpPr>
            <p:cNvPr id="112" name="Straight Connector 111">
              <a:extLst>
                <a:ext uri="{FF2B5EF4-FFF2-40B4-BE49-F238E27FC236}">
                  <a16:creationId xmlns:a16="http://schemas.microsoft.com/office/drawing/2014/main" id="{11DB55A2-89C4-1C4B-B369-19BF2BFE2762}"/>
                </a:ext>
              </a:extLst>
            </p:cNvPr>
            <p:cNvCxnSpPr/>
            <p:nvPr/>
          </p:nvCxnSpPr>
          <p:spPr>
            <a:xfrm>
              <a:off x="549541" y="35319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17EDAFCD-A8B6-0045-950B-BED10C56AA4B}"/>
                </a:ext>
              </a:extLst>
            </p:cNvPr>
            <p:cNvCxnSpPr/>
            <p:nvPr/>
          </p:nvCxnSpPr>
          <p:spPr>
            <a:xfrm>
              <a:off x="3972145" y="35319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C7528521-7311-074E-B070-7E45404DC5C5}"/>
                </a:ext>
              </a:extLst>
            </p:cNvPr>
            <p:cNvCxnSpPr/>
            <p:nvPr/>
          </p:nvCxnSpPr>
          <p:spPr>
            <a:xfrm>
              <a:off x="7394749" y="35319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F9423C29-8A84-474C-AF44-4D394FFF4294}"/>
                </a:ext>
              </a:extLst>
            </p:cNvPr>
            <p:cNvCxnSpPr/>
            <p:nvPr/>
          </p:nvCxnSpPr>
          <p:spPr>
            <a:xfrm>
              <a:off x="10817352" y="35319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grpSp>
      <p:grpSp>
        <p:nvGrpSpPr>
          <p:cNvPr id="116" name="Group 115">
            <a:extLst>
              <a:ext uri="{FF2B5EF4-FFF2-40B4-BE49-F238E27FC236}">
                <a16:creationId xmlns:a16="http://schemas.microsoft.com/office/drawing/2014/main" id="{B2893500-8061-BA48-94A9-3FB3B7E87205}"/>
              </a:ext>
            </a:extLst>
          </p:cNvPr>
          <p:cNvGrpSpPr/>
          <p:nvPr/>
        </p:nvGrpSpPr>
        <p:grpSpPr>
          <a:xfrm>
            <a:off x="680314" y="4224007"/>
            <a:ext cx="13514832" cy="430887"/>
            <a:chOff x="548640" y="4179635"/>
            <a:chExt cx="13514832" cy="430887"/>
          </a:xfrm>
        </p:grpSpPr>
        <p:sp>
          <p:nvSpPr>
            <p:cNvPr id="117" name="Rectangle 116">
              <a:extLst>
                <a:ext uri="{FF2B5EF4-FFF2-40B4-BE49-F238E27FC236}">
                  <a16:creationId xmlns:a16="http://schemas.microsoft.com/office/drawing/2014/main" id="{BAE12BB1-D3AB-864E-A5A9-1DCBD53F80E2}"/>
                </a:ext>
              </a:extLst>
            </p:cNvPr>
            <p:cNvSpPr/>
            <p:nvPr/>
          </p:nvSpPr>
          <p:spPr>
            <a:xfrm>
              <a:off x="548640" y="42104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Usage</a:t>
              </a:r>
            </a:p>
          </p:txBody>
        </p:sp>
        <p:sp>
          <p:nvSpPr>
            <p:cNvPr id="118" name="Rectangle 117">
              <a:extLst>
                <a:ext uri="{FF2B5EF4-FFF2-40B4-BE49-F238E27FC236}">
                  <a16:creationId xmlns:a16="http://schemas.microsoft.com/office/drawing/2014/main" id="{EF7F20D2-B3FA-E749-8986-62AE30FB3CEC}"/>
                </a:ext>
              </a:extLst>
            </p:cNvPr>
            <p:cNvSpPr/>
            <p:nvPr/>
          </p:nvSpPr>
          <p:spPr>
            <a:xfrm>
              <a:off x="3971244" y="42104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Throttling</a:t>
              </a:r>
            </a:p>
          </p:txBody>
        </p:sp>
        <p:sp>
          <p:nvSpPr>
            <p:cNvPr id="119" name="Rectangle 118">
              <a:extLst>
                <a:ext uri="{FF2B5EF4-FFF2-40B4-BE49-F238E27FC236}">
                  <a16:creationId xmlns:a16="http://schemas.microsoft.com/office/drawing/2014/main" id="{D7617DEF-C0E3-1D45-9FB2-64696A61C01A}"/>
                </a:ext>
              </a:extLst>
            </p:cNvPr>
            <p:cNvSpPr/>
            <p:nvPr/>
          </p:nvSpPr>
          <p:spPr>
            <a:xfrm>
              <a:off x="7393848" y="42104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Use cases</a:t>
              </a:r>
            </a:p>
          </p:txBody>
        </p:sp>
        <p:sp>
          <p:nvSpPr>
            <p:cNvPr id="120" name="Rectangle 119">
              <a:extLst>
                <a:ext uri="{FF2B5EF4-FFF2-40B4-BE49-F238E27FC236}">
                  <a16:creationId xmlns:a16="http://schemas.microsoft.com/office/drawing/2014/main" id="{02767C8E-BA3B-4E47-8BB1-07C4794E6D8F}"/>
                </a:ext>
              </a:extLst>
            </p:cNvPr>
            <p:cNvSpPr/>
            <p:nvPr/>
          </p:nvSpPr>
          <p:spPr>
            <a:xfrm>
              <a:off x="10816451" y="4210412"/>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Security training</a:t>
              </a:r>
            </a:p>
          </p:txBody>
        </p:sp>
        <p:cxnSp>
          <p:nvCxnSpPr>
            <p:cNvPr id="121" name="Straight Connector 120">
              <a:extLst>
                <a:ext uri="{FF2B5EF4-FFF2-40B4-BE49-F238E27FC236}">
                  <a16:creationId xmlns:a16="http://schemas.microsoft.com/office/drawing/2014/main" id="{DE0D7655-C769-BF43-8C78-DC75D95F63AB}"/>
                </a:ext>
              </a:extLst>
            </p:cNvPr>
            <p:cNvCxnSpPr/>
            <p:nvPr/>
          </p:nvCxnSpPr>
          <p:spPr>
            <a:xfrm>
              <a:off x="549541" y="41796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22" name="Straight Connector 121">
              <a:extLst>
                <a:ext uri="{FF2B5EF4-FFF2-40B4-BE49-F238E27FC236}">
                  <a16:creationId xmlns:a16="http://schemas.microsoft.com/office/drawing/2014/main" id="{B512DDEC-83E3-4D4E-8460-8A8A733DB5C2}"/>
                </a:ext>
              </a:extLst>
            </p:cNvPr>
            <p:cNvCxnSpPr/>
            <p:nvPr/>
          </p:nvCxnSpPr>
          <p:spPr>
            <a:xfrm>
              <a:off x="3972145" y="41796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23" name="Straight Connector 122">
              <a:extLst>
                <a:ext uri="{FF2B5EF4-FFF2-40B4-BE49-F238E27FC236}">
                  <a16:creationId xmlns:a16="http://schemas.microsoft.com/office/drawing/2014/main" id="{79E7F8D7-E55F-8A47-84C6-6D6571724CED}"/>
                </a:ext>
              </a:extLst>
            </p:cNvPr>
            <p:cNvCxnSpPr/>
            <p:nvPr/>
          </p:nvCxnSpPr>
          <p:spPr>
            <a:xfrm>
              <a:off x="7394749" y="41796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24" name="Straight Connector 123">
              <a:extLst>
                <a:ext uri="{FF2B5EF4-FFF2-40B4-BE49-F238E27FC236}">
                  <a16:creationId xmlns:a16="http://schemas.microsoft.com/office/drawing/2014/main" id="{2F972830-A6D3-664D-8140-3B466A655C99}"/>
                </a:ext>
              </a:extLst>
            </p:cNvPr>
            <p:cNvCxnSpPr/>
            <p:nvPr/>
          </p:nvCxnSpPr>
          <p:spPr>
            <a:xfrm>
              <a:off x="10817352" y="41796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1EF759E8-A1EA-2849-845A-CD6887CFD835}"/>
              </a:ext>
            </a:extLst>
          </p:cNvPr>
          <p:cNvGrpSpPr/>
          <p:nvPr/>
        </p:nvGrpSpPr>
        <p:grpSpPr>
          <a:xfrm>
            <a:off x="680314" y="4916081"/>
            <a:ext cx="13514832" cy="430887"/>
            <a:chOff x="548640" y="4827335"/>
            <a:chExt cx="13514832" cy="430887"/>
          </a:xfrm>
        </p:grpSpPr>
        <p:sp>
          <p:nvSpPr>
            <p:cNvPr id="126" name="Rectangle 125">
              <a:extLst>
                <a:ext uri="{FF2B5EF4-FFF2-40B4-BE49-F238E27FC236}">
                  <a16:creationId xmlns:a16="http://schemas.microsoft.com/office/drawing/2014/main" id="{C7C9EABF-FF1F-A944-88F5-3828E37A0190}"/>
                </a:ext>
              </a:extLst>
            </p:cNvPr>
            <p:cNvSpPr/>
            <p:nvPr/>
          </p:nvSpPr>
          <p:spPr>
            <a:xfrm>
              <a:off x="548640" y="48581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Feedback</a:t>
              </a:r>
            </a:p>
          </p:txBody>
        </p:sp>
        <p:sp>
          <p:nvSpPr>
            <p:cNvPr id="127" name="Rectangle 126">
              <a:extLst>
                <a:ext uri="{FF2B5EF4-FFF2-40B4-BE49-F238E27FC236}">
                  <a16:creationId xmlns:a16="http://schemas.microsoft.com/office/drawing/2014/main" id="{DDB8AF0E-DC68-6141-9453-FC0B32F689EC}"/>
                </a:ext>
              </a:extLst>
            </p:cNvPr>
            <p:cNvSpPr/>
            <p:nvPr/>
          </p:nvSpPr>
          <p:spPr>
            <a:xfrm>
              <a:off x="3971244" y="4858112"/>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Failed deployments</a:t>
              </a:r>
            </a:p>
          </p:txBody>
        </p:sp>
        <p:sp>
          <p:nvSpPr>
            <p:cNvPr id="128" name="Rectangle 127">
              <a:extLst>
                <a:ext uri="{FF2B5EF4-FFF2-40B4-BE49-F238E27FC236}">
                  <a16:creationId xmlns:a16="http://schemas.microsoft.com/office/drawing/2014/main" id="{A2B77356-69EF-7D4B-8ADE-04B7566BC749}"/>
                </a:ext>
              </a:extLst>
            </p:cNvPr>
            <p:cNvSpPr/>
            <p:nvPr/>
          </p:nvSpPr>
          <p:spPr>
            <a:xfrm>
              <a:off x="7393848" y="48581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Performance</a:t>
              </a:r>
            </a:p>
          </p:txBody>
        </p:sp>
        <p:sp>
          <p:nvSpPr>
            <p:cNvPr id="129" name="Rectangle 128">
              <a:extLst>
                <a:ext uri="{FF2B5EF4-FFF2-40B4-BE49-F238E27FC236}">
                  <a16:creationId xmlns:a16="http://schemas.microsoft.com/office/drawing/2014/main" id="{456F17CB-A111-6D47-B9ED-64427361F2D5}"/>
                </a:ext>
              </a:extLst>
            </p:cNvPr>
            <p:cNvSpPr/>
            <p:nvPr/>
          </p:nvSpPr>
          <p:spPr>
            <a:xfrm>
              <a:off x="10816451" y="4858111"/>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Ops training</a:t>
              </a:r>
            </a:p>
          </p:txBody>
        </p:sp>
        <p:cxnSp>
          <p:nvCxnSpPr>
            <p:cNvPr id="130" name="Straight Connector 129">
              <a:extLst>
                <a:ext uri="{FF2B5EF4-FFF2-40B4-BE49-F238E27FC236}">
                  <a16:creationId xmlns:a16="http://schemas.microsoft.com/office/drawing/2014/main" id="{653BBAEC-7AD2-2D4D-A5A9-C97ED5E0BBCF}"/>
                </a:ext>
              </a:extLst>
            </p:cNvPr>
            <p:cNvCxnSpPr/>
            <p:nvPr/>
          </p:nvCxnSpPr>
          <p:spPr>
            <a:xfrm>
              <a:off x="549541" y="48273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53E0FD68-A9B5-ED41-9814-5647F183B193}"/>
                </a:ext>
              </a:extLst>
            </p:cNvPr>
            <p:cNvCxnSpPr/>
            <p:nvPr/>
          </p:nvCxnSpPr>
          <p:spPr>
            <a:xfrm>
              <a:off x="3972145" y="48273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32" name="Straight Connector 131">
              <a:extLst>
                <a:ext uri="{FF2B5EF4-FFF2-40B4-BE49-F238E27FC236}">
                  <a16:creationId xmlns:a16="http://schemas.microsoft.com/office/drawing/2014/main" id="{1EC3B29E-685D-0A41-B760-01FE0F86E023}"/>
                </a:ext>
              </a:extLst>
            </p:cNvPr>
            <p:cNvCxnSpPr/>
            <p:nvPr/>
          </p:nvCxnSpPr>
          <p:spPr>
            <a:xfrm>
              <a:off x="7394749" y="48273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cxnSp>
          <p:nvCxnSpPr>
            <p:cNvPr id="133" name="Straight Connector 132">
              <a:extLst>
                <a:ext uri="{FF2B5EF4-FFF2-40B4-BE49-F238E27FC236}">
                  <a16:creationId xmlns:a16="http://schemas.microsoft.com/office/drawing/2014/main" id="{95AF02B7-75A3-D046-AC36-63348BF54B6A}"/>
                </a:ext>
              </a:extLst>
            </p:cNvPr>
            <p:cNvCxnSpPr/>
            <p:nvPr/>
          </p:nvCxnSpPr>
          <p:spPr>
            <a:xfrm>
              <a:off x="10817352" y="48273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grpSp>
      <p:grpSp>
        <p:nvGrpSpPr>
          <p:cNvPr id="134" name="Group 133">
            <a:extLst>
              <a:ext uri="{FF2B5EF4-FFF2-40B4-BE49-F238E27FC236}">
                <a16:creationId xmlns:a16="http://schemas.microsoft.com/office/drawing/2014/main" id="{A5FA37BD-6F50-3442-8FBA-5F86A6A9BBAF}"/>
              </a:ext>
            </a:extLst>
          </p:cNvPr>
          <p:cNvGrpSpPr/>
          <p:nvPr/>
        </p:nvGrpSpPr>
        <p:grpSpPr>
          <a:xfrm>
            <a:off x="4102918" y="5608162"/>
            <a:ext cx="3247021" cy="430887"/>
            <a:chOff x="3971244" y="5475035"/>
            <a:chExt cx="3247021" cy="430887"/>
          </a:xfrm>
        </p:grpSpPr>
        <p:sp>
          <p:nvSpPr>
            <p:cNvPr id="135" name="Rectangle 134">
              <a:extLst>
                <a:ext uri="{FF2B5EF4-FFF2-40B4-BE49-F238E27FC236}">
                  <a16:creationId xmlns:a16="http://schemas.microsoft.com/office/drawing/2014/main" id="{702CC52C-9A14-B347-AEEC-0FA319C8E2AF}"/>
                </a:ext>
              </a:extLst>
            </p:cNvPr>
            <p:cNvSpPr/>
            <p:nvPr/>
          </p:nvSpPr>
          <p:spPr>
            <a:xfrm>
              <a:off x="3971244" y="5505812"/>
              <a:ext cx="3247021" cy="400110"/>
            </a:xfrm>
            <a:prstGeom prst="rect">
              <a:avLst/>
            </a:prstGeom>
            <a:noFill/>
            <a:ln w="9525" cap="flat" cmpd="sng" algn="ctr">
              <a:noFill/>
              <a:prstDash val="solid"/>
            </a:ln>
            <a:effectLst/>
          </p:spPr>
          <p:txBody>
            <a:bodyPr lIns="182880" tIns="45720" rtlCol="0" anchor="ctr">
              <a:spAutoFit/>
            </a:bodyPr>
            <a:lstStyle/>
            <a:p>
              <a:pPr defTabSz="731534">
                <a:defRPr/>
              </a:pPr>
              <a:r>
                <a:rPr lang="en-US" sz="2000" dirty="0">
                  <a:solidFill>
                    <a:srgbClr val="FFFFFF"/>
                  </a:solidFill>
                  <a:latin typeface="Amazon Ember"/>
                </a:rPr>
                <a:t>Performance</a:t>
              </a:r>
            </a:p>
          </p:txBody>
        </p:sp>
        <p:cxnSp>
          <p:nvCxnSpPr>
            <p:cNvPr id="136" name="Straight Connector 135">
              <a:extLst>
                <a:ext uri="{FF2B5EF4-FFF2-40B4-BE49-F238E27FC236}">
                  <a16:creationId xmlns:a16="http://schemas.microsoft.com/office/drawing/2014/main" id="{65CED3D0-ABED-8845-9DD5-57AAEFD3F95D}"/>
                </a:ext>
              </a:extLst>
            </p:cNvPr>
            <p:cNvCxnSpPr/>
            <p:nvPr/>
          </p:nvCxnSpPr>
          <p:spPr>
            <a:xfrm>
              <a:off x="3972145" y="5475035"/>
              <a:ext cx="3246120" cy="0"/>
            </a:xfrm>
            <a:prstGeom prst="line">
              <a:avLst/>
            </a:prstGeom>
            <a:noFill/>
            <a:ln w="25400" cap="flat" cmpd="sng" algn="ctr">
              <a:solidFill>
                <a:srgbClr val="232F3E">
                  <a:lumMod val="75000"/>
                  <a:lumOff val="25000"/>
                </a:srgbClr>
              </a:solidFill>
              <a:prstDash val="soli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73519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nodeType="withEffect">
                                  <p:stCondLst>
                                    <p:cond delay="0"/>
                                  </p:stCondLst>
                                  <p:childTnLst>
                                    <p:animMotion origin="layout" path="M -3.33333E-6 -0.04491 L -3.33333E-6 1.85185E-7 " pathEditMode="relative" rAng="0" ptsTypes="AA">
                                      <p:cBhvr>
                                        <p:cTn id="9" dur="600" fill="hold"/>
                                        <p:tgtEl>
                                          <p:spTgt spid="102"/>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500"/>
                                        <p:tgtEl>
                                          <p:spTgt spid="107"/>
                                        </p:tgtEl>
                                      </p:cBhvr>
                                    </p:animEffect>
                                  </p:childTnLst>
                                </p:cTn>
                              </p:par>
                              <p:par>
                                <p:cTn id="13" presetID="42" presetClass="path" presetSubtype="0" decel="100000" fill="hold" nodeType="withEffect">
                                  <p:stCondLst>
                                    <p:cond delay="100"/>
                                  </p:stCondLst>
                                  <p:childTnLst>
                                    <p:animMotion origin="layout" path="M -3.33333E-6 -0.04491 L -3.33333E-6 4.62963E-6 " pathEditMode="relative" rAng="0" ptsTypes="AA">
                                      <p:cBhvr>
                                        <p:cTn id="14" dur="600" fill="hold"/>
                                        <p:tgtEl>
                                          <p:spTgt spid="107"/>
                                        </p:tgtEl>
                                        <p:attrNameLst>
                                          <p:attrName>ppt_x</p:attrName>
                                          <p:attrName>ppt_y</p:attrName>
                                        </p:attrNameLst>
                                      </p:cBhvr>
                                      <p:rCtr x="0" y="2245"/>
                                    </p:animMotion>
                                  </p:childTnLst>
                                </p:cTn>
                              </p:par>
                              <p:par>
                                <p:cTn id="15" presetID="10" presetClass="entr" presetSubtype="0" fill="hold" nodeType="withEffect">
                                  <p:stCondLst>
                                    <p:cond delay="20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par>
                                <p:cTn id="18" presetID="42" presetClass="path" presetSubtype="0" decel="100000" fill="hold" nodeType="withEffect">
                                  <p:stCondLst>
                                    <p:cond delay="200"/>
                                  </p:stCondLst>
                                  <p:childTnLst>
                                    <p:animMotion origin="layout" path="M -3.33333E-6 -0.04491 L -3.33333E-6 1.11111E-6 " pathEditMode="relative" rAng="0" ptsTypes="AA">
                                      <p:cBhvr>
                                        <p:cTn id="19" dur="600" fill="hold"/>
                                        <p:tgtEl>
                                          <p:spTgt spid="116"/>
                                        </p:tgtEl>
                                        <p:attrNameLst>
                                          <p:attrName>ppt_x</p:attrName>
                                          <p:attrName>ppt_y</p:attrName>
                                        </p:attrNameLst>
                                      </p:cBhvr>
                                      <p:rCtr x="0" y="2245"/>
                                    </p:animMotion>
                                  </p:childTnLst>
                                </p:cTn>
                              </p:par>
                              <p:par>
                                <p:cTn id="20" presetID="10" presetClass="entr" presetSubtype="0" fill="hold" nodeType="withEffect">
                                  <p:stCondLst>
                                    <p:cond delay="40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42" presetClass="path" presetSubtype="0" decel="100000" fill="hold" nodeType="withEffect">
                                  <p:stCondLst>
                                    <p:cond delay="400"/>
                                  </p:stCondLst>
                                  <p:childTnLst>
                                    <p:animMotion origin="layout" path="M -3.33333E-6 -0.04491 L -3.33333E-6 3.33333E-6 " pathEditMode="relative" rAng="0" ptsTypes="AA">
                                      <p:cBhvr>
                                        <p:cTn id="24" dur="600" fill="hold"/>
                                        <p:tgtEl>
                                          <p:spTgt spid="125"/>
                                        </p:tgtEl>
                                        <p:attrNameLst>
                                          <p:attrName>ppt_x</p:attrName>
                                          <p:attrName>ppt_y</p:attrName>
                                        </p:attrNameLst>
                                      </p:cBhvr>
                                      <p:rCtr x="0" y="2245"/>
                                    </p:animMotion>
                                  </p:childTnLst>
                                </p:cTn>
                              </p:par>
                              <p:par>
                                <p:cTn id="25" presetID="10" presetClass="entr" presetSubtype="0" fill="hold" nodeType="withEffect">
                                  <p:stCondLst>
                                    <p:cond delay="400"/>
                                  </p:stCondLst>
                                  <p:childTnLst>
                                    <p:set>
                                      <p:cBhvr>
                                        <p:cTn id="26" dur="1" fill="hold">
                                          <p:stCondLst>
                                            <p:cond delay="0"/>
                                          </p:stCondLst>
                                        </p:cTn>
                                        <p:tgtEl>
                                          <p:spTgt spid="134"/>
                                        </p:tgtEl>
                                        <p:attrNameLst>
                                          <p:attrName>style.visibility</p:attrName>
                                        </p:attrNameLst>
                                      </p:cBhvr>
                                      <p:to>
                                        <p:strVal val="visible"/>
                                      </p:to>
                                    </p:set>
                                    <p:animEffect transition="in" filter="fade">
                                      <p:cBhvr>
                                        <p:cTn id="27" dur="500"/>
                                        <p:tgtEl>
                                          <p:spTgt spid="134"/>
                                        </p:tgtEl>
                                      </p:cBhvr>
                                    </p:animEffect>
                                  </p:childTnLst>
                                </p:cTn>
                              </p:par>
                              <p:par>
                                <p:cTn id="28" presetID="42" presetClass="path" presetSubtype="0" decel="100000" fill="hold" nodeType="withEffect">
                                  <p:stCondLst>
                                    <p:cond delay="400"/>
                                  </p:stCondLst>
                                  <p:childTnLst>
                                    <p:animMotion origin="layout" path="M 3.75E-6 -0.04491 L 3.75E-6 -1.85185E-7 " pathEditMode="relative" rAng="0" ptsTypes="AA">
                                      <p:cBhvr>
                                        <p:cTn id="29" dur="600" fill="hold"/>
                                        <p:tgtEl>
                                          <p:spTgt spid="134"/>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14BA53-E201-7940-AAC1-5F79A12897C4}"/>
              </a:ext>
            </a:extLst>
          </p:cNvPr>
          <p:cNvSpPr>
            <a:spLocks noGrp="1"/>
          </p:cNvSpPr>
          <p:nvPr>
            <p:ph type="title"/>
          </p:nvPr>
        </p:nvSpPr>
        <p:spPr/>
        <p:txBody>
          <a:bodyPr/>
          <a:lstStyle/>
          <a:p>
            <a:r>
              <a:rPr lang="en-US" dirty="0"/>
              <a:t>Enabling our teams through automation</a:t>
            </a:r>
          </a:p>
        </p:txBody>
      </p:sp>
    </p:spTree>
    <p:extLst>
      <p:ext uri="{BB962C8B-B14F-4D97-AF65-F5344CB8AC3E}">
        <p14:creationId xmlns:p14="http://schemas.microsoft.com/office/powerpoint/2010/main" val="338235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3">
            <a:extLst>
              <a:ext uri="{FF2B5EF4-FFF2-40B4-BE49-F238E27FC236}">
                <a16:creationId xmlns:a16="http://schemas.microsoft.com/office/drawing/2014/main" id="{869FF061-67EC-9449-B155-5B7C9E6BF220}"/>
              </a:ext>
            </a:extLst>
          </p:cNvPr>
          <p:cNvSpPr>
            <a:spLocks noGrp="1"/>
          </p:cNvSpPr>
          <p:nvPr>
            <p:ph type="title"/>
          </p:nvPr>
        </p:nvSpPr>
        <p:spPr/>
        <p:txBody>
          <a:bodyPr/>
          <a:lstStyle/>
          <a:p>
            <a:r>
              <a:rPr lang="en-US" dirty="0"/>
              <a:t>Powerful ecosystem of tools</a:t>
            </a:r>
          </a:p>
        </p:txBody>
      </p:sp>
      <p:sp>
        <p:nvSpPr>
          <p:cNvPr id="278" name="Rectangle 277">
            <a:extLst>
              <a:ext uri="{FF2B5EF4-FFF2-40B4-BE49-F238E27FC236}">
                <a16:creationId xmlns:a16="http://schemas.microsoft.com/office/drawing/2014/main" id="{6CC0361A-EAB9-E140-A7C4-52E66E1EC763}"/>
              </a:ext>
            </a:extLst>
          </p:cNvPr>
          <p:cNvSpPr/>
          <p:nvPr/>
        </p:nvSpPr>
        <p:spPr>
          <a:xfrm>
            <a:off x="265137" y="1449229"/>
            <a:ext cx="5653957" cy="173736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CI/CD Tools</a:t>
            </a:r>
          </a:p>
        </p:txBody>
      </p:sp>
      <p:sp>
        <p:nvSpPr>
          <p:cNvPr id="279" name="Rectangle 278">
            <a:extLst>
              <a:ext uri="{FF2B5EF4-FFF2-40B4-BE49-F238E27FC236}">
                <a16:creationId xmlns:a16="http://schemas.microsoft.com/office/drawing/2014/main" id="{46C27A52-4D69-3D4D-BBC9-B8207A0DAC73}"/>
              </a:ext>
            </a:extLst>
          </p:cNvPr>
          <p:cNvSpPr/>
          <p:nvPr/>
        </p:nvSpPr>
        <p:spPr>
          <a:xfrm>
            <a:off x="10275969" y="1449229"/>
            <a:ext cx="2255757" cy="173736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Monitoring &amp; Tracing</a:t>
            </a:r>
          </a:p>
        </p:txBody>
      </p:sp>
      <p:sp>
        <p:nvSpPr>
          <p:cNvPr id="280" name="Rectangle 279">
            <a:extLst>
              <a:ext uri="{FF2B5EF4-FFF2-40B4-BE49-F238E27FC236}">
                <a16:creationId xmlns:a16="http://schemas.microsoft.com/office/drawing/2014/main" id="{94CB68E3-88D2-A64A-9C5A-D91F3DDBB1BF}"/>
              </a:ext>
            </a:extLst>
          </p:cNvPr>
          <p:cNvSpPr/>
          <p:nvPr/>
        </p:nvSpPr>
        <p:spPr>
          <a:xfrm>
            <a:off x="265136" y="5818103"/>
            <a:ext cx="13883711" cy="1791857"/>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SDKs</a:t>
            </a:r>
          </a:p>
        </p:txBody>
      </p:sp>
      <p:grpSp>
        <p:nvGrpSpPr>
          <p:cNvPr id="281" name="Group 280">
            <a:extLst>
              <a:ext uri="{FF2B5EF4-FFF2-40B4-BE49-F238E27FC236}">
                <a16:creationId xmlns:a16="http://schemas.microsoft.com/office/drawing/2014/main" id="{1E3B5D47-4805-1B47-9552-D174F9EF265B}"/>
              </a:ext>
            </a:extLst>
          </p:cNvPr>
          <p:cNvGrpSpPr/>
          <p:nvPr/>
        </p:nvGrpSpPr>
        <p:grpSpPr>
          <a:xfrm>
            <a:off x="387825" y="6280535"/>
            <a:ext cx="1249414" cy="1304527"/>
            <a:chOff x="630479" y="3643654"/>
            <a:chExt cx="1249414" cy="1304527"/>
          </a:xfrm>
        </p:grpSpPr>
        <p:pic>
          <p:nvPicPr>
            <p:cNvPr id="282" name="Picture 2" descr="JavaScript">
              <a:extLst>
                <a:ext uri="{FF2B5EF4-FFF2-40B4-BE49-F238E27FC236}">
                  <a16:creationId xmlns:a16="http://schemas.microsoft.com/office/drawing/2014/main" id="{15F9A076-A258-8443-A9DD-E2B1A0998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032" y="3643654"/>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299" name="TextBox 298">
              <a:extLst>
                <a:ext uri="{FF2B5EF4-FFF2-40B4-BE49-F238E27FC236}">
                  <a16:creationId xmlns:a16="http://schemas.microsoft.com/office/drawing/2014/main" id="{EF905ECE-ACE4-0943-AAE9-3E74E73776BC}"/>
                </a:ext>
              </a:extLst>
            </p:cNvPr>
            <p:cNvSpPr txBox="1"/>
            <p:nvPr/>
          </p:nvSpPr>
          <p:spPr>
            <a:xfrm>
              <a:off x="630479" y="4458816"/>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JavaScript</a:t>
              </a:r>
              <a:endParaRPr lang="en-US" sz="3200" dirty="0">
                <a:gradFill>
                  <a:gsLst>
                    <a:gs pos="2917">
                      <a:srgbClr val="FFFFFF"/>
                    </a:gs>
                    <a:gs pos="30000">
                      <a:srgbClr val="FFFFFF"/>
                    </a:gs>
                  </a:gsLst>
                  <a:lin ang="5400000" scaled="0"/>
                </a:gradFill>
              </a:endParaRPr>
            </a:p>
          </p:txBody>
        </p:sp>
      </p:grpSp>
      <p:grpSp>
        <p:nvGrpSpPr>
          <p:cNvPr id="300" name="Group 299">
            <a:extLst>
              <a:ext uri="{FF2B5EF4-FFF2-40B4-BE49-F238E27FC236}">
                <a16:creationId xmlns:a16="http://schemas.microsoft.com/office/drawing/2014/main" id="{26750FFB-8833-FE48-AFC4-7C5AA47FB966}"/>
              </a:ext>
            </a:extLst>
          </p:cNvPr>
          <p:cNvGrpSpPr/>
          <p:nvPr/>
        </p:nvGrpSpPr>
        <p:grpSpPr>
          <a:xfrm>
            <a:off x="1936440" y="6280534"/>
            <a:ext cx="1249414" cy="1313345"/>
            <a:chOff x="2441417" y="3643654"/>
            <a:chExt cx="1249414" cy="1313345"/>
          </a:xfrm>
        </p:grpSpPr>
        <p:pic>
          <p:nvPicPr>
            <p:cNvPr id="301" name="Picture 4" descr="Python">
              <a:extLst>
                <a:ext uri="{FF2B5EF4-FFF2-40B4-BE49-F238E27FC236}">
                  <a16:creationId xmlns:a16="http://schemas.microsoft.com/office/drawing/2014/main" id="{4FC0327A-1D9E-6D49-8DDD-99CE17C86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879" y="3643654"/>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02" name="TextBox 301">
              <a:extLst>
                <a:ext uri="{FF2B5EF4-FFF2-40B4-BE49-F238E27FC236}">
                  <a16:creationId xmlns:a16="http://schemas.microsoft.com/office/drawing/2014/main" id="{098BF21B-F4FF-B143-B522-D0EDEF036A67}"/>
                </a:ext>
              </a:extLst>
            </p:cNvPr>
            <p:cNvSpPr txBox="1"/>
            <p:nvPr/>
          </p:nvSpPr>
          <p:spPr>
            <a:xfrm>
              <a:off x="2441417" y="4467634"/>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Python</a:t>
              </a:r>
              <a:endParaRPr lang="en-US" sz="3200" dirty="0">
                <a:gradFill>
                  <a:gsLst>
                    <a:gs pos="2917">
                      <a:srgbClr val="FFFFFF"/>
                    </a:gs>
                    <a:gs pos="30000">
                      <a:srgbClr val="FFFFFF"/>
                    </a:gs>
                  </a:gsLst>
                  <a:lin ang="5400000" scaled="0"/>
                </a:gradFill>
              </a:endParaRPr>
            </a:p>
          </p:txBody>
        </p:sp>
      </p:grpSp>
      <p:grpSp>
        <p:nvGrpSpPr>
          <p:cNvPr id="317" name="Group 316">
            <a:extLst>
              <a:ext uri="{FF2B5EF4-FFF2-40B4-BE49-F238E27FC236}">
                <a16:creationId xmlns:a16="http://schemas.microsoft.com/office/drawing/2014/main" id="{79A7D44E-67A1-3C4D-981C-EC0365D8EFEC}"/>
              </a:ext>
            </a:extLst>
          </p:cNvPr>
          <p:cNvGrpSpPr/>
          <p:nvPr/>
        </p:nvGrpSpPr>
        <p:grpSpPr>
          <a:xfrm>
            <a:off x="3485055" y="6280533"/>
            <a:ext cx="1249414" cy="1264352"/>
            <a:chOff x="4131701" y="3665974"/>
            <a:chExt cx="1249414" cy="1264352"/>
          </a:xfrm>
        </p:grpSpPr>
        <p:pic>
          <p:nvPicPr>
            <p:cNvPr id="318" name="Picture 6" descr="PHP">
              <a:extLst>
                <a:ext uri="{FF2B5EF4-FFF2-40B4-BE49-F238E27FC236}">
                  <a16:creationId xmlns:a16="http://schemas.microsoft.com/office/drawing/2014/main" id="{B61F48C1-C182-6240-ACB6-863158F3A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1254" y="3665974"/>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19" name="TextBox 318">
              <a:extLst>
                <a:ext uri="{FF2B5EF4-FFF2-40B4-BE49-F238E27FC236}">
                  <a16:creationId xmlns:a16="http://schemas.microsoft.com/office/drawing/2014/main" id="{07CF5EF7-D882-8748-9D2D-F18B3961329B}"/>
                </a:ext>
              </a:extLst>
            </p:cNvPr>
            <p:cNvSpPr txBox="1"/>
            <p:nvPr/>
          </p:nvSpPr>
          <p:spPr>
            <a:xfrm>
              <a:off x="4131701" y="4440961"/>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PHP</a:t>
              </a:r>
              <a:endParaRPr lang="en-US" sz="3200" dirty="0">
                <a:gradFill>
                  <a:gsLst>
                    <a:gs pos="2917">
                      <a:srgbClr val="FFFFFF"/>
                    </a:gs>
                    <a:gs pos="30000">
                      <a:srgbClr val="FFFFFF"/>
                    </a:gs>
                  </a:gsLst>
                  <a:lin ang="5400000" scaled="0"/>
                </a:gradFill>
              </a:endParaRPr>
            </a:p>
          </p:txBody>
        </p:sp>
      </p:grpSp>
      <p:grpSp>
        <p:nvGrpSpPr>
          <p:cNvPr id="320" name="Group 319">
            <a:extLst>
              <a:ext uri="{FF2B5EF4-FFF2-40B4-BE49-F238E27FC236}">
                <a16:creationId xmlns:a16="http://schemas.microsoft.com/office/drawing/2014/main" id="{A1B40DCD-72A3-064E-96C6-DCF9B2617973}"/>
              </a:ext>
            </a:extLst>
          </p:cNvPr>
          <p:cNvGrpSpPr/>
          <p:nvPr/>
        </p:nvGrpSpPr>
        <p:grpSpPr>
          <a:xfrm>
            <a:off x="5033670" y="6280534"/>
            <a:ext cx="1249414" cy="1323615"/>
            <a:chOff x="5860809" y="3666048"/>
            <a:chExt cx="1249414" cy="1323616"/>
          </a:xfrm>
        </p:grpSpPr>
        <p:pic>
          <p:nvPicPr>
            <p:cNvPr id="321" name="Picture 10" descr="NET">
              <a:extLst>
                <a:ext uri="{FF2B5EF4-FFF2-40B4-BE49-F238E27FC236}">
                  <a16:creationId xmlns:a16="http://schemas.microsoft.com/office/drawing/2014/main" id="{8629AF41-2679-CE4B-A755-CC23EAEC15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0362" y="3666048"/>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22" name="TextBox 321">
              <a:extLst>
                <a:ext uri="{FF2B5EF4-FFF2-40B4-BE49-F238E27FC236}">
                  <a16:creationId xmlns:a16="http://schemas.microsoft.com/office/drawing/2014/main" id="{24035753-994A-1A43-9822-8C43FC306EF4}"/>
                </a:ext>
              </a:extLst>
            </p:cNvPr>
            <p:cNvSpPr txBox="1"/>
            <p:nvPr/>
          </p:nvSpPr>
          <p:spPr>
            <a:xfrm>
              <a:off x="5860809" y="4500299"/>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.NET</a:t>
              </a:r>
              <a:endParaRPr lang="en-US" sz="3200" dirty="0">
                <a:gradFill>
                  <a:gsLst>
                    <a:gs pos="2917">
                      <a:srgbClr val="FFFFFF"/>
                    </a:gs>
                    <a:gs pos="30000">
                      <a:srgbClr val="FFFFFF"/>
                    </a:gs>
                  </a:gsLst>
                  <a:lin ang="5400000" scaled="0"/>
                </a:gradFill>
              </a:endParaRPr>
            </a:p>
          </p:txBody>
        </p:sp>
      </p:grpSp>
      <p:grpSp>
        <p:nvGrpSpPr>
          <p:cNvPr id="323" name="Group 322">
            <a:extLst>
              <a:ext uri="{FF2B5EF4-FFF2-40B4-BE49-F238E27FC236}">
                <a16:creationId xmlns:a16="http://schemas.microsoft.com/office/drawing/2014/main" id="{85DD51E8-CA94-FD45-A220-7A9EFBDFE415}"/>
              </a:ext>
            </a:extLst>
          </p:cNvPr>
          <p:cNvGrpSpPr/>
          <p:nvPr/>
        </p:nvGrpSpPr>
        <p:grpSpPr>
          <a:xfrm>
            <a:off x="6582285" y="6280533"/>
            <a:ext cx="1249414" cy="1324983"/>
            <a:chOff x="7269984" y="3685789"/>
            <a:chExt cx="1249414" cy="1324983"/>
          </a:xfrm>
        </p:grpSpPr>
        <p:pic>
          <p:nvPicPr>
            <p:cNvPr id="324" name="Picture 12" descr="Ruby">
              <a:extLst>
                <a:ext uri="{FF2B5EF4-FFF2-40B4-BE49-F238E27FC236}">
                  <a16:creationId xmlns:a16="http://schemas.microsoft.com/office/drawing/2014/main" id="{1850AC8F-82BF-194B-8822-A8AEAA1C75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9537" y="3685789"/>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C0F11A19-CC02-4844-9489-08648E201A8B}"/>
                </a:ext>
              </a:extLst>
            </p:cNvPr>
            <p:cNvSpPr txBox="1"/>
            <p:nvPr/>
          </p:nvSpPr>
          <p:spPr>
            <a:xfrm>
              <a:off x="7269984" y="4521407"/>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Ruby</a:t>
              </a:r>
              <a:endParaRPr lang="en-US" sz="3200" dirty="0">
                <a:gradFill>
                  <a:gsLst>
                    <a:gs pos="2917">
                      <a:srgbClr val="FFFFFF"/>
                    </a:gs>
                    <a:gs pos="30000">
                      <a:srgbClr val="FFFFFF"/>
                    </a:gs>
                  </a:gsLst>
                  <a:lin ang="5400000" scaled="0"/>
                </a:gradFill>
              </a:endParaRPr>
            </a:p>
          </p:txBody>
        </p:sp>
      </p:grpSp>
      <p:grpSp>
        <p:nvGrpSpPr>
          <p:cNvPr id="335" name="Group 334">
            <a:extLst>
              <a:ext uri="{FF2B5EF4-FFF2-40B4-BE49-F238E27FC236}">
                <a16:creationId xmlns:a16="http://schemas.microsoft.com/office/drawing/2014/main" id="{9E225311-5837-154F-8D26-01D461DF87AA}"/>
              </a:ext>
            </a:extLst>
          </p:cNvPr>
          <p:cNvGrpSpPr/>
          <p:nvPr/>
        </p:nvGrpSpPr>
        <p:grpSpPr>
          <a:xfrm>
            <a:off x="8130900" y="6280534"/>
            <a:ext cx="1249414" cy="1286691"/>
            <a:chOff x="8744148" y="3682571"/>
            <a:chExt cx="1249414" cy="1286692"/>
          </a:xfrm>
        </p:grpSpPr>
        <p:pic>
          <p:nvPicPr>
            <p:cNvPr id="336" name="Picture 14" descr="Java">
              <a:extLst>
                <a:ext uri="{FF2B5EF4-FFF2-40B4-BE49-F238E27FC236}">
                  <a16:creationId xmlns:a16="http://schemas.microsoft.com/office/drawing/2014/main" id="{21CC4974-AD37-A84C-B338-36B8C3D6A2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3701" y="3682571"/>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37" name="TextBox 336">
              <a:extLst>
                <a:ext uri="{FF2B5EF4-FFF2-40B4-BE49-F238E27FC236}">
                  <a16:creationId xmlns:a16="http://schemas.microsoft.com/office/drawing/2014/main" id="{68CDBB7C-C938-A14B-B07C-C5EBE3A95A98}"/>
                </a:ext>
              </a:extLst>
            </p:cNvPr>
            <p:cNvSpPr txBox="1"/>
            <p:nvPr/>
          </p:nvSpPr>
          <p:spPr>
            <a:xfrm>
              <a:off x="8744148" y="4479898"/>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Java</a:t>
              </a:r>
              <a:endParaRPr lang="en-US" sz="3200" dirty="0">
                <a:gradFill>
                  <a:gsLst>
                    <a:gs pos="2917">
                      <a:srgbClr val="FFFFFF"/>
                    </a:gs>
                    <a:gs pos="30000">
                      <a:srgbClr val="FFFFFF"/>
                    </a:gs>
                  </a:gsLst>
                  <a:lin ang="5400000" scaled="0"/>
                </a:gradFill>
              </a:endParaRPr>
            </a:p>
          </p:txBody>
        </p:sp>
      </p:grpSp>
      <p:grpSp>
        <p:nvGrpSpPr>
          <p:cNvPr id="338" name="Group 337">
            <a:extLst>
              <a:ext uri="{FF2B5EF4-FFF2-40B4-BE49-F238E27FC236}">
                <a16:creationId xmlns:a16="http://schemas.microsoft.com/office/drawing/2014/main" id="{AF195728-039C-4443-926D-60F181F221A6}"/>
              </a:ext>
            </a:extLst>
          </p:cNvPr>
          <p:cNvGrpSpPr/>
          <p:nvPr/>
        </p:nvGrpSpPr>
        <p:grpSpPr>
          <a:xfrm>
            <a:off x="9679515" y="6280533"/>
            <a:ext cx="1249414" cy="1262391"/>
            <a:chOff x="10187697" y="3685789"/>
            <a:chExt cx="1249414" cy="1262391"/>
          </a:xfrm>
        </p:grpSpPr>
        <p:pic>
          <p:nvPicPr>
            <p:cNvPr id="370" name="Picture 16" descr="Go">
              <a:extLst>
                <a:ext uri="{FF2B5EF4-FFF2-40B4-BE49-F238E27FC236}">
                  <a16:creationId xmlns:a16="http://schemas.microsoft.com/office/drawing/2014/main" id="{E7C9CA9B-AF18-D644-B6C2-DB2F756D16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5379" y="3685789"/>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71" name="TextBox 370">
              <a:extLst>
                <a:ext uri="{FF2B5EF4-FFF2-40B4-BE49-F238E27FC236}">
                  <a16:creationId xmlns:a16="http://schemas.microsoft.com/office/drawing/2014/main" id="{839912FD-50B0-554A-A92F-C3D213D51FA4}"/>
                </a:ext>
              </a:extLst>
            </p:cNvPr>
            <p:cNvSpPr txBox="1"/>
            <p:nvPr/>
          </p:nvSpPr>
          <p:spPr>
            <a:xfrm>
              <a:off x="10187697" y="4458815"/>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Go</a:t>
              </a:r>
              <a:endParaRPr lang="en-US" sz="3200" dirty="0">
                <a:gradFill>
                  <a:gsLst>
                    <a:gs pos="2917">
                      <a:srgbClr val="FFFFFF"/>
                    </a:gs>
                    <a:gs pos="30000">
                      <a:srgbClr val="FFFFFF"/>
                    </a:gs>
                  </a:gsLst>
                  <a:lin ang="5400000" scaled="0"/>
                </a:gradFill>
              </a:endParaRPr>
            </a:p>
          </p:txBody>
        </p:sp>
      </p:grpSp>
      <p:grpSp>
        <p:nvGrpSpPr>
          <p:cNvPr id="372" name="Group 371">
            <a:extLst>
              <a:ext uri="{FF2B5EF4-FFF2-40B4-BE49-F238E27FC236}">
                <a16:creationId xmlns:a16="http://schemas.microsoft.com/office/drawing/2014/main" id="{292B8583-0764-454D-916E-2500A64602A3}"/>
              </a:ext>
            </a:extLst>
          </p:cNvPr>
          <p:cNvGrpSpPr/>
          <p:nvPr/>
        </p:nvGrpSpPr>
        <p:grpSpPr>
          <a:xfrm>
            <a:off x="11228130" y="6280535"/>
            <a:ext cx="1249414" cy="1310275"/>
            <a:chOff x="11588881" y="3671097"/>
            <a:chExt cx="1249414" cy="1310275"/>
          </a:xfrm>
        </p:grpSpPr>
        <p:pic>
          <p:nvPicPr>
            <p:cNvPr id="373" name="Picture 18" descr="Node-js">
              <a:extLst>
                <a:ext uri="{FF2B5EF4-FFF2-40B4-BE49-F238E27FC236}">
                  <a16:creationId xmlns:a16="http://schemas.microsoft.com/office/drawing/2014/main" id="{5E271B50-55CB-4848-B350-EE75D2F99C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73718" y="3671097"/>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74" name="TextBox 373">
              <a:extLst>
                <a:ext uri="{FF2B5EF4-FFF2-40B4-BE49-F238E27FC236}">
                  <a16:creationId xmlns:a16="http://schemas.microsoft.com/office/drawing/2014/main" id="{327542ED-853A-574E-84E3-91D197EC8E3E}"/>
                </a:ext>
              </a:extLst>
            </p:cNvPr>
            <p:cNvSpPr txBox="1"/>
            <p:nvPr/>
          </p:nvSpPr>
          <p:spPr>
            <a:xfrm>
              <a:off x="11588881" y="4492007"/>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Node.js</a:t>
              </a:r>
              <a:endParaRPr lang="en-US" sz="3200" dirty="0">
                <a:gradFill>
                  <a:gsLst>
                    <a:gs pos="2917">
                      <a:srgbClr val="FFFFFF"/>
                    </a:gs>
                    <a:gs pos="30000">
                      <a:srgbClr val="FFFFFF"/>
                    </a:gs>
                  </a:gsLst>
                  <a:lin ang="5400000" scaled="0"/>
                </a:gradFill>
              </a:endParaRPr>
            </a:p>
          </p:txBody>
        </p:sp>
      </p:grpSp>
      <p:grpSp>
        <p:nvGrpSpPr>
          <p:cNvPr id="375" name="Group 374">
            <a:extLst>
              <a:ext uri="{FF2B5EF4-FFF2-40B4-BE49-F238E27FC236}">
                <a16:creationId xmlns:a16="http://schemas.microsoft.com/office/drawing/2014/main" id="{D53E2644-3AE2-DF4A-88B6-74F9A96F22B8}"/>
              </a:ext>
            </a:extLst>
          </p:cNvPr>
          <p:cNvGrpSpPr/>
          <p:nvPr/>
        </p:nvGrpSpPr>
        <p:grpSpPr>
          <a:xfrm>
            <a:off x="12776744" y="6280534"/>
            <a:ext cx="1249414" cy="1289832"/>
            <a:chOff x="13019397" y="3699831"/>
            <a:chExt cx="1249414" cy="1289833"/>
          </a:xfrm>
        </p:grpSpPr>
        <p:pic>
          <p:nvPicPr>
            <p:cNvPr id="376" name="Picture 20" descr="Cpp">
              <a:extLst>
                <a:ext uri="{FF2B5EF4-FFF2-40B4-BE49-F238E27FC236}">
                  <a16:creationId xmlns:a16="http://schemas.microsoft.com/office/drawing/2014/main" id="{38375479-4C74-3B4F-B8F0-A839406247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02057" y="3699831"/>
              <a:ext cx="850309" cy="850310"/>
            </a:xfrm>
            <a:prstGeom prst="rect">
              <a:avLst/>
            </a:prstGeom>
            <a:noFill/>
            <a:extLst>
              <a:ext uri="{909E8E84-426E-40DD-AFC4-6F175D3DCCD1}">
                <a14:hiddenFill xmlns:a14="http://schemas.microsoft.com/office/drawing/2010/main">
                  <a:solidFill>
                    <a:srgbClr val="FFFFFF"/>
                  </a:solidFill>
                </a14:hiddenFill>
              </a:ext>
            </a:extLst>
          </p:spPr>
        </p:pic>
        <p:sp>
          <p:nvSpPr>
            <p:cNvPr id="377" name="TextBox 376">
              <a:extLst>
                <a:ext uri="{FF2B5EF4-FFF2-40B4-BE49-F238E27FC236}">
                  <a16:creationId xmlns:a16="http://schemas.microsoft.com/office/drawing/2014/main" id="{F5D9441B-DC82-0F4A-9B5C-89B7F8400088}"/>
                </a:ext>
              </a:extLst>
            </p:cNvPr>
            <p:cNvSpPr txBox="1"/>
            <p:nvPr/>
          </p:nvSpPr>
          <p:spPr>
            <a:xfrm>
              <a:off x="13019397" y="4500299"/>
              <a:ext cx="1249414" cy="489365"/>
            </a:xfrm>
            <a:prstGeom prst="rect">
              <a:avLst/>
            </a:prstGeom>
            <a:noFill/>
          </p:spPr>
          <p:txBody>
            <a:bodyPr wrap="square" lIns="182880" tIns="146304"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C++</a:t>
              </a:r>
              <a:endParaRPr lang="en-US" sz="3200" dirty="0">
                <a:gradFill>
                  <a:gsLst>
                    <a:gs pos="2917">
                      <a:srgbClr val="FFFFFF"/>
                    </a:gs>
                    <a:gs pos="30000">
                      <a:srgbClr val="FFFFFF"/>
                    </a:gs>
                  </a:gsLst>
                  <a:lin ang="5400000" scaled="0"/>
                </a:gradFill>
              </a:endParaRPr>
            </a:p>
          </p:txBody>
        </p:sp>
      </p:grpSp>
      <p:sp>
        <p:nvSpPr>
          <p:cNvPr id="378" name="Rectangle 377">
            <a:extLst>
              <a:ext uri="{FF2B5EF4-FFF2-40B4-BE49-F238E27FC236}">
                <a16:creationId xmlns:a16="http://schemas.microsoft.com/office/drawing/2014/main" id="{8F152898-5FFC-7045-8DB5-DA6B27B63128}"/>
              </a:ext>
            </a:extLst>
          </p:cNvPr>
          <p:cNvSpPr/>
          <p:nvPr/>
        </p:nvSpPr>
        <p:spPr>
          <a:xfrm>
            <a:off x="8767323" y="1449229"/>
            <a:ext cx="1214071" cy="173736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IDE</a:t>
            </a:r>
          </a:p>
        </p:txBody>
      </p:sp>
      <p:sp>
        <p:nvSpPr>
          <p:cNvPr id="379" name="Rectangle 378">
            <a:extLst>
              <a:ext uri="{FF2B5EF4-FFF2-40B4-BE49-F238E27FC236}">
                <a16:creationId xmlns:a16="http://schemas.microsoft.com/office/drawing/2014/main" id="{CF3E4EBE-5C83-B941-9ED4-E47225CC6CED}"/>
              </a:ext>
            </a:extLst>
          </p:cNvPr>
          <p:cNvSpPr/>
          <p:nvPr/>
        </p:nvSpPr>
        <p:spPr>
          <a:xfrm>
            <a:off x="254073" y="3509520"/>
            <a:ext cx="8180503" cy="188734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IDE and DevOps Toolkits</a:t>
            </a:r>
          </a:p>
        </p:txBody>
      </p:sp>
      <p:grpSp>
        <p:nvGrpSpPr>
          <p:cNvPr id="380" name="Group 379">
            <a:extLst>
              <a:ext uri="{FF2B5EF4-FFF2-40B4-BE49-F238E27FC236}">
                <a16:creationId xmlns:a16="http://schemas.microsoft.com/office/drawing/2014/main" id="{A3684312-E001-2342-AD70-A138DD790B47}"/>
              </a:ext>
            </a:extLst>
          </p:cNvPr>
          <p:cNvGrpSpPr/>
          <p:nvPr/>
        </p:nvGrpSpPr>
        <p:grpSpPr>
          <a:xfrm>
            <a:off x="5984564" y="3874262"/>
            <a:ext cx="1249414" cy="1270275"/>
            <a:chOff x="48995" y="6085484"/>
            <a:chExt cx="1249414" cy="1270275"/>
          </a:xfrm>
        </p:grpSpPr>
        <p:pic>
          <p:nvPicPr>
            <p:cNvPr id="381" name="Picture 22" descr="Eclipse-Studio">
              <a:extLst>
                <a:ext uri="{FF2B5EF4-FFF2-40B4-BE49-F238E27FC236}">
                  <a16:creationId xmlns:a16="http://schemas.microsoft.com/office/drawing/2014/main" id="{BD4B881B-AFD7-2D44-8660-772928DF1C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033" y="6085484"/>
              <a:ext cx="855338" cy="841318"/>
            </a:xfrm>
            <a:prstGeom prst="rect">
              <a:avLst/>
            </a:prstGeom>
            <a:noFill/>
            <a:extLst>
              <a:ext uri="{909E8E84-426E-40DD-AFC4-6F175D3DCCD1}">
                <a14:hiddenFill xmlns:a14="http://schemas.microsoft.com/office/drawing/2010/main">
                  <a:solidFill>
                    <a:srgbClr val="FFFFFF"/>
                  </a:solidFill>
                </a14:hiddenFill>
              </a:ext>
            </a:extLst>
          </p:spPr>
        </p:pic>
        <p:sp>
          <p:nvSpPr>
            <p:cNvPr id="382" name="TextBox 381">
              <a:extLst>
                <a:ext uri="{FF2B5EF4-FFF2-40B4-BE49-F238E27FC236}">
                  <a16:creationId xmlns:a16="http://schemas.microsoft.com/office/drawing/2014/main" id="{D74D0D9F-5CBF-EF4A-9E09-F8BEFB007290}"/>
                </a:ext>
              </a:extLst>
            </p:cNvPr>
            <p:cNvSpPr txBox="1"/>
            <p:nvPr/>
          </p:nvSpPr>
          <p:spPr>
            <a:xfrm>
              <a:off x="48995" y="6829461"/>
              <a:ext cx="1249414"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Eclipse</a:t>
              </a:r>
              <a:endParaRPr lang="en-US" sz="3200" dirty="0">
                <a:gradFill>
                  <a:gsLst>
                    <a:gs pos="2917">
                      <a:srgbClr val="FFFFFF"/>
                    </a:gs>
                    <a:gs pos="30000">
                      <a:srgbClr val="FFFFFF"/>
                    </a:gs>
                  </a:gsLst>
                  <a:lin ang="5400000" scaled="0"/>
                </a:gradFill>
              </a:endParaRPr>
            </a:p>
          </p:txBody>
        </p:sp>
      </p:grpSp>
      <p:grpSp>
        <p:nvGrpSpPr>
          <p:cNvPr id="383" name="Group 382">
            <a:extLst>
              <a:ext uri="{FF2B5EF4-FFF2-40B4-BE49-F238E27FC236}">
                <a16:creationId xmlns:a16="http://schemas.microsoft.com/office/drawing/2014/main" id="{79A29798-3312-0646-B1C0-F1E4315C7A5A}"/>
              </a:ext>
            </a:extLst>
          </p:cNvPr>
          <p:cNvGrpSpPr/>
          <p:nvPr/>
        </p:nvGrpSpPr>
        <p:grpSpPr>
          <a:xfrm>
            <a:off x="1762445" y="3874262"/>
            <a:ext cx="1249414" cy="1270275"/>
            <a:chOff x="1212996" y="6085484"/>
            <a:chExt cx="1249414" cy="1270275"/>
          </a:xfrm>
        </p:grpSpPr>
        <p:pic>
          <p:nvPicPr>
            <p:cNvPr id="384" name="Picture 24" descr="Toolkit-Icon_IntelliJ">
              <a:extLst>
                <a:ext uri="{FF2B5EF4-FFF2-40B4-BE49-F238E27FC236}">
                  <a16:creationId xmlns:a16="http://schemas.microsoft.com/office/drawing/2014/main" id="{B2416372-69C9-4341-9A25-B019267BDF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7045" y="6085484"/>
              <a:ext cx="841316" cy="841318"/>
            </a:xfrm>
            <a:prstGeom prst="rect">
              <a:avLst/>
            </a:prstGeom>
            <a:noFill/>
            <a:extLst>
              <a:ext uri="{909E8E84-426E-40DD-AFC4-6F175D3DCCD1}">
                <a14:hiddenFill xmlns:a14="http://schemas.microsoft.com/office/drawing/2010/main">
                  <a:solidFill>
                    <a:srgbClr val="FFFFFF"/>
                  </a:solidFill>
                </a14:hiddenFill>
              </a:ext>
            </a:extLst>
          </p:spPr>
        </p:pic>
        <p:sp>
          <p:nvSpPr>
            <p:cNvPr id="385" name="TextBox 384">
              <a:extLst>
                <a:ext uri="{FF2B5EF4-FFF2-40B4-BE49-F238E27FC236}">
                  <a16:creationId xmlns:a16="http://schemas.microsoft.com/office/drawing/2014/main" id="{133DD150-0F9A-B345-92B3-3E186AC0CADB}"/>
                </a:ext>
              </a:extLst>
            </p:cNvPr>
            <p:cNvSpPr txBox="1"/>
            <p:nvPr/>
          </p:nvSpPr>
          <p:spPr>
            <a:xfrm>
              <a:off x="1212996" y="6829461"/>
              <a:ext cx="1249414"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IntelliJ</a:t>
              </a:r>
              <a:endParaRPr lang="en-US" sz="3200" dirty="0">
                <a:gradFill>
                  <a:gsLst>
                    <a:gs pos="2917">
                      <a:srgbClr val="FFFFFF"/>
                    </a:gs>
                    <a:gs pos="30000">
                      <a:srgbClr val="FFFFFF"/>
                    </a:gs>
                  </a:gsLst>
                  <a:lin ang="5400000" scaled="0"/>
                </a:gradFill>
              </a:endParaRPr>
            </a:p>
          </p:txBody>
        </p:sp>
      </p:grpSp>
      <p:grpSp>
        <p:nvGrpSpPr>
          <p:cNvPr id="386" name="Group 385">
            <a:extLst>
              <a:ext uri="{FF2B5EF4-FFF2-40B4-BE49-F238E27FC236}">
                <a16:creationId xmlns:a16="http://schemas.microsoft.com/office/drawing/2014/main" id="{59B42667-B6AD-144B-A382-5FC5244B5C2D}"/>
              </a:ext>
            </a:extLst>
          </p:cNvPr>
          <p:cNvGrpSpPr/>
          <p:nvPr/>
        </p:nvGrpSpPr>
        <p:grpSpPr>
          <a:xfrm>
            <a:off x="3110597" y="3874262"/>
            <a:ext cx="1249414" cy="1270275"/>
            <a:chOff x="2357283" y="6085484"/>
            <a:chExt cx="1249414" cy="1270275"/>
          </a:xfrm>
        </p:grpSpPr>
        <p:pic>
          <p:nvPicPr>
            <p:cNvPr id="387" name="Picture 26" descr="Toolkit-Icon_Pycharm">
              <a:extLst>
                <a:ext uri="{FF2B5EF4-FFF2-40B4-BE49-F238E27FC236}">
                  <a16:creationId xmlns:a16="http://schemas.microsoft.com/office/drawing/2014/main" id="{5EE4474F-CD92-3344-A405-56120C13A9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1332" y="6085484"/>
              <a:ext cx="841316" cy="841318"/>
            </a:xfrm>
            <a:prstGeom prst="rect">
              <a:avLst/>
            </a:prstGeom>
            <a:noFill/>
            <a:extLst>
              <a:ext uri="{909E8E84-426E-40DD-AFC4-6F175D3DCCD1}">
                <a14:hiddenFill xmlns:a14="http://schemas.microsoft.com/office/drawing/2010/main">
                  <a:solidFill>
                    <a:srgbClr val="FFFFFF"/>
                  </a:solidFill>
                </a14:hiddenFill>
              </a:ext>
            </a:extLst>
          </p:spPr>
        </p:pic>
        <p:sp>
          <p:nvSpPr>
            <p:cNvPr id="388" name="TextBox 387">
              <a:extLst>
                <a:ext uri="{FF2B5EF4-FFF2-40B4-BE49-F238E27FC236}">
                  <a16:creationId xmlns:a16="http://schemas.microsoft.com/office/drawing/2014/main" id="{F508D76D-16CB-6841-9348-53A9A4E1A7AC}"/>
                </a:ext>
              </a:extLst>
            </p:cNvPr>
            <p:cNvSpPr txBox="1"/>
            <p:nvPr/>
          </p:nvSpPr>
          <p:spPr>
            <a:xfrm>
              <a:off x="2357283" y="6829461"/>
              <a:ext cx="1249414"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PyCharm</a:t>
              </a:r>
              <a:endParaRPr lang="en-US" sz="3200" dirty="0">
                <a:gradFill>
                  <a:gsLst>
                    <a:gs pos="2917">
                      <a:srgbClr val="FFFFFF"/>
                    </a:gs>
                    <a:gs pos="30000">
                      <a:srgbClr val="FFFFFF"/>
                    </a:gs>
                  </a:gsLst>
                  <a:lin ang="5400000" scaled="0"/>
                </a:gradFill>
              </a:endParaRPr>
            </a:p>
          </p:txBody>
        </p:sp>
      </p:grpSp>
      <p:grpSp>
        <p:nvGrpSpPr>
          <p:cNvPr id="389" name="Group 388">
            <a:extLst>
              <a:ext uri="{FF2B5EF4-FFF2-40B4-BE49-F238E27FC236}">
                <a16:creationId xmlns:a16="http://schemas.microsoft.com/office/drawing/2014/main" id="{8482CB45-CA07-5049-BEDA-7A05AB4E61B6}"/>
              </a:ext>
            </a:extLst>
          </p:cNvPr>
          <p:cNvGrpSpPr/>
          <p:nvPr/>
        </p:nvGrpSpPr>
        <p:grpSpPr>
          <a:xfrm>
            <a:off x="4458748" y="3874262"/>
            <a:ext cx="1427077" cy="1270275"/>
            <a:chOff x="3504246" y="6085484"/>
            <a:chExt cx="1427077" cy="1270275"/>
          </a:xfrm>
        </p:grpSpPr>
        <p:pic>
          <p:nvPicPr>
            <p:cNvPr id="390" name="Picture 28" descr="Visual-Studio">
              <a:extLst>
                <a:ext uri="{FF2B5EF4-FFF2-40B4-BE49-F238E27FC236}">
                  <a16:creationId xmlns:a16="http://schemas.microsoft.com/office/drawing/2014/main" id="{4D66FB1C-0211-3E49-84E6-4BE6BB6CB6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97126" y="6085484"/>
              <a:ext cx="841316" cy="841318"/>
            </a:xfrm>
            <a:prstGeom prst="rect">
              <a:avLst/>
            </a:prstGeom>
            <a:noFill/>
            <a:extLst>
              <a:ext uri="{909E8E84-426E-40DD-AFC4-6F175D3DCCD1}">
                <a14:hiddenFill xmlns:a14="http://schemas.microsoft.com/office/drawing/2010/main">
                  <a:solidFill>
                    <a:srgbClr val="FFFFFF"/>
                  </a:solidFill>
                </a14:hiddenFill>
              </a:ext>
            </a:extLst>
          </p:spPr>
        </p:pic>
        <p:sp>
          <p:nvSpPr>
            <p:cNvPr id="391" name="TextBox 390">
              <a:extLst>
                <a:ext uri="{FF2B5EF4-FFF2-40B4-BE49-F238E27FC236}">
                  <a16:creationId xmlns:a16="http://schemas.microsoft.com/office/drawing/2014/main" id="{C1C9C936-3EA0-1844-9CE7-26DBADA52775}"/>
                </a:ext>
              </a:extLst>
            </p:cNvPr>
            <p:cNvSpPr txBox="1"/>
            <p:nvPr/>
          </p:nvSpPr>
          <p:spPr>
            <a:xfrm>
              <a:off x="3504246" y="6829461"/>
              <a:ext cx="1427077"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Visual Studio</a:t>
              </a:r>
              <a:endParaRPr lang="en-US" sz="3200" dirty="0">
                <a:gradFill>
                  <a:gsLst>
                    <a:gs pos="2917">
                      <a:srgbClr val="FFFFFF"/>
                    </a:gs>
                    <a:gs pos="30000">
                      <a:srgbClr val="FFFFFF"/>
                    </a:gs>
                  </a:gsLst>
                  <a:lin ang="5400000" scaled="0"/>
                </a:gradFill>
              </a:endParaRPr>
            </a:p>
          </p:txBody>
        </p:sp>
      </p:grpSp>
      <p:grpSp>
        <p:nvGrpSpPr>
          <p:cNvPr id="392" name="Group 391">
            <a:extLst>
              <a:ext uri="{FF2B5EF4-FFF2-40B4-BE49-F238E27FC236}">
                <a16:creationId xmlns:a16="http://schemas.microsoft.com/office/drawing/2014/main" id="{78A67EE6-85D8-3548-8787-D78F824B9D56}"/>
              </a:ext>
            </a:extLst>
          </p:cNvPr>
          <p:cNvGrpSpPr/>
          <p:nvPr/>
        </p:nvGrpSpPr>
        <p:grpSpPr>
          <a:xfrm>
            <a:off x="236629" y="3874265"/>
            <a:ext cx="1427077" cy="1464174"/>
            <a:chOff x="4745698" y="6085484"/>
            <a:chExt cx="1427077" cy="1464174"/>
          </a:xfrm>
        </p:grpSpPr>
        <p:pic>
          <p:nvPicPr>
            <p:cNvPr id="393" name="Picture 30" descr="Toolkit_Icon_VS Code">
              <a:extLst>
                <a:ext uri="{FF2B5EF4-FFF2-40B4-BE49-F238E27FC236}">
                  <a16:creationId xmlns:a16="http://schemas.microsoft.com/office/drawing/2014/main" id="{48E9C0AF-3049-CC41-848F-9BDB19DAF3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8578" y="6085484"/>
              <a:ext cx="841316" cy="841318"/>
            </a:xfrm>
            <a:prstGeom prst="rect">
              <a:avLst/>
            </a:prstGeom>
            <a:noFill/>
            <a:extLst>
              <a:ext uri="{909E8E84-426E-40DD-AFC4-6F175D3DCCD1}">
                <a14:hiddenFill xmlns:a14="http://schemas.microsoft.com/office/drawing/2010/main">
                  <a:solidFill>
                    <a:srgbClr val="FFFFFF"/>
                  </a:solidFill>
                </a14:hiddenFill>
              </a:ext>
            </a:extLst>
          </p:spPr>
        </p:pic>
        <p:sp>
          <p:nvSpPr>
            <p:cNvPr id="394" name="TextBox 393">
              <a:extLst>
                <a:ext uri="{FF2B5EF4-FFF2-40B4-BE49-F238E27FC236}">
                  <a16:creationId xmlns:a16="http://schemas.microsoft.com/office/drawing/2014/main" id="{C92DFE3B-FFA0-2547-81D8-B075317AB38D}"/>
                </a:ext>
              </a:extLst>
            </p:cNvPr>
            <p:cNvSpPr txBox="1"/>
            <p:nvPr/>
          </p:nvSpPr>
          <p:spPr>
            <a:xfrm>
              <a:off x="4745698" y="6829461"/>
              <a:ext cx="1427077" cy="720197"/>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Visual Studio Code</a:t>
              </a:r>
              <a:endParaRPr lang="en-US" sz="3200" dirty="0">
                <a:gradFill>
                  <a:gsLst>
                    <a:gs pos="2917">
                      <a:srgbClr val="FFFFFF"/>
                    </a:gs>
                    <a:gs pos="30000">
                      <a:srgbClr val="FFFFFF"/>
                    </a:gs>
                  </a:gsLst>
                  <a:lin ang="5400000" scaled="0"/>
                </a:gradFill>
              </a:endParaRPr>
            </a:p>
          </p:txBody>
        </p:sp>
      </p:grpSp>
      <p:grpSp>
        <p:nvGrpSpPr>
          <p:cNvPr id="395" name="Group 394">
            <a:extLst>
              <a:ext uri="{FF2B5EF4-FFF2-40B4-BE49-F238E27FC236}">
                <a16:creationId xmlns:a16="http://schemas.microsoft.com/office/drawing/2014/main" id="{E93D239B-2F40-7A43-B1BB-72FA33BBC888}"/>
              </a:ext>
            </a:extLst>
          </p:cNvPr>
          <p:cNvGrpSpPr/>
          <p:nvPr/>
        </p:nvGrpSpPr>
        <p:grpSpPr>
          <a:xfrm>
            <a:off x="7332715" y="3874262"/>
            <a:ext cx="1004491" cy="1270275"/>
            <a:chOff x="6051873" y="6085484"/>
            <a:chExt cx="1004491" cy="1270275"/>
          </a:xfrm>
        </p:grpSpPr>
        <p:pic>
          <p:nvPicPr>
            <p:cNvPr id="396" name="Picture 32" descr="VSTS">
              <a:extLst>
                <a:ext uri="{FF2B5EF4-FFF2-40B4-BE49-F238E27FC236}">
                  <a16:creationId xmlns:a16="http://schemas.microsoft.com/office/drawing/2014/main" id="{82008410-7267-C344-B45A-D2E8F9C975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33460" y="6085484"/>
              <a:ext cx="841316" cy="841318"/>
            </a:xfrm>
            <a:prstGeom prst="rect">
              <a:avLst/>
            </a:prstGeom>
            <a:noFill/>
            <a:extLst>
              <a:ext uri="{909E8E84-426E-40DD-AFC4-6F175D3DCCD1}">
                <a14:hiddenFill xmlns:a14="http://schemas.microsoft.com/office/drawing/2010/main">
                  <a:solidFill>
                    <a:srgbClr val="FFFFFF"/>
                  </a:solidFill>
                </a14:hiddenFill>
              </a:ext>
            </a:extLst>
          </p:spPr>
        </p:pic>
        <p:sp>
          <p:nvSpPr>
            <p:cNvPr id="397" name="TextBox 396">
              <a:extLst>
                <a:ext uri="{FF2B5EF4-FFF2-40B4-BE49-F238E27FC236}">
                  <a16:creationId xmlns:a16="http://schemas.microsoft.com/office/drawing/2014/main" id="{8E3AA024-8E30-594F-A6CE-CC0706E0EE8E}"/>
                </a:ext>
              </a:extLst>
            </p:cNvPr>
            <p:cNvSpPr txBox="1"/>
            <p:nvPr/>
          </p:nvSpPr>
          <p:spPr>
            <a:xfrm>
              <a:off x="6051873" y="6829461"/>
              <a:ext cx="1004491"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VSTS</a:t>
              </a:r>
              <a:endParaRPr lang="en-US" sz="3200" dirty="0">
                <a:gradFill>
                  <a:gsLst>
                    <a:gs pos="2917">
                      <a:srgbClr val="FFFFFF"/>
                    </a:gs>
                    <a:gs pos="30000">
                      <a:srgbClr val="FFFFFF"/>
                    </a:gs>
                  </a:gsLst>
                  <a:lin ang="5400000" scaled="0"/>
                </a:gradFill>
              </a:endParaRPr>
            </a:p>
          </p:txBody>
        </p:sp>
      </p:grpSp>
      <p:grpSp>
        <p:nvGrpSpPr>
          <p:cNvPr id="398" name="Group 397">
            <a:extLst>
              <a:ext uri="{FF2B5EF4-FFF2-40B4-BE49-F238E27FC236}">
                <a16:creationId xmlns:a16="http://schemas.microsoft.com/office/drawing/2014/main" id="{D510E625-DFC9-3549-AB02-2897674486BC}"/>
              </a:ext>
            </a:extLst>
          </p:cNvPr>
          <p:cNvGrpSpPr/>
          <p:nvPr/>
        </p:nvGrpSpPr>
        <p:grpSpPr>
          <a:xfrm>
            <a:off x="8504088" y="3509519"/>
            <a:ext cx="2598248" cy="1944481"/>
            <a:chOff x="7097995" y="5605177"/>
            <a:chExt cx="2598248" cy="1944481"/>
          </a:xfrm>
        </p:grpSpPr>
        <p:sp>
          <p:nvSpPr>
            <p:cNvPr id="399" name="Rectangle 398">
              <a:extLst>
                <a:ext uri="{FF2B5EF4-FFF2-40B4-BE49-F238E27FC236}">
                  <a16:creationId xmlns:a16="http://schemas.microsoft.com/office/drawing/2014/main" id="{42800661-49C7-9045-A0E8-F681F6AD4DAC}"/>
                </a:ext>
              </a:extLst>
            </p:cNvPr>
            <p:cNvSpPr/>
            <p:nvPr/>
          </p:nvSpPr>
          <p:spPr>
            <a:xfrm>
              <a:off x="7270410" y="5605177"/>
              <a:ext cx="2425833" cy="1884178"/>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CLI and Scripting Tools</a:t>
              </a:r>
            </a:p>
          </p:txBody>
        </p:sp>
        <p:grpSp>
          <p:nvGrpSpPr>
            <p:cNvPr id="400" name="Group 399">
              <a:extLst>
                <a:ext uri="{FF2B5EF4-FFF2-40B4-BE49-F238E27FC236}">
                  <a16:creationId xmlns:a16="http://schemas.microsoft.com/office/drawing/2014/main" id="{5C5B9394-A102-2441-8118-806A82174D02}"/>
                </a:ext>
              </a:extLst>
            </p:cNvPr>
            <p:cNvGrpSpPr/>
            <p:nvPr/>
          </p:nvGrpSpPr>
          <p:grpSpPr>
            <a:xfrm>
              <a:off x="7097995" y="6085484"/>
              <a:ext cx="1427077" cy="1270275"/>
              <a:chOff x="7085803" y="6085484"/>
              <a:chExt cx="1427077" cy="1270275"/>
            </a:xfrm>
          </p:grpSpPr>
          <p:pic>
            <p:nvPicPr>
              <p:cNvPr id="414" name="Picture 34" descr="Toolkit-Icon_AWS Command Line Interface (CLI)">
                <a:extLst>
                  <a:ext uri="{FF2B5EF4-FFF2-40B4-BE49-F238E27FC236}">
                    <a16:creationId xmlns:a16="http://schemas.microsoft.com/office/drawing/2014/main" id="{2E1AD478-BF0E-FD44-AD00-690069E235F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70350" y="6085484"/>
                <a:ext cx="857983" cy="857985"/>
              </a:xfrm>
              <a:prstGeom prst="rect">
                <a:avLst/>
              </a:prstGeom>
              <a:noFill/>
              <a:extLst>
                <a:ext uri="{909E8E84-426E-40DD-AFC4-6F175D3DCCD1}">
                  <a14:hiddenFill xmlns:a14="http://schemas.microsoft.com/office/drawing/2010/main">
                    <a:solidFill>
                      <a:srgbClr val="FFFFFF"/>
                    </a:solidFill>
                  </a14:hiddenFill>
                </a:ext>
              </a:extLst>
            </p:spPr>
          </p:pic>
          <p:sp>
            <p:nvSpPr>
              <p:cNvPr id="424" name="TextBox 423">
                <a:extLst>
                  <a:ext uri="{FF2B5EF4-FFF2-40B4-BE49-F238E27FC236}">
                    <a16:creationId xmlns:a16="http://schemas.microsoft.com/office/drawing/2014/main" id="{AE82CE21-95DF-F241-A2FE-7A2CB9434049}"/>
                  </a:ext>
                </a:extLst>
              </p:cNvPr>
              <p:cNvSpPr txBox="1"/>
              <p:nvPr/>
            </p:nvSpPr>
            <p:spPr>
              <a:xfrm>
                <a:off x="7085803" y="6829461"/>
                <a:ext cx="1427077" cy="526298"/>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AWS CLI</a:t>
                </a:r>
                <a:endParaRPr lang="en-US" sz="3200" dirty="0">
                  <a:gradFill>
                    <a:gsLst>
                      <a:gs pos="2917">
                        <a:srgbClr val="FFFFFF"/>
                      </a:gs>
                      <a:gs pos="30000">
                        <a:srgbClr val="FFFFFF"/>
                      </a:gs>
                    </a:gsLst>
                    <a:lin ang="5400000" scaled="0"/>
                  </a:gradFill>
                </a:endParaRPr>
              </a:p>
            </p:txBody>
          </p:sp>
        </p:grpSp>
        <p:grpSp>
          <p:nvGrpSpPr>
            <p:cNvPr id="410" name="Group 409">
              <a:extLst>
                <a:ext uri="{FF2B5EF4-FFF2-40B4-BE49-F238E27FC236}">
                  <a16:creationId xmlns:a16="http://schemas.microsoft.com/office/drawing/2014/main" id="{0E2E2FC6-9A0E-5143-A51B-5CABA3DF620A}"/>
                </a:ext>
              </a:extLst>
            </p:cNvPr>
            <p:cNvGrpSpPr/>
            <p:nvPr/>
          </p:nvGrpSpPr>
          <p:grpSpPr>
            <a:xfrm>
              <a:off x="8236678" y="6085484"/>
              <a:ext cx="1427077" cy="1464174"/>
              <a:chOff x="8295638" y="6085484"/>
              <a:chExt cx="1427077" cy="1464174"/>
            </a:xfrm>
          </p:grpSpPr>
          <p:pic>
            <p:nvPicPr>
              <p:cNvPr id="411" name="Picture 36" descr="Command-Line">
                <a:extLst>
                  <a:ext uri="{FF2B5EF4-FFF2-40B4-BE49-F238E27FC236}">
                    <a16:creationId xmlns:a16="http://schemas.microsoft.com/office/drawing/2014/main" id="{6C0561DE-DA9F-3A40-9271-90939115F8E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580185" y="6085484"/>
                <a:ext cx="857983" cy="857985"/>
              </a:xfrm>
              <a:prstGeom prst="rect">
                <a:avLst/>
              </a:prstGeom>
              <a:noFill/>
              <a:extLst>
                <a:ext uri="{909E8E84-426E-40DD-AFC4-6F175D3DCCD1}">
                  <a14:hiddenFill xmlns:a14="http://schemas.microsoft.com/office/drawing/2010/main">
                    <a:solidFill>
                      <a:srgbClr val="FFFFFF"/>
                    </a:solidFill>
                  </a14:hiddenFill>
                </a:ext>
              </a:extLst>
            </p:spPr>
          </p:pic>
          <p:sp>
            <p:nvSpPr>
              <p:cNvPr id="412" name="TextBox 411">
                <a:extLst>
                  <a:ext uri="{FF2B5EF4-FFF2-40B4-BE49-F238E27FC236}">
                    <a16:creationId xmlns:a16="http://schemas.microsoft.com/office/drawing/2014/main" id="{2AE38C86-8DC8-1F45-AED9-9D5A1F0ABCD7}"/>
                  </a:ext>
                </a:extLst>
              </p:cNvPr>
              <p:cNvSpPr txBox="1"/>
              <p:nvPr/>
            </p:nvSpPr>
            <p:spPr>
              <a:xfrm>
                <a:off x="8295638" y="6829461"/>
                <a:ext cx="1427077" cy="720197"/>
              </a:xfrm>
              <a:prstGeom prst="rect">
                <a:avLst/>
              </a:prstGeom>
              <a:noFill/>
            </p:spPr>
            <p:txBody>
              <a:bodyPr wrap="square" lIns="182880" tIns="182880" rIns="182880" bIns="146304" rtlCol="0">
                <a:spAutoFit/>
              </a:bodyPr>
              <a:lstStyle/>
              <a:p>
                <a:pPr algn="ctr" defTabSz="731534">
                  <a:lnSpc>
                    <a:spcPct val="90000"/>
                  </a:lnSpc>
                  <a:spcAft>
                    <a:spcPts val="1800"/>
                  </a:spcAft>
                </a:pPr>
                <a:r>
                  <a:rPr lang="en-US" sz="1400" dirty="0">
                    <a:gradFill>
                      <a:gsLst>
                        <a:gs pos="2917">
                          <a:srgbClr val="FFFFFF"/>
                        </a:gs>
                        <a:gs pos="30000">
                          <a:srgbClr val="FFFFFF"/>
                        </a:gs>
                      </a:gsLst>
                      <a:lin ang="5400000" scaled="0"/>
                    </a:gradFill>
                  </a:rPr>
                  <a:t>Tools for PowerShell</a:t>
                </a:r>
                <a:endParaRPr lang="en-US" sz="3200" dirty="0">
                  <a:gradFill>
                    <a:gsLst>
                      <a:gs pos="2917">
                        <a:srgbClr val="FFFFFF"/>
                      </a:gs>
                      <a:gs pos="30000">
                        <a:srgbClr val="FFFFFF"/>
                      </a:gs>
                    </a:gsLst>
                    <a:lin ang="5400000" scaled="0"/>
                  </a:gradFill>
                </a:endParaRPr>
              </a:p>
            </p:txBody>
          </p:sp>
        </p:grpSp>
      </p:grpSp>
      <p:sp>
        <p:nvSpPr>
          <p:cNvPr id="428" name="Rectangle 427">
            <a:extLst>
              <a:ext uri="{FF2B5EF4-FFF2-40B4-BE49-F238E27FC236}">
                <a16:creationId xmlns:a16="http://schemas.microsoft.com/office/drawing/2014/main" id="{253DA63F-60DA-1A45-9146-FE98E2067897}"/>
              </a:ext>
            </a:extLst>
          </p:cNvPr>
          <p:cNvSpPr/>
          <p:nvPr/>
        </p:nvSpPr>
        <p:spPr>
          <a:xfrm>
            <a:off x="6213669" y="1449229"/>
            <a:ext cx="2259079" cy="173736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Infrastructure as Code</a:t>
            </a:r>
          </a:p>
        </p:txBody>
      </p:sp>
      <p:sp>
        <p:nvSpPr>
          <p:cNvPr id="429" name="Rectangle 428">
            <a:extLst>
              <a:ext uri="{FF2B5EF4-FFF2-40B4-BE49-F238E27FC236}">
                <a16:creationId xmlns:a16="http://schemas.microsoft.com/office/drawing/2014/main" id="{89ED3819-0B1E-9C48-A2A9-248BCBAEC7E7}"/>
              </a:ext>
            </a:extLst>
          </p:cNvPr>
          <p:cNvSpPr/>
          <p:nvPr/>
        </p:nvSpPr>
        <p:spPr>
          <a:xfrm>
            <a:off x="12826301" y="1480309"/>
            <a:ext cx="1307002" cy="173736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Web Apps</a:t>
            </a:r>
          </a:p>
        </p:txBody>
      </p:sp>
      <p:sp>
        <p:nvSpPr>
          <p:cNvPr id="430" name="Rectangle 429">
            <a:extLst>
              <a:ext uri="{FF2B5EF4-FFF2-40B4-BE49-F238E27FC236}">
                <a16:creationId xmlns:a16="http://schemas.microsoft.com/office/drawing/2014/main" id="{E1EC05A2-5DA9-124E-8840-1904B1E5D929}"/>
              </a:ext>
            </a:extLst>
          </p:cNvPr>
          <p:cNvSpPr/>
          <p:nvPr/>
        </p:nvSpPr>
        <p:spPr>
          <a:xfrm>
            <a:off x="12826301" y="3527708"/>
            <a:ext cx="1307002" cy="188417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Mobile</a:t>
            </a:r>
          </a:p>
        </p:txBody>
      </p:sp>
      <p:sp>
        <p:nvSpPr>
          <p:cNvPr id="431" name="Rectangle 430">
            <a:extLst>
              <a:ext uri="{FF2B5EF4-FFF2-40B4-BE49-F238E27FC236}">
                <a16:creationId xmlns:a16="http://schemas.microsoft.com/office/drawing/2014/main" id="{4C52C92C-32D8-E243-B0ED-3EE97BE49941}"/>
              </a:ext>
            </a:extLst>
          </p:cNvPr>
          <p:cNvSpPr/>
          <p:nvPr/>
        </p:nvSpPr>
        <p:spPr>
          <a:xfrm>
            <a:off x="11344263" y="3509519"/>
            <a:ext cx="1307002" cy="1884179"/>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731534"/>
            <a:r>
              <a:rPr lang="en-US" sz="1200" dirty="0">
                <a:solidFill>
                  <a:srgbClr val="B6BABF"/>
                </a:solidFill>
                <a:latin typeface="Amazon Ember"/>
              </a:rPr>
              <a:t>Languages</a:t>
            </a:r>
          </a:p>
        </p:txBody>
      </p:sp>
      <p:grpSp>
        <p:nvGrpSpPr>
          <p:cNvPr id="432" name="Group 431">
            <a:extLst>
              <a:ext uri="{FF2B5EF4-FFF2-40B4-BE49-F238E27FC236}">
                <a16:creationId xmlns:a16="http://schemas.microsoft.com/office/drawing/2014/main" id="{2D43E08A-6509-2B48-9F07-EA79C3F2FB69}"/>
              </a:ext>
            </a:extLst>
          </p:cNvPr>
          <p:cNvGrpSpPr/>
          <p:nvPr/>
        </p:nvGrpSpPr>
        <p:grpSpPr>
          <a:xfrm>
            <a:off x="470164" y="1817510"/>
            <a:ext cx="914400" cy="1180295"/>
            <a:chOff x="470164" y="1817509"/>
            <a:chExt cx="914400" cy="1180295"/>
          </a:xfrm>
        </p:grpSpPr>
        <p:sp>
          <p:nvSpPr>
            <p:cNvPr id="433" name="Rectangle 432">
              <a:extLst>
                <a:ext uri="{FF2B5EF4-FFF2-40B4-BE49-F238E27FC236}">
                  <a16:creationId xmlns:a16="http://schemas.microsoft.com/office/drawing/2014/main" id="{4A5341EC-382D-684D-B5D1-921E8AEB4026}"/>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a:t>
              </a:r>
              <a:b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b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CodeStar</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34" name="Freeform: Shape 5">
              <a:extLst>
                <a:ext uri="{FF2B5EF4-FFF2-40B4-BE49-F238E27FC236}">
                  <a16:creationId xmlns:a16="http://schemas.microsoft.com/office/drawing/2014/main" id="{32DA2375-88D4-7B4B-88A4-643399B1C610}"/>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dirty="0">
                <a:solidFill>
                  <a:srgbClr val="FFFFFF"/>
                </a:solidFill>
              </a:endParaRPr>
            </a:p>
          </p:txBody>
        </p:sp>
      </p:grpSp>
      <p:grpSp>
        <p:nvGrpSpPr>
          <p:cNvPr id="435" name="Graphic 7">
            <a:extLst>
              <a:ext uri="{FF2B5EF4-FFF2-40B4-BE49-F238E27FC236}">
                <a16:creationId xmlns:a16="http://schemas.microsoft.com/office/drawing/2014/main" id="{F37414B7-BBAE-BE4E-B147-68569BDF0867}"/>
              </a:ext>
            </a:extLst>
          </p:cNvPr>
          <p:cNvGrpSpPr>
            <a:grpSpLocks noChangeAspect="1"/>
          </p:cNvGrpSpPr>
          <p:nvPr/>
        </p:nvGrpSpPr>
        <p:grpSpPr>
          <a:xfrm>
            <a:off x="674167" y="1956117"/>
            <a:ext cx="506394" cy="548640"/>
            <a:chOff x="618941" y="1995818"/>
            <a:chExt cx="548594" cy="594360"/>
          </a:xfrm>
          <a:solidFill>
            <a:srgbClr val="FFFFFF"/>
          </a:solidFill>
        </p:grpSpPr>
        <p:sp>
          <p:nvSpPr>
            <p:cNvPr id="436" name="Freeform: Shape 20">
              <a:extLst>
                <a:ext uri="{FF2B5EF4-FFF2-40B4-BE49-F238E27FC236}">
                  <a16:creationId xmlns:a16="http://schemas.microsoft.com/office/drawing/2014/main" id="{200E64BE-AD00-CB4A-BAFD-3C05A69E447F}"/>
                </a:ext>
              </a:extLst>
            </p:cNvPr>
            <p:cNvSpPr/>
            <p:nvPr/>
          </p:nvSpPr>
          <p:spPr>
            <a:xfrm>
              <a:off x="773333" y="2226191"/>
              <a:ext cx="74318" cy="111620"/>
            </a:xfrm>
            <a:custGeom>
              <a:avLst/>
              <a:gdLst>
                <a:gd name="connsiteX0" fmla="*/ 53173 w 74318"/>
                <a:gd name="connsiteY0" fmla="*/ 111621 h 111620"/>
                <a:gd name="connsiteX1" fmla="*/ 3452 w 74318"/>
                <a:gd name="connsiteY1" fmla="*/ 61338 h 111620"/>
                <a:gd name="connsiteX2" fmla="*/ 23 w 74318"/>
                <a:gd name="connsiteY2" fmla="*/ 52066 h 111620"/>
                <a:gd name="connsiteX3" fmla="*/ 4481 w 74318"/>
                <a:gd name="connsiteY3" fmla="*/ 43269 h 111620"/>
                <a:gd name="connsiteX4" fmla="*/ 60602 w 74318"/>
                <a:gd name="connsiteY4" fmla="*/ 0 h 111620"/>
                <a:gd name="connsiteX5" fmla="*/ 74318 w 74318"/>
                <a:gd name="connsiteY5" fmla="*/ 19020 h 111620"/>
                <a:gd name="connsiteX6" fmla="*/ 29627 w 74318"/>
                <a:gd name="connsiteY6" fmla="*/ 53968 h 111620"/>
                <a:gd name="connsiteX7" fmla="*/ 69632 w 74318"/>
                <a:gd name="connsiteY7" fmla="*/ 94622 h 1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8" h="111620">
                  <a:moveTo>
                    <a:pt x="53173" y="111621"/>
                  </a:moveTo>
                  <a:lnTo>
                    <a:pt x="3452" y="61338"/>
                  </a:lnTo>
                  <a:cubicBezTo>
                    <a:pt x="1063" y="58916"/>
                    <a:pt x="-190" y="55529"/>
                    <a:pt x="23" y="52066"/>
                  </a:cubicBezTo>
                  <a:cubicBezTo>
                    <a:pt x="202" y="48597"/>
                    <a:pt x="1831" y="45383"/>
                    <a:pt x="4481" y="43269"/>
                  </a:cubicBezTo>
                  <a:lnTo>
                    <a:pt x="60602" y="0"/>
                  </a:lnTo>
                  <a:lnTo>
                    <a:pt x="74318" y="19020"/>
                  </a:lnTo>
                  <a:lnTo>
                    <a:pt x="29627" y="53968"/>
                  </a:lnTo>
                  <a:lnTo>
                    <a:pt x="69632" y="94622"/>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37" name="Freeform: Shape 21">
              <a:extLst>
                <a:ext uri="{FF2B5EF4-FFF2-40B4-BE49-F238E27FC236}">
                  <a16:creationId xmlns:a16="http://schemas.microsoft.com/office/drawing/2014/main" id="{D5FBDDFC-A526-7347-84AB-51D62980CEE1}"/>
                </a:ext>
              </a:extLst>
            </p:cNvPr>
            <p:cNvSpPr/>
            <p:nvPr/>
          </p:nvSpPr>
          <p:spPr>
            <a:xfrm>
              <a:off x="932691" y="2234275"/>
              <a:ext cx="73632" cy="111620"/>
            </a:xfrm>
            <a:custGeom>
              <a:avLst/>
              <a:gdLst>
                <a:gd name="connsiteX0" fmla="*/ 13716 w 73632"/>
                <a:gd name="connsiteY0" fmla="*/ 111621 h 111620"/>
                <a:gd name="connsiteX1" fmla="*/ 0 w 73632"/>
                <a:gd name="connsiteY1" fmla="*/ 92601 h 111620"/>
                <a:gd name="connsiteX2" fmla="*/ 44691 w 73632"/>
                <a:gd name="connsiteY2" fmla="*/ 57772 h 111620"/>
                <a:gd name="connsiteX3" fmla="*/ 4686 w 73632"/>
                <a:gd name="connsiteY3" fmla="*/ 17118 h 111620"/>
                <a:gd name="connsiteX4" fmla="*/ 20688 w 73632"/>
                <a:gd name="connsiteY4" fmla="*/ 0 h 111620"/>
                <a:gd name="connsiteX5" fmla="*/ 70180 w 73632"/>
                <a:gd name="connsiteY5" fmla="*/ 50402 h 111620"/>
                <a:gd name="connsiteX6" fmla="*/ 73609 w 73632"/>
                <a:gd name="connsiteY6" fmla="*/ 59674 h 111620"/>
                <a:gd name="connsiteX7" fmla="*/ 69151 w 73632"/>
                <a:gd name="connsiteY7" fmla="*/ 68470 h 11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632" h="111620">
                  <a:moveTo>
                    <a:pt x="13716" y="111621"/>
                  </a:moveTo>
                  <a:lnTo>
                    <a:pt x="0" y="92601"/>
                  </a:lnTo>
                  <a:lnTo>
                    <a:pt x="44691" y="57772"/>
                  </a:lnTo>
                  <a:lnTo>
                    <a:pt x="4686" y="17118"/>
                  </a:lnTo>
                  <a:lnTo>
                    <a:pt x="20688" y="0"/>
                  </a:lnTo>
                  <a:lnTo>
                    <a:pt x="70180" y="50402"/>
                  </a:lnTo>
                  <a:cubicBezTo>
                    <a:pt x="72570" y="52824"/>
                    <a:pt x="73822" y="56211"/>
                    <a:pt x="73609" y="59674"/>
                  </a:cubicBezTo>
                  <a:cubicBezTo>
                    <a:pt x="73431" y="63142"/>
                    <a:pt x="71802" y="66356"/>
                    <a:pt x="69151" y="68470"/>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38" name="Freeform: Shape 22">
              <a:extLst>
                <a:ext uri="{FF2B5EF4-FFF2-40B4-BE49-F238E27FC236}">
                  <a16:creationId xmlns:a16="http://schemas.microsoft.com/office/drawing/2014/main" id="{9E505C37-7343-5740-9214-E420F1A67CAA}"/>
                </a:ext>
              </a:extLst>
            </p:cNvPr>
            <p:cNvSpPr/>
            <p:nvPr/>
          </p:nvSpPr>
          <p:spPr>
            <a:xfrm rot="-3976801">
              <a:off x="801387" y="2281951"/>
              <a:ext cx="175907" cy="23774"/>
            </a:xfrm>
            <a:custGeom>
              <a:avLst/>
              <a:gdLst>
                <a:gd name="connsiteX0" fmla="*/ 0 w 175907"/>
                <a:gd name="connsiteY0" fmla="*/ 0 h 23774"/>
                <a:gd name="connsiteX1" fmla="*/ 175908 w 175907"/>
                <a:gd name="connsiteY1" fmla="*/ 0 h 23774"/>
                <a:gd name="connsiteX2" fmla="*/ 175908 w 175907"/>
                <a:gd name="connsiteY2" fmla="*/ 23774 h 23774"/>
                <a:gd name="connsiteX3" fmla="*/ 0 w 175907"/>
                <a:gd name="connsiteY3" fmla="*/ 23774 h 23774"/>
              </a:gdLst>
              <a:ahLst/>
              <a:cxnLst>
                <a:cxn ang="0">
                  <a:pos x="connsiteX0" y="connsiteY0"/>
                </a:cxn>
                <a:cxn ang="0">
                  <a:pos x="connsiteX1" y="connsiteY1"/>
                </a:cxn>
                <a:cxn ang="0">
                  <a:pos x="connsiteX2" y="connsiteY2"/>
                </a:cxn>
                <a:cxn ang="0">
                  <a:pos x="connsiteX3" y="connsiteY3"/>
                </a:cxn>
              </a:cxnLst>
              <a:rect l="l" t="t" r="r" b="b"/>
              <a:pathLst>
                <a:path w="175907" h="23774">
                  <a:moveTo>
                    <a:pt x="0" y="0"/>
                  </a:moveTo>
                  <a:lnTo>
                    <a:pt x="175908" y="0"/>
                  </a:lnTo>
                  <a:lnTo>
                    <a:pt x="175908" y="23774"/>
                  </a:lnTo>
                  <a:lnTo>
                    <a:pt x="0" y="23774"/>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39" name="Freeform: Shape 23">
              <a:extLst>
                <a:ext uri="{FF2B5EF4-FFF2-40B4-BE49-F238E27FC236}">
                  <a16:creationId xmlns:a16="http://schemas.microsoft.com/office/drawing/2014/main" id="{29DD3E48-64E6-B540-8FD8-F0C5A9C47C6B}"/>
                </a:ext>
              </a:extLst>
            </p:cNvPr>
            <p:cNvSpPr/>
            <p:nvPr/>
          </p:nvSpPr>
          <p:spPr>
            <a:xfrm>
              <a:off x="964695" y="2055254"/>
              <a:ext cx="65722" cy="51828"/>
            </a:xfrm>
            <a:custGeom>
              <a:avLst/>
              <a:gdLst>
                <a:gd name="connsiteX0" fmla="*/ 54293 w 65722"/>
                <a:gd name="connsiteY0" fmla="*/ 51828 h 51828"/>
                <a:gd name="connsiteX1" fmla="*/ 50521 w 65722"/>
                <a:gd name="connsiteY1" fmla="*/ 51234 h 51828"/>
                <a:gd name="connsiteX2" fmla="*/ 0 w 65722"/>
                <a:gd name="connsiteY2" fmla="*/ 33046 h 51828"/>
                <a:gd name="connsiteX3" fmla="*/ 7430 w 65722"/>
                <a:gd name="connsiteY3" fmla="*/ 10580 h 51828"/>
                <a:gd name="connsiteX4" fmla="*/ 42863 w 65722"/>
                <a:gd name="connsiteY4" fmla="*/ 23774 h 51828"/>
                <a:gd name="connsiteX5" fmla="*/ 42863 w 65722"/>
                <a:gd name="connsiteY5" fmla="*/ 0 h 51828"/>
                <a:gd name="connsiteX6" fmla="*/ 65723 w 65722"/>
                <a:gd name="connsiteY6" fmla="*/ 0 h 51828"/>
                <a:gd name="connsiteX7" fmla="*/ 65723 w 65722"/>
                <a:gd name="connsiteY7" fmla="*/ 39941 h 51828"/>
                <a:gd name="connsiteX8" fmla="*/ 60922 w 65722"/>
                <a:gd name="connsiteY8" fmla="*/ 49689 h 51828"/>
                <a:gd name="connsiteX9" fmla="*/ 54293 w 65722"/>
                <a:gd name="connsiteY9" fmla="*/ 51828 h 5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2" h="51828">
                  <a:moveTo>
                    <a:pt x="54293" y="51828"/>
                  </a:moveTo>
                  <a:cubicBezTo>
                    <a:pt x="53015" y="51805"/>
                    <a:pt x="51747" y="51605"/>
                    <a:pt x="50521" y="51234"/>
                  </a:cubicBezTo>
                  <a:lnTo>
                    <a:pt x="0" y="33046"/>
                  </a:lnTo>
                  <a:lnTo>
                    <a:pt x="7430" y="10580"/>
                  </a:lnTo>
                  <a:lnTo>
                    <a:pt x="42863" y="23774"/>
                  </a:lnTo>
                  <a:lnTo>
                    <a:pt x="42863" y="0"/>
                  </a:lnTo>
                  <a:lnTo>
                    <a:pt x="65723" y="0"/>
                  </a:lnTo>
                  <a:lnTo>
                    <a:pt x="65723" y="39941"/>
                  </a:lnTo>
                  <a:cubicBezTo>
                    <a:pt x="65742" y="43809"/>
                    <a:pt x="63952" y="47445"/>
                    <a:pt x="60922" y="49689"/>
                  </a:cubicBezTo>
                  <a:cubicBezTo>
                    <a:pt x="58979" y="51099"/>
                    <a:pt x="56662" y="51847"/>
                    <a:pt x="54293" y="5182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0" name="Freeform: Shape 24">
              <a:extLst>
                <a:ext uri="{FF2B5EF4-FFF2-40B4-BE49-F238E27FC236}">
                  <a16:creationId xmlns:a16="http://schemas.microsoft.com/office/drawing/2014/main" id="{B09A2C65-E752-3C47-A436-9218E3A783E8}"/>
                </a:ext>
              </a:extLst>
            </p:cNvPr>
            <p:cNvSpPr/>
            <p:nvPr/>
          </p:nvSpPr>
          <p:spPr>
            <a:xfrm>
              <a:off x="858967" y="1995818"/>
              <a:ext cx="125730" cy="130759"/>
            </a:xfrm>
            <a:custGeom>
              <a:avLst/>
              <a:gdLst>
                <a:gd name="connsiteX0" fmla="*/ 62865 w 125730"/>
                <a:gd name="connsiteY0" fmla="*/ 130759 h 130759"/>
                <a:gd name="connsiteX1" fmla="*/ 0 w 125730"/>
                <a:gd name="connsiteY1" fmla="*/ 65380 h 130759"/>
                <a:gd name="connsiteX2" fmla="*/ 62865 w 125730"/>
                <a:gd name="connsiteY2" fmla="*/ 0 h 130759"/>
                <a:gd name="connsiteX3" fmla="*/ 125730 w 125730"/>
                <a:gd name="connsiteY3" fmla="*/ 65380 h 130759"/>
                <a:gd name="connsiteX4" fmla="*/ 62865 w 125730"/>
                <a:gd name="connsiteY4" fmla="*/ 130759 h 130759"/>
                <a:gd name="connsiteX5" fmla="*/ 62865 w 125730"/>
                <a:gd name="connsiteY5" fmla="*/ 23774 h 130759"/>
                <a:gd name="connsiteX6" fmla="*/ 22860 w 125730"/>
                <a:gd name="connsiteY6" fmla="*/ 65380 h 130759"/>
                <a:gd name="connsiteX7" fmla="*/ 62865 w 125730"/>
                <a:gd name="connsiteY7" fmla="*/ 106985 h 130759"/>
                <a:gd name="connsiteX8" fmla="*/ 102870 w 125730"/>
                <a:gd name="connsiteY8" fmla="*/ 65380 h 130759"/>
                <a:gd name="connsiteX9" fmla="*/ 62865 w 125730"/>
                <a:gd name="connsiteY9" fmla="*/ 23774 h 13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 h="130759">
                  <a:moveTo>
                    <a:pt x="62865" y="130759"/>
                  </a:moveTo>
                  <a:cubicBezTo>
                    <a:pt x="28146" y="130759"/>
                    <a:pt x="0" y="101488"/>
                    <a:pt x="0" y="65380"/>
                  </a:cubicBezTo>
                  <a:cubicBezTo>
                    <a:pt x="0" y="29271"/>
                    <a:pt x="28146" y="0"/>
                    <a:pt x="62865" y="0"/>
                  </a:cubicBezTo>
                  <a:cubicBezTo>
                    <a:pt x="97584" y="0"/>
                    <a:pt x="125730" y="29271"/>
                    <a:pt x="125730" y="65380"/>
                  </a:cubicBezTo>
                  <a:cubicBezTo>
                    <a:pt x="125667" y="101461"/>
                    <a:pt x="97558" y="130694"/>
                    <a:pt x="62865" y="130759"/>
                  </a:cubicBezTo>
                  <a:close/>
                  <a:moveTo>
                    <a:pt x="62865" y="23774"/>
                  </a:moveTo>
                  <a:cubicBezTo>
                    <a:pt x="40771" y="23774"/>
                    <a:pt x="22860" y="42402"/>
                    <a:pt x="22860" y="65380"/>
                  </a:cubicBezTo>
                  <a:cubicBezTo>
                    <a:pt x="22860" y="88358"/>
                    <a:pt x="40771" y="106985"/>
                    <a:pt x="62865" y="106985"/>
                  </a:cubicBezTo>
                  <a:cubicBezTo>
                    <a:pt x="84959" y="106985"/>
                    <a:pt x="102870" y="88358"/>
                    <a:pt x="102870" y="65380"/>
                  </a:cubicBezTo>
                  <a:cubicBezTo>
                    <a:pt x="102870" y="42402"/>
                    <a:pt x="84959" y="23774"/>
                    <a:pt x="62865" y="2377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1" name="Freeform: Shape 25">
              <a:extLst>
                <a:ext uri="{FF2B5EF4-FFF2-40B4-BE49-F238E27FC236}">
                  <a16:creationId xmlns:a16="http://schemas.microsoft.com/office/drawing/2014/main" id="{53CD97FE-8C6E-9847-8532-A51DA1C79072}"/>
                </a:ext>
              </a:extLst>
            </p:cNvPr>
            <p:cNvSpPr/>
            <p:nvPr/>
          </p:nvSpPr>
          <p:spPr>
            <a:xfrm>
              <a:off x="747982" y="2040157"/>
              <a:ext cx="59601" cy="77742"/>
            </a:xfrm>
            <a:custGeom>
              <a:avLst/>
              <a:gdLst>
                <a:gd name="connsiteX0" fmla="*/ 14973 w 59601"/>
                <a:gd name="connsiteY0" fmla="*/ 77742 h 77742"/>
                <a:gd name="connsiteX1" fmla="*/ 0 w 59601"/>
                <a:gd name="connsiteY1" fmla="*/ 59793 h 77742"/>
                <a:gd name="connsiteX2" fmla="*/ 28804 w 59601"/>
                <a:gd name="connsiteY2" fmla="*/ 34116 h 77742"/>
                <a:gd name="connsiteX3" fmla="*/ 5944 w 59601"/>
                <a:gd name="connsiteY3" fmla="*/ 20565 h 77742"/>
                <a:gd name="connsiteX4" fmla="*/ 17374 w 59601"/>
                <a:gd name="connsiteY4" fmla="*/ 0 h 77742"/>
                <a:gd name="connsiteX5" fmla="*/ 53835 w 59601"/>
                <a:gd name="connsiteY5" fmla="*/ 21872 h 77742"/>
                <a:gd name="connsiteX6" fmla="*/ 59550 w 59601"/>
                <a:gd name="connsiteY6" fmla="*/ 31026 h 77742"/>
                <a:gd name="connsiteX7" fmla="*/ 55664 w 59601"/>
                <a:gd name="connsiteY7" fmla="*/ 41130 h 7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01" h="77742">
                  <a:moveTo>
                    <a:pt x="14973" y="77742"/>
                  </a:moveTo>
                  <a:lnTo>
                    <a:pt x="0" y="59793"/>
                  </a:lnTo>
                  <a:lnTo>
                    <a:pt x="28804" y="34116"/>
                  </a:lnTo>
                  <a:lnTo>
                    <a:pt x="5944" y="20565"/>
                  </a:lnTo>
                  <a:lnTo>
                    <a:pt x="17374" y="0"/>
                  </a:lnTo>
                  <a:lnTo>
                    <a:pt x="53835" y="21872"/>
                  </a:lnTo>
                  <a:cubicBezTo>
                    <a:pt x="57054" y="23780"/>
                    <a:pt x="59184" y="27192"/>
                    <a:pt x="59550" y="31026"/>
                  </a:cubicBezTo>
                  <a:cubicBezTo>
                    <a:pt x="59900" y="34849"/>
                    <a:pt x="58453" y="38612"/>
                    <a:pt x="55664" y="41130"/>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2" name="Freeform: Shape 26">
              <a:extLst>
                <a:ext uri="{FF2B5EF4-FFF2-40B4-BE49-F238E27FC236}">
                  <a16:creationId xmlns:a16="http://schemas.microsoft.com/office/drawing/2014/main" id="{AB2F3FC9-A593-A144-9C8C-F0675C483BA9}"/>
                </a:ext>
              </a:extLst>
            </p:cNvPr>
            <p:cNvSpPr/>
            <p:nvPr/>
          </p:nvSpPr>
          <p:spPr>
            <a:xfrm>
              <a:off x="653191" y="2079028"/>
              <a:ext cx="125729" cy="130760"/>
            </a:xfrm>
            <a:custGeom>
              <a:avLst/>
              <a:gdLst>
                <a:gd name="connsiteX0" fmla="*/ 62787 w 125729"/>
                <a:gd name="connsiteY0" fmla="*/ 130759 h 130760"/>
                <a:gd name="connsiteX1" fmla="*/ 0 w 125729"/>
                <a:gd name="connsiteY1" fmla="*/ 65298 h 130760"/>
                <a:gd name="connsiteX2" fmla="*/ 62943 w 125729"/>
                <a:gd name="connsiteY2" fmla="*/ 0 h 130760"/>
                <a:gd name="connsiteX3" fmla="*/ 125730 w 125729"/>
                <a:gd name="connsiteY3" fmla="*/ 65461 h 130760"/>
                <a:gd name="connsiteX4" fmla="*/ 117308 w 125729"/>
                <a:gd name="connsiteY4" fmla="*/ 98069 h 130760"/>
                <a:gd name="connsiteX5" fmla="*/ 62787 w 125729"/>
                <a:gd name="connsiteY5" fmla="*/ 130759 h 130760"/>
                <a:gd name="connsiteX6" fmla="*/ 62787 w 125729"/>
                <a:gd name="connsiteY6" fmla="*/ 23774 h 130760"/>
                <a:gd name="connsiteX7" fmla="*/ 22663 w 125729"/>
                <a:gd name="connsiteY7" fmla="*/ 65256 h 130760"/>
                <a:gd name="connsiteX8" fmla="*/ 24039 w 125729"/>
                <a:gd name="connsiteY8" fmla="*/ 76197 h 130760"/>
                <a:gd name="connsiteX9" fmla="*/ 73070 w 125729"/>
                <a:gd name="connsiteY9" fmla="*/ 105552 h 130760"/>
                <a:gd name="connsiteX10" fmla="*/ 101296 w 125729"/>
                <a:gd name="connsiteY10" fmla="*/ 54559 h 130760"/>
                <a:gd name="connsiteX11" fmla="*/ 63015 w 125729"/>
                <a:gd name="connsiteY11" fmla="*/ 23774 h 1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729" h="130760">
                  <a:moveTo>
                    <a:pt x="62787" y="130759"/>
                  </a:moveTo>
                  <a:cubicBezTo>
                    <a:pt x="28067" y="130714"/>
                    <a:pt x="-43" y="101406"/>
                    <a:pt x="0" y="65298"/>
                  </a:cubicBezTo>
                  <a:cubicBezTo>
                    <a:pt x="43" y="29190"/>
                    <a:pt x="28224" y="-45"/>
                    <a:pt x="62943" y="0"/>
                  </a:cubicBezTo>
                  <a:cubicBezTo>
                    <a:pt x="97663" y="45"/>
                    <a:pt x="125773" y="29353"/>
                    <a:pt x="125730" y="65461"/>
                  </a:cubicBezTo>
                  <a:cubicBezTo>
                    <a:pt x="125716" y="76910"/>
                    <a:pt x="122812" y="88154"/>
                    <a:pt x="117308" y="98069"/>
                  </a:cubicBezTo>
                  <a:cubicBezTo>
                    <a:pt x="106152" y="118414"/>
                    <a:pt x="85306" y="130913"/>
                    <a:pt x="62787" y="130759"/>
                  </a:cubicBezTo>
                  <a:close/>
                  <a:moveTo>
                    <a:pt x="62787" y="23774"/>
                  </a:moveTo>
                  <a:cubicBezTo>
                    <a:pt x="40693" y="23706"/>
                    <a:pt x="22729" y="42278"/>
                    <a:pt x="22663" y="65256"/>
                  </a:cubicBezTo>
                  <a:cubicBezTo>
                    <a:pt x="22653" y="68950"/>
                    <a:pt x="23115" y="72630"/>
                    <a:pt x="24039" y="76197"/>
                  </a:cubicBezTo>
                  <a:cubicBezTo>
                    <a:pt x="29784" y="98384"/>
                    <a:pt x="51736" y="111527"/>
                    <a:pt x="73070" y="105552"/>
                  </a:cubicBezTo>
                  <a:cubicBezTo>
                    <a:pt x="94405" y="99577"/>
                    <a:pt x="107042" y="76747"/>
                    <a:pt x="101296" y="54559"/>
                  </a:cubicBezTo>
                  <a:cubicBezTo>
                    <a:pt x="96627" y="36525"/>
                    <a:pt x="80973" y="23937"/>
                    <a:pt x="63015" y="2377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3" name="Freeform: Shape 27">
              <a:extLst>
                <a:ext uri="{FF2B5EF4-FFF2-40B4-BE49-F238E27FC236}">
                  <a16:creationId xmlns:a16="http://schemas.microsoft.com/office/drawing/2014/main" id="{C8873A25-D4D4-914C-9F37-06C01A1E55A4}"/>
                </a:ext>
              </a:extLst>
            </p:cNvPr>
            <p:cNvSpPr/>
            <p:nvPr/>
          </p:nvSpPr>
          <p:spPr>
            <a:xfrm>
              <a:off x="620080" y="2255053"/>
              <a:ext cx="63550" cy="68495"/>
            </a:xfrm>
            <a:custGeom>
              <a:avLst/>
              <a:gdLst>
                <a:gd name="connsiteX0" fmla="*/ 41377 w 63550"/>
                <a:gd name="connsiteY0" fmla="*/ 68495 h 68495"/>
                <a:gd name="connsiteX1" fmla="*/ 34290 w 63550"/>
                <a:gd name="connsiteY1" fmla="*/ 30337 h 68495"/>
                <a:gd name="connsiteX2" fmla="*/ 11430 w 63550"/>
                <a:gd name="connsiteY2" fmla="*/ 43889 h 68495"/>
                <a:gd name="connsiteX3" fmla="*/ 0 w 63550"/>
                <a:gd name="connsiteY3" fmla="*/ 23324 h 68495"/>
                <a:gd name="connsiteX4" fmla="*/ 36462 w 63550"/>
                <a:gd name="connsiteY4" fmla="*/ 1332 h 68495"/>
                <a:gd name="connsiteX5" fmla="*/ 46977 w 63550"/>
                <a:gd name="connsiteY5" fmla="*/ 1332 h 68495"/>
                <a:gd name="connsiteX6" fmla="*/ 53378 w 63550"/>
                <a:gd name="connsiteY6" fmla="*/ 9891 h 68495"/>
                <a:gd name="connsiteX7" fmla="*/ 63551 w 63550"/>
                <a:gd name="connsiteY7" fmla="*/ 64453 h 6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50" h="68495">
                  <a:moveTo>
                    <a:pt x="41377" y="68495"/>
                  </a:moveTo>
                  <a:lnTo>
                    <a:pt x="34290" y="30337"/>
                  </a:lnTo>
                  <a:lnTo>
                    <a:pt x="11430" y="43889"/>
                  </a:lnTo>
                  <a:lnTo>
                    <a:pt x="0" y="23324"/>
                  </a:lnTo>
                  <a:lnTo>
                    <a:pt x="36462" y="1332"/>
                  </a:lnTo>
                  <a:cubicBezTo>
                    <a:pt x="39759" y="-444"/>
                    <a:pt x="43680" y="-444"/>
                    <a:pt x="46977" y="1332"/>
                  </a:cubicBezTo>
                  <a:cubicBezTo>
                    <a:pt x="50311" y="2948"/>
                    <a:pt x="52693" y="6133"/>
                    <a:pt x="53378" y="9891"/>
                  </a:cubicBezTo>
                  <a:lnTo>
                    <a:pt x="63551" y="6445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4" name="Freeform: Shape 28">
              <a:extLst>
                <a:ext uri="{FF2B5EF4-FFF2-40B4-BE49-F238E27FC236}">
                  <a16:creationId xmlns:a16="http://schemas.microsoft.com/office/drawing/2014/main" id="{32BE2449-093F-A34F-89C3-B37E1925C14A}"/>
                </a:ext>
              </a:extLst>
            </p:cNvPr>
            <p:cNvSpPr/>
            <p:nvPr/>
          </p:nvSpPr>
          <p:spPr>
            <a:xfrm>
              <a:off x="618941" y="2304874"/>
              <a:ext cx="125684" cy="130769"/>
            </a:xfrm>
            <a:custGeom>
              <a:avLst/>
              <a:gdLst>
                <a:gd name="connsiteX0" fmla="*/ 62976 w 125684"/>
                <a:gd name="connsiteY0" fmla="*/ 130770 h 130769"/>
                <a:gd name="connsiteX1" fmla="*/ 8455 w 125684"/>
                <a:gd name="connsiteY1" fmla="*/ 98080 h 130769"/>
                <a:gd name="connsiteX2" fmla="*/ 31315 w 125684"/>
                <a:gd name="connsiteY2" fmla="*/ 8807 h 130769"/>
                <a:gd name="connsiteX3" fmla="*/ 31315 w 125684"/>
                <a:gd name="connsiteY3" fmla="*/ 8807 h 130769"/>
                <a:gd name="connsiteX4" fmla="*/ 117216 w 125684"/>
                <a:gd name="connsiteY4" fmla="*/ 32636 h 130769"/>
                <a:gd name="connsiteX5" fmla="*/ 94303 w 125684"/>
                <a:gd name="connsiteY5" fmla="*/ 121974 h 130769"/>
                <a:gd name="connsiteX6" fmla="*/ 62976 w 125684"/>
                <a:gd name="connsiteY6" fmla="*/ 130770 h 130769"/>
                <a:gd name="connsiteX7" fmla="*/ 62976 w 125684"/>
                <a:gd name="connsiteY7" fmla="*/ 23785 h 130769"/>
                <a:gd name="connsiteX8" fmla="*/ 43088 w 125684"/>
                <a:gd name="connsiteY8" fmla="*/ 29372 h 130769"/>
                <a:gd name="connsiteX9" fmla="*/ 43088 w 125684"/>
                <a:gd name="connsiteY9" fmla="*/ 29372 h 130769"/>
                <a:gd name="connsiteX10" fmla="*/ 28439 w 125684"/>
                <a:gd name="connsiteY10" fmla="*/ 86204 h 130769"/>
                <a:gd name="connsiteX11" fmla="*/ 83085 w 125684"/>
                <a:gd name="connsiteY11" fmla="*/ 101439 h 130769"/>
                <a:gd name="connsiteX12" fmla="*/ 97734 w 125684"/>
                <a:gd name="connsiteY12" fmla="*/ 44607 h 130769"/>
                <a:gd name="connsiteX13" fmla="*/ 97723 w 125684"/>
                <a:gd name="connsiteY13" fmla="*/ 44588 h 130769"/>
                <a:gd name="connsiteX14" fmla="*/ 62747 w 125684"/>
                <a:gd name="connsiteY14" fmla="*/ 23785 h 1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84" h="130769">
                  <a:moveTo>
                    <a:pt x="62976" y="130770"/>
                  </a:moveTo>
                  <a:cubicBezTo>
                    <a:pt x="40495" y="130774"/>
                    <a:pt x="19716" y="118316"/>
                    <a:pt x="8455" y="98080"/>
                  </a:cubicBezTo>
                  <a:cubicBezTo>
                    <a:pt x="-8906" y="66859"/>
                    <a:pt x="1323" y="26914"/>
                    <a:pt x="31315" y="8807"/>
                  </a:cubicBezTo>
                  <a:lnTo>
                    <a:pt x="31315" y="8807"/>
                  </a:lnTo>
                  <a:cubicBezTo>
                    <a:pt x="61363" y="-9282"/>
                    <a:pt x="99822" y="1386"/>
                    <a:pt x="117216" y="32636"/>
                  </a:cubicBezTo>
                  <a:cubicBezTo>
                    <a:pt x="134610" y="63887"/>
                    <a:pt x="124351" y="103884"/>
                    <a:pt x="94303" y="121974"/>
                  </a:cubicBezTo>
                  <a:cubicBezTo>
                    <a:pt x="84781" y="127706"/>
                    <a:pt x="73979" y="130739"/>
                    <a:pt x="62976" y="130770"/>
                  </a:cubicBezTo>
                  <a:close/>
                  <a:moveTo>
                    <a:pt x="62976" y="23785"/>
                  </a:moveTo>
                  <a:cubicBezTo>
                    <a:pt x="55988" y="23782"/>
                    <a:pt x="49124" y="25710"/>
                    <a:pt x="43088" y="29372"/>
                  </a:cubicBezTo>
                  <a:lnTo>
                    <a:pt x="43088" y="29372"/>
                  </a:lnTo>
                  <a:cubicBezTo>
                    <a:pt x="23952" y="40859"/>
                    <a:pt x="17394" y="66303"/>
                    <a:pt x="28439" y="86204"/>
                  </a:cubicBezTo>
                  <a:cubicBezTo>
                    <a:pt x="39484" y="106105"/>
                    <a:pt x="63949" y="112926"/>
                    <a:pt x="83085" y="101439"/>
                  </a:cubicBezTo>
                  <a:cubicBezTo>
                    <a:pt x="102220" y="89952"/>
                    <a:pt x="108779" y="64508"/>
                    <a:pt x="97734" y="44607"/>
                  </a:cubicBezTo>
                  <a:cubicBezTo>
                    <a:pt x="97730" y="44601"/>
                    <a:pt x="97727" y="44594"/>
                    <a:pt x="97723" y="44588"/>
                  </a:cubicBezTo>
                  <a:cubicBezTo>
                    <a:pt x="90501" y="31626"/>
                    <a:pt x="77151" y="23686"/>
                    <a:pt x="62747" y="23785"/>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8" name="Freeform: Shape 29">
              <a:extLst>
                <a:ext uri="{FF2B5EF4-FFF2-40B4-BE49-F238E27FC236}">
                  <a16:creationId xmlns:a16="http://schemas.microsoft.com/office/drawing/2014/main" id="{689E2BA4-BB91-9149-8D2E-02F1A19CBFBF}"/>
                </a:ext>
              </a:extLst>
            </p:cNvPr>
            <p:cNvSpPr/>
            <p:nvPr/>
          </p:nvSpPr>
          <p:spPr>
            <a:xfrm>
              <a:off x="744667" y="2472068"/>
              <a:ext cx="66408" cy="58673"/>
            </a:xfrm>
            <a:custGeom>
              <a:avLst/>
              <a:gdLst>
                <a:gd name="connsiteX0" fmla="*/ 22860 w 66408"/>
                <a:gd name="connsiteY0" fmla="*/ 58673 h 58673"/>
                <a:gd name="connsiteX1" fmla="*/ 0 w 66408"/>
                <a:gd name="connsiteY1" fmla="*/ 58673 h 58673"/>
                <a:gd name="connsiteX2" fmla="*/ 0 w 66408"/>
                <a:gd name="connsiteY2" fmla="*/ 11838 h 58673"/>
                <a:gd name="connsiteX3" fmla="*/ 4801 w 66408"/>
                <a:gd name="connsiteY3" fmla="*/ 2209 h 58673"/>
                <a:gd name="connsiteX4" fmla="*/ 15202 w 66408"/>
                <a:gd name="connsiteY4" fmla="*/ 664 h 58673"/>
                <a:gd name="connsiteX5" fmla="*/ 66408 w 66408"/>
                <a:gd name="connsiteY5" fmla="*/ 18851 h 58673"/>
                <a:gd name="connsiteX6" fmla="*/ 58864 w 66408"/>
                <a:gd name="connsiteY6" fmla="*/ 41318 h 58673"/>
                <a:gd name="connsiteX7" fmla="*/ 23317 w 66408"/>
                <a:gd name="connsiteY7" fmla="*/ 2848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08" h="58673">
                  <a:moveTo>
                    <a:pt x="22860" y="58673"/>
                  </a:moveTo>
                  <a:lnTo>
                    <a:pt x="0" y="58673"/>
                  </a:lnTo>
                  <a:lnTo>
                    <a:pt x="0" y="11838"/>
                  </a:lnTo>
                  <a:cubicBezTo>
                    <a:pt x="17" y="8012"/>
                    <a:pt x="1804" y="4428"/>
                    <a:pt x="4801" y="2209"/>
                  </a:cubicBezTo>
                  <a:cubicBezTo>
                    <a:pt x="7821" y="-31"/>
                    <a:pt x="11699" y="-607"/>
                    <a:pt x="15202" y="664"/>
                  </a:cubicBezTo>
                  <a:lnTo>
                    <a:pt x="66408" y="18851"/>
                  </a:lnTo>
                  <a:lnTo>
                    <a:pt x="58864" y="41318"/>
                  </a:lnTo>
                  <a:lnTo>
                    <a:pt x="23317" y="28480"/>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49" name="Freeform: Shape 30">
              <a:extLst>
                <a:ext uri="{FF2B5EF4-FFF2-40B4-BE49-F238E27FC236}">
                  <a16:creationId xmlns:a16="http://schemas.microsoft.com/office/drawing/2014/main" id="{C12B29EA-E3DB-784A-B8E1-12EF598DB76C}"/>
                </a:ext>
              </a:extLst>
            </p:cNvPr>
            <p:cNvSpPr/>
            <p:nvPr/>
          </p:nvSpPr>
          <p:spPr>
            <a:xfrm>
              <a:off x="790387" y="2459418"/>
              <a:ext cx="125730" cy="130759"/>
            </a:xfrm>
            <a:custGeom>
              <a:avLst/>
              <a:gdLst>
                <a:gd name="connsiteX0" fmla="*/ 62865 w 125730"/>
                <a:gd name="connsiteY0" fmla="*/ 130759 h 130759"/>
                <a:gd name="connsiteX1" fmla="*/ 0 w 125730"/>
                <a:gd name="connsiteY1" fmla="*/ 65380 h 130759"/>
                <a:gd name="connsiteX2" fmla="*/ 62865 w 125730"/>
                <a:gd name="connsiteY2" fmla="*/ 0 h 130759"/>
                <a:gd name="connsiteX3" fmla="*/ 125730 w 125730"/>
                <a:gd name="connsiteY3" fmla="*/ 65380 h 130759"/>
                <a:gd name="connsiteX4" fmla="*/ 62865 w 125730"/>
                <a:gd name="connsiteY4" fmla="*/ 130759 h 130759"/>
                <a:gd name="connsiteX5" fmla="*/ 62865 w 125730"/>
                <a:gd name="connsiteY5" fmla="*/ 23774 h 130759"/>
                <a:gd name="connsiteX6" fmla="*/ 22860 w 125730"/>
                <a:gd name="connsiteY6" fmla="*/ 65380 h 130759"/>
                <a:gd name="connsiteX7" fmla="*/ 62865 w 125730"/>
                <a:gd name="connsiteY7" fmla="*/ 106985 h 130759"/>
                <a:gd name="connsiteX8" fmla="*/ 102870 w 125730"/>
                <a:gd name="connsiteY8" fmla="*/ 65380 h 130759"/>
                <a:gd name="connsiteX9" fmla="*/ 62865 w 125730"/>
                <a:gd name="connsiteY9" fmla="*/ 23774 h 13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730" h="130759">
                  <a:moveTo>
                    <a:pt x="62865" y="130759"/>
                  </a:moveTo>
                  <a:cubicBezTo>
                    <a:pt x="28146" y="130759"/>
                    <a:pt x="0" y="101488"/>
                    <a:pt x="0" y="65380"/>
                  </a:cubicBezTo>
                  <a:cubicBezTo>
                    <a:pt x="0" y="29271"/>
                    <a:pt x="28146" y="0"/>
                    <a:pt x="62865" y="0"/>
                  </a:cubicBezTo>
                  <a:cubicBezTo>
                    <a:pt x="97584" y="0"/>
                    <a:pt x="125730" y="29271"/>
                    <a:pt x="125730" y="65380"/>
                  </a:cubicBezTo>
                  <a:cubicBezTo>
                    <a:pt x="125667" y="101461"/>
                    <a:pt x="97558" y="130694"/>
                    <a:pt x="62865" y="130759"/>
                  </a:cubicBezTo>
                  <a:close/>
                  <a:moveTo>
                    <a:pt x="62865" y="23774"/>
                  </a:moveTo>
                  <a:cubicBezTo>
                    <a:pt x="40771" y="23774"/>
                    <a:pt x="22860" y="42402"/>
                    <a:pt x="22860" y="65380"/>
                  </a:cubicBezTo>
                  <a:cubicBezTo>
                    <a:pt x="22860" y="88358"/>
                    <a:pt x="40771" y="106985"/>
                    <a:pt x="62865" y="106985"/>
                  </a:cubicBezTo>
                  <a:cubicBezTo>
                    <a:pt x="84959" y="106985"/>
                    <a:pt x="102870" y="88358"/>
                    <a:pt x="102870" y="65380"/>
                  </a:cubicBezTo>
                  <a:cubicBezTo>
                    <a:pt x="102870" y="42402"/>
                    <a:pt x="84959" y="23774"/>
                    <a:pt x="62865" y="2377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50" name="Freeform: Shape 31">
              <a:extLst>
                <a:ext uri="{FF2B5EF4-FFF2-40B4-BE49-F238E27FC236}">
                  <a16:creationId xmlns:a16="http://schemas.microsoft.com/office/drawing/2014/main" id="{91B4FE79-7DB1-2C4C-B7B4-4B43A6790B7A}"/>
                </a:ext>
              </a:extLst>
            </p:cNvPr>
            <p:cNvSpPr/>
            <p:nvPr/>
          </p:nvSpPr>
          <p:spPr>
            <a:xfrm>
              <a:off x="974481" y="2461320"/>
              <a:ext cx="59479" cy="77861"/>
            </a:xfrm>
            <a:custGeom>
              <a:avLst/>
              <a:gdLst>
                <a:gd name="connsiteX0" fmla="*/ 42334 w 59479"/>
                <a:gd name="connsiteY0" fmla="*/ 77861 h 77861"/>
                <a:gd name="connsiteX1" fmla="*/ 5758 w 59479"/>
                <a:gd name="connsiteY1" fmla="*/ 55870 h 77861"/>
                <a:gd name="connsiteX2" fmla="*/ 43 w 59479"/>
                <a:gd name="connsiteY2" fmla="*/ 46717 h 77861"/>
                <a:gd name="connsiteX3" fmla="*/ 4044 w 59479"/>
                <a:gd name="connsiteY3" fmla="*/ 36613 h 77861"/>
                <a:gd name="connsiteX4" fmla="*/ 44506 w 59479"/>
                <a:gd name="connsiteY4" fmla="*/ 0 h 77861"/>
                <a:gd name="connsiteX5" fmla="*/ 59479 w 59479"/>
                <a:gd name="connsiteY5" fmla="*/ 17950 h 77861"/>
                <a:gd name="connsiteX6" fmla="*/ 30904 w 59479"/>
                <a:gd name="connsiteY6" fmla="*/ 43626 h 77861"/>
                <a:gd name="connsiteX7" fmla="*/ 53764 w 59479"/>
                <a:gd name="connsiteY7" fmla="*/ 57534 h 7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79" h="77861">
                  <a:moveTo>
                    <a:pt x="42334" y="77861"/>
                  </a:moveTo>
                  <a:lnTo>
                    <a:pt x="5758" y="55870"/>
                  </a:lnTo>
                  <a:cubicBezTo>
                    <a:pt x="2540" y="53962"/>
                    <a:pt x="409" y="50551"/>
                    <a:pt x="43" y="46717"/>
                  </a:cubicBezTo>
                  <a:cubicBezTo>
                    <a:pt x="-279" y="42873"/>
                    <a:pt x="1213" y="39106"/>
                    <a:pt x="4044" y="36613"/>
                  </a:cubicBezTo>
                  <a:lnTo>
                    <a:pt x="44506" y="0"/>
                  </a:lnTo>
                  <a:lnTo>
                    <a:pt x="59479" y="17950"/>
                  </a:lnTo>
                  <a:lnTo>
                    <a:pt x="30904" y="43626"/>
                  </a:lnTo>
                  <a:lnTo>
                    <a:pt x="53764" y="57534"/>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51" name="Freeform: Shape 32">
              <a:extLst>
                <a:ext uri="{FF2B5EF4-FFF2-40B4-BE49-F238E27FC236}">
                  <a16:creationId xmlns:a16="http://schemas.microsoft.com/office/drawing/2014/main" id="{39A4A848-78D3-B54D-977C-C54F77574A90}"/>
                </a:ext>
              </a:extLst>
            </p:cNvPr>
            <p:cNvSpPr/>
            <p:nvPr/>
          </p:nvSpPr>
          <p:spPr>
            <a:xfrm>
              <a:off x="996091" y="2376208"/>
              <a:ext cx="125730" cy="130760"/>
            </a:xfrm>
            <a:custGeom>
              <a:avLst/>
              <a:gdLst>
                <a:gd name="connsiteX0" fmla="*/ 62787 w 125730"/>
                <a:gd name="connsiteY0" fmla="*/ 130759 h 130760"/>
                <a:gd name="connsiteX1" fmla="*/ 0 w 125730"/>
                <a:gd name="connsiteY1" fmla="*/ 65298 h 130760"/>
                <a:gd name="connsiteX2" fmla="*/ 62943 w 125730"/>
                <a:gd name="connsiteY2" fmla="*/ 0 h 130760"/>
                <a:gd name="connsiteX3" fmla="*/ 125730 w 125730"/>
                <a:gd name="connsiteY3" fmla="*/ 65461 h 130760"/>
                <a:gd name="connsiteX4" fmla="*/ 117308 w 125730"/>
                <a:gd name="connsiteY4" fmla="*/ 98069 h 130760"/>
                <a:gd name="connsiteX5" fmla="*/ 62787 w 125730"/>
                <a:gd name="connsiteY5" fmla="*/ 130759 h 130760"/>
                <a:gd name="connsiteX6" fmla="*/ 62787 w 125730"/>
                <a:gd name="connsiteY6" fmla="*/ 23774 h 130760"/>
                <a:gd name="connsiteX7" fmla="*/ 22663 w 125730"/>
                <a:gd name="connsiteY7" fmla="*/ 65256 h 130760"/>
                <a:gd name="connsiteX8" fmla="*/ 24039 w 125730"/>
                <a:gd name="connsiteY8" fmla="*/ 76197 h 130760"/>
                <a:gd name="connsiteX9" fmla="*/ 42670 w 125730"/>
                <a:gd name="connsiteY9" fmla="*/ 101398 h 130760"/>
                <a:gd name="connsiteX10" fmla="*/ 42670 w 125730"/>
                <a:gd name="connsiteY10" fmla="*/ 101398 h 130760"/>
                <a:gd name="connsiteX11" fmla="*/ 97645 w 125730"/>
                <a:gd name="connsiteY11" fmla="*/ 87501 h 130760"/>
                <a:gd name="connsiteX12" fmla="*/ 84283 w 125730"/>
                <a:gd name="connsiteY12" fmla="*/ 30327 h 130760"/>
                <a:gd name="connsiteX13" fmla="*/ 82675 w 125730"/>
                <a:gd name="connsiteY13" fmla="*/ 29361 h 130760"/>
                <a:gd name="connsiteX14" fmla="*/ 63015 w 125730"/>
                <a:gd name="connsiteY14" fmla="*/ 23774 h 1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730" h="130760">
                  <a:moveTo>
                    <a:pt x="62787" y="130759"/>
                  </a:moveTo>
                  <a:cubicBezTo>
                    <a:pt x="28067" y="130714"/>
                    <a:pt x="-43" y="101406"/>
                    <a:pt x="0" y="65298"/>
                  </a:cubicBezTo>
                  <a:cubicBezTo>
                    <a:pt x="43" y="29190"/>
                    <a:pt x="28224" y="-45"/>
                    <a:pt x="62943" y="0"/>
                  </a:cubicBezTo>
                  <a:cubicBezTo>
                    <a:pt x="97663" y="45"/>
                    <a:pt x="125773" y="29353"/>
                    <a:pt x="125730" y="65461"/>
                  </a:cubicBezTo>
                  <a:cubicBezTo>
                    <a:pt x="125716" y="76910"/>
                    <a:pt x="122812" y="88154"/>
                    <a:pt x="117308" y="98069"/>
                  </a:cubicBezTo>
                  <a:cubicBezTo>
                    <a:pt x="106152" y="118414"/>
                    <a:pt x="85306" y="130913"/>
                    <a:pt x="62787" y="130759"/>
                  </a:cubicBezTo>
                  <a:close/>
                  <a:moveTo>
                    <a:pt x="62787" y="23774"/>
                  </a:moveTo>
                  <a:cubicBezTo>
                    <a:pt x="40693" y="23706"/>
                    <a:pt x="22729" y="42278"/>
                    <a:pt x="22663" y="65256"/>
                  </a:cubicBezTo>
                  <a:cubicBezTo>
                    <a:pt x="22653" y="68950"/>
                    <a:pt x="23115" y="72630"/>
                    <a:pt x="24039" y="76197"/>
                  </a:cubicBezTo>
                  <a:cubicBezTo>
                    <a:pt x="26762" y="86849"/>
                    <a:pt x="33472" y="95924"/>
                    <a:pt x="42670" y="101398"/>
                  </a:cubicBezTo>
                  <a:lnTo>
                    <a:pt x="42670" y="101398"/>
                  </a:lnTo>
                  <a:cubicBezTo>
                    <a:pt x="61541" y="113349"/>
                    <a:pt x="86154" y="107127"/>
                    <a:pt x="97645" y="87501"/>
                  </a:cubicBezTo>
                  <a:cubicBezTo>
                    <a:pt x="109136" y="67876"/>
                    <a:pt x="103154" y="42278"/>
                    <a:pt x="84283" y="30327"/>
                  </a:cubicBezTo>
                  <a:cubicBezTo>
                    <a:pt x="83754" y="29992"/>
                    <a:pt x="83218" y="29670"/>
                    <a:pt x="82675" y="29361"/>
                  </a:cubicBezTo>
                  <a:cubicBezTo>
                    <a:pt x="76706" y="25740"/>
                    <a:pt x="69926" y="23813"/>
                    <a:pt x="63015" y="2377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52" name="Freeform: Shape 33">
              <a:extLst>
                <a:ext uri="{FF2B5EF4-FFF2-40B4-BE49-F238E27FC236}">
                  <a16:creationId xmlns:a16="http://schemas.microsoft.com/office/drawing/2014/main" id="{B46FA5F7-67B1-A041-8194-A1BD7D84C9D9}"/>
                </a:ext>
              </a:extLst>
            </p:cNvPr>
            <p:cNvSpPr/>
            <p:nvPr/>
          </p:nvSpPr>
          <p:spPr>
            <a:xfrm>
              <a:off x="1098083" y="2255672"/>
              <a:ext cx="64350" cy="68720"/>
            </a:xfrm>
            <a:custGeom>
              <a:avLst/>
              <a:gdLst>
                <a:gd name="connsiteX0" fmla="*/ 21603 w 64350"/>
                <a:gd name="connsiteY0" fmla="*/ 68708 h 68720"/>
                <a:gd name="connsiteX1" fmla="*/ 10173 w 64350"/>
                <a:gd name="connsiteY1" fmla="*/ 59079 h 68720"/>
                <a:gd name="connsiteX2" fmla="*/ 0 w 64350"/>
                <a:gd name="connsiteY2" fmla="*/ 4517 h 68720"/>
                <a:gd name="connsiteX3" fmla="*/ 22860 w 64350"/>
                <a:gd name="connsiteY3" fmla="*/ 0 h 68720"/>
                <a:gd name="connsiteX4" fmla="*/ 30061 w 64350"/>
                <a:gd name="connsiteY4" fmla="*/ 38277 h 68720"/>
                <a:gd name="connsiteX5" fmla="*/ 52921 w 64350"/>
                <a:gd name="connsiteY5" fmla="*/ 24607 h 68720"/>
                <a:gd name="connsiteX6" fmla="*/ 64351 w 64350"/>
                <a:gd name="connsiteY6" fmla="*/ 45171 h 68720"/>
                <a:gd name="connsiteX7" fmla="*/ 27775 w 64350"/>
                <a:gd name="connsiteY7" fmla="*/ 67163 h 68720"/>
                <a:gd name="connsiteX8" fmla="*/ 21603 w 64350"/>
                <a:gd name="connsiteY8" fmla="*/ 68708 h 6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50" h="68720">
                  <a:moveTo>
                    <a:pt x="21603" y="68708"/>
                  </a:moveTo>
                  <a:cubicBezTo>
                    <a:pt x="16049" y="68813"/>
                    <a:pt x="11227" y="64751"/>
                    <a:pt x="10173" y="59079"/>
                  </a:cubicBezTo>
                  <a:lnTo>
                    <a:pt x="0" y="4517"/>
                  </a:lnTo>
                  <a:lnTo>
                    <a:pt x="22860" y="0"/>
                  </a:lnTo>
                  <a:lnTo>
                    <a:pt x="30061" y="38277"/>
                  </a:lnTo>
                  <a:lnTo>
                    <a:pt x="52921" y="24607"/>
                  </a:lnTo>
                  <a:lnTo>
                    <a:pt x="64351" y="45171"/>
                  </a:lnTo>
                  <a:lnTo>
                    <a:pt x="27775" y="67163"/>
                  </a:lnTo>
                  <a:cubicBezTo>
                    <a:pt x="25899" y="68274"/>
                    <a:pt x="23759" y="68809"/>
                    <a:pt x="21603" y="6870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53" name="Freeform: Shape 34">
              <a:extLst>
                <a:ext uri="{FF2B5EF4-FFF2-40B4-BE49-F238E27FC236}">
                  <a16:creationId xmlns:a16="http://schemas.microsoft.com/office/drawing/2014/main" id="{16AD0344-6C07-B049-B76D-D7F8E9DE724A}"/>
                </a:ext>
              </a:extLst>
            </p:cNvPr>
            <p:cNvSpPr/>
            <p:nvPr/>
          </p:nvSpPr>
          <p:spPr>
            <a:xfrm>
              <a:off x="1041851" y="2138453"/>
              <a:ext cx="125684" cy="130769"/>
            </a:xfrm>
            <a:custGeom>
              <a:avLst/>
              <a:gdLst>
                <a:gd name="connsiteX0" fmla="*/ 62976 w 125684"/>
                <a:gd name="connsiteY0" fmla="*/ 130770 h 130769"/>
                <a:gd name="connsiteX1" fmla="*/ 8455 w 125684"/>
                <a:gd name="connsiteY1" fmla="*/ 98080 h 130769"/>
                <a:gd name="connsiteX2" fmla="*/ 31315 w 125684"/>
                <a:gd name="connsiteY2" fmla="*/ 8807 h 130769"/>
                <a:gd name="connsiteX3" fmla="*/ 117216 w 125684"/>
                <a:gd name="connsiteY3" fmla="*/ 32636 h 130769"/>
                <a:gd name="connsiteX4" fmla="*/ 94303 w 125684"/>
                <a:gd name="connsiteY4" fmla="*/ 121974 h 130769"/>
                <a:gd name="connsiteX5" fmla="*/ 62976 w 125684"/>
                <a:gd name="connsiteY5" fmla="*/ 130770 h 130769"/>
                <a:gd name="connsiteX6" fmla="*/ 62976 w 125684"/>
                <a:gd name="connsiteY6" fmla="*/ 23785 h 130769"/>
                <a:gd name="connsiteX7" fmla="*/ 23327 w 125684"/>
                <a:gd name="connsiteY7" fmla="*/ 65757 h 130769"/>
                <a:gd name="connsiteX8" fmla="*/ 28686 w 125684"/>
                <a:gd name="connsiteY8" fmla="*/ 86193 h 130769"/>
                <a:gd name="connsiteX9" fmla="*/ 83334 w 125684"/>
                <a:gd name="connsiteY9" fmla="*/ 101419 h 130769"/>
                <a:gd name="connsiteX10" fmla="*/ 97975 w 125684"/>
                <a:gd name="connsiteY10" fmla="*/ 44584 h 130769"/>
                <a:gd name="connsiteX11" fmla="*/ 62976 w 125684"/>
                <a:gd name="connsiteY11" fmla="*/ 23785 h 13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684" h="130769">
                  <a:moveTo>
                    <a:pt x="62976" y="130770"/>
                  </a:moveTo>
                  <a:cubicBezTo>
                    <a:pt x="40495" y="130774"/>
                    <a:pt x="19716" y="118316"/>
                    <a:pt x="8455" y="98080"/>
                  </a:cubicBezTo>
                  <a:cubicBezTo>
                    <a:pt x="-8906" y="66859"/>
                    <a:pt x="1323" y="26914"/>
                    <a:pt x="31315" y="8807"/>
                  </a:cubicBezTo>
                  <a:cubicBezTo>
                    <a:pt x="61363" y="-9282"/>
                    <a:pt x="99822" y="1386"/>
                    <a:pt x="117216" y="32636"/>
                  </a:cubicBezTo>
                  <a:cubicBezTo>
                    <a:pt x="134610" y="63887"/>
                    <a:pt x="124351" y="103884"/>
                    <a:pt x="94303" y="121974"/>
                  </a:cubicBezTo>
                  <a:cubicBezTo>
                    <a:pt x="84781" y="127706"/>
                    <a:pt x="73978" y="130739"/>
                    <a:pt x="62976" y="130770"/>
                  </a:cubicBezTo>
                  <a:close/>
                  <a:moveTo>
                    <a:pt x="62976" y="23785"/>
                  </a:moveTo>
                  <a:cubicBezTo>
                    <a:pt x="40883" y="23989"/>
                    <a:pt x="23131" y="42780"/>
                    <a:pt x="23327" y="65757"/>
                  </a:cubicBezTo>
                  <a:cubicBezTo>
                    <a:pt x="23388" y="72936"/>
                    <a:pt x="25234" y="79976"/>
                    <a:pt x="28686" y="86193"/>
                  </a:cubicBezTo>
                  <a:cubicBezTo>
                    <a:pt x="39734" y="106092"/>
                    <a:pt x="64201" y="112909"/>
                    <a:pt x="83334" y="101419"/>
                  </a:cubicBezTo>
                  <a:cubicBezTo>
                    <a:pt x="102468" y="89929"/>
                    <a:pt x="109023" y="64483"/>
                    <a:pt x="97975" y="44584"/>
                  </a:cubicBezTo>
                  <a:cubicBezTo>
                    <a:pt x="90765" y="31598"/>
                    <a:pt x="77394" y="23652"/>
                    <a:pt x="62976" y="23785"/>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454" name="Group 453">
            <a:extLst>
              <a:ext uri="{FF2B5EF4-FFF2-40B4-BE49-F238E27FC236}">
                <a16:creationId xmlns:a16="http://schemas.microsoft.com/office/drawing/2014/main" id="{D8A67876-EDE2-D445-92A1-85ECADA6C223}"/>
              </a:ext>
            </a:extLst>
          </p:cNvPr>
          <p:cNvGrpSpPr/>
          <p:nvPr/>
        </p:nvGrpSpPr>
        <p:grpSpPr>
          <a:xfrm>
            <a:off x="4835943" y="1817510"/>
            <a:ext cx="914400" cy="1180295"/>
            <a:chOff x="470164" y="1817509"/>
            <a:chExt cx="914400" cy="1180295"/>
          </a:xfrm>
        </p:grpSpPr>
        <p:sp>
          <p:nvSpPr>
            <p:cNvPr id="455" name="Rectangle 454">
              <a:extLst>
                <a:ext uri="{FF2B5EF4-FFF2-40B4-BE49-F238E27FC236}">
                  <a16:creationId xmlns:a16="http://schemas.microsoft.com/office/drawing/2014/main" id="{815CDC85-CE2C-E642-8CC3-7625C064A56F}"/>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a:t>
              </a: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CodePipeline</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56" name="Freeform: Shape 130">
              <a:extLst>
                <a:ext uri="{FF2B5EF4-FFF2-40B4-BE49-F238E27FC236}">
                  <a16:creationId xmlns:a16="http://schemas.microsoft.com/office/drawing/2014/main" id="{757D603D-FA98-FA4A-90FF-63E48AC83FF0}"/>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457" name="Group 456">
            <a:extLst>
              <a:ext uri="{FF2B5EF4-FFF2-40B4-BE49-F238E27FC236}">
                <a16:creationId xmlns:a16="http://schemas.microsoft.com/office/drawing/2014/main" id="{A8704C46-9629-1345-AFD3-FF97D993445D}"/>
              </a:ext>
            </a:extLst>
          </p:cNvPr>
          <p:cNvGrpSpPr/>
          <p:nvPr/>
        </p:nvGrpSpPr>
        <p:grpSpPr>
          <a:xfrm>
            <a:off x="3744499" y="1817510"/>
            <a:ext cx="914400" cy="1180295"/>
            <a:chOff x="470164" y="1817509"/>
            <a:chExt cx="914400" cy="1180295"/>
          </a:xfrm>
        </p:grpSpPr>
        <p:sp>
          <p:nvSpPr>
            <p:cNvPr id="458" name="Rectangle 457">
              <a:extLst>
                <a:ext uri="{FF2B5EF4-FFF2-40B4-BE49-F238E27FC236}">
                  <a16:creationId xmlns:a16="http://schemas.microsoft.com/office/drawing/2014/main" id="{B5AD119E-0DCD-1C47-BA5F-3C521FDDAB07}"/>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a:t>
              </a: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CodeDeploy</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59" name="Freeform: Shape 133">
              <a:extLst>
                <a:ext uri="{FF2B5EF4-FFF2-40B4-BE49-F238E27FC236}">
                  <a16:creationId xmlns:a16="http://schemas.microsoft.com/office/drawing/2014/main" id="{E06A06DE-69FC-F64A-AF7D-4B2E55E19AF2}"/>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460" name="Group 459">
            <a:extLst>
              <a:ext uri="{FF2B5EF4-FFF2-40B4-BE49-F238E27FC236}">
                <a16:creationId xmlns:a16="http://schemas.microsoft.com/office/drawing/2014/main" id="{B8445940-8C9A-7B4D-B781-0AD9F6626775}"/>
              </a:ext>
            </a:extLst>
          </p:cNvPr>
          <p:cNvGrpSpPr/>
          <p:nvPr/>
        </p:nvGrpSpPr>
        <p:grpSpPr>
          <a:xfrm>
            <a:off x="2653054" y="1817510"/>
            <a:ext cx="914400" cy="1180295"/>
            <a:chOff x="470164" y="1817509"/>
            <a:chExt cx="914400" cy="1180295"/>
          </a:xfrm>
        </p:grpSpPr>
        <p:sp>
          <p:nvSpPr>
            <p:cNvPr id="461" name="Rectangle 460">
              <a:extLst>
                <a:ext uri="{FF2B5EF4-FFF2-40B4-BE49-F238E27FC236}">
                  <a16:creationId xmlns:a16="http://schemas.microsoft.com/office/drawing/2014/main" id="{461069B6-4D37-0A4D-B3DE-0A6328E244AE}"/>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a:t>
              </a: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CodeCommit</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62" name="Freeform: Shape 136">
              <a:extLst>
                <a:ext uri="{FF2B5EF4-FFF2-40B4-BE49-F238E27FC236}">
                  <a16:creationId xmlns:a16="http://schemas.microsoft.com/office/drawing/2014/main" id="{9F578C5F-3CA5-8F4F-ADD5-AA261490FF8D}"/>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463" name="Group 462">
            <a:extLst>
              <a:ext uri="{FF2B5EF4-FFF2-40B4-BE49-F238E27FC236}">
                <a16:creationId xmlns:a16="http://schemas.microsoft.com/office/drawing/2014/main" id="{48AA7ED8-E8FA-6C42-8D46-31ED2A2D6A0E}"/>
              </a:ext>
            </a:extLst>
          </p:cNvPr>
          <p:cNvGrpSpPr/>
          <p:nvPr/>
        </p:nvGrpSpPr>
        <p:grpSpPr>
          <a:xfrm>
            <a:off x="1561609" y="1817510"/>
            <a:ext cx="914400" cy="1180295"/>
            <a:chOff x="470164" y="1817509"/>
            <a:chExt cx="914400" cy="1180295"/>
          </a:xfrm>
        </p:grpSpPr>
        <p:sp>
          <p:nvSpPr>
            <p:cNvPr id="464" name="Rectangle 463">
              <a:extLst>
                <a:ext uri="{FF2B5EF4-FFF2-40B4-BE49-F238E27FC236}">
                  <a16:creationId xmlns:a16="http://schemas.microsoft.com/office/drawing/2014/main" id="{9EE11725-8A32-D04B-ACAB-34515F785657}"/>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a:t>
              </a:r>
              <a:b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b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CodeBuild</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465" name="Freeform: Shape 139">
              <a:extLst>
                <a:ext uri="{FF2B5EF4-FFF2-40B4-BE49-F238E27FC236}">
                  <a16:creationId xmlns:a16="http://schemas.microsoft.com/office/drawing/2014/main" id="{4D4A4872-7998-504F-9C70-1F6AE1E6C460}"/>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486" name="Graphic 9">
            <a:extLst>
              <a:ext uri="{FF2B5EF4-FFF2-40B4-BE49-F238E27FC236}">
                <a16:creationId xmlns:a16="http://schemas.microsoft.com/office/drawing/2014/main" id="{BBB10D48-11CA-E24A-9D7C-5BA75A2A2DDF}"/>
              </a:ext>
            </a:extLst>
          </p:cNvPr>
          <p:cNvGrpSpPr>
            <a:grpSpLocks noChangeAspect="1"/>
          </p:cNvGrpSpPr>
          <p:nvPr/>
        </p:nvGrpSpPr>
        <p:grpSpPr>
          <a:xfrm>
            <a:off x="1751313" y="1987821"/>
            <a:ext cx="548640" cy="472532"/>
            <a:chOff x="1691562" y="280304"/>
            <a:chExt cx="600077" cy="516834"/>
          </a:xfrm>
          <a:solidFill>
            <a:srgbClr val="FFFFFF"/>
          </a:solidFill>
        </p:grpSpPr>
        <p:sp>
          <p:nvSpPr>
            <p:cNvPr id="487" name="Freeform: Shape 239">
              <a:extLst>
                <a:ext uri="{FF2B5EF4-FFF2-40B4-BE49-F238E27FC236}">
                  <a16:creationId xmlns:a16="http://schemas.microsoft.com/office/drawing/2014/main" id="{F0F2B0BD-6634-DF4E-A409-90F57B186044}"/>
                </a:ext>
              </a:extLst>
            </p:cNvPr>
            <p:cNvSpPr/>
            <p:nvPr/>
          </p:nvSpPr>
          <p:spPr>
            <a:xfrm>
              <a:off x="2007677" y="564873"/>
              <a:ext cx="66218" cy="84967"/>
            </a:xfrm>
            <a:custGeom>
              <a:avLst/>
              <a:gdLst>
                <a:gd name="connsiteX0" fmla="*/ 45873 w 66218"/>
                <a:gd name="connsiteY0" fmla="*/ 84968 h 84967"/>
                <a:gd name="connsiteX1" fmla="*/ 3468 w 66218"/>
                <a:gd name="connsiteY1" fmla="*/ 47756 h 84967"/>
                <a:gd name="connsiteX2" fmla="*/ 3229 w 66218"/>
                <a:gd name="connsiteY2" fmla="*/ 33139 h 84967"/>
                <a:gd name="connsiteX3" fmla="*/ 4611 w 66218"/>
                <a:gd name="connsiteY3" fmla="*/ 32044 h 84967"/>
                <a:gd name="connsiteX4" fmla="*/ 52503 w 66218"/>
                <a:gd name="connsiteY4" fmla="*/ 0 h 84967"/>
                <a:gd name="connsiteX5" fmla="*/ 66219 w 66218"/>
                <a:gd name="connsiteY5" fmla="*/ 16642 h 84967"/>
                <a:gd name="connsiteX6" fmla="*/ 29643 w 66218"/>
                <a:gd name="connsiteY6" fmla="*/ 41347 h 84967"/>
                <a:gd name="connsiteX7" fmla="*/ 62332 w 66218"/>
                <a:gd name="connsiteY7" fmla="*/ 70186 h 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18" h="84967">
                  <a:moveTo>
                    <a:pt x="45873" y="84968"/>
                  </a:moveTo>
                  <a:lnTo>
                    <a:pt x="3468" y="47756"/>
                  </a:lnTo>
                  <a:cubicBezTo>
                    <a:pt x="-1061" y="43779"/>
                    <a:pt x="-1168" y="37235"/>
                    <a:pt x="3229" y="33139"/>
                  </a:cubicBezTo>
                  <a:cubicBezTo>
                    <a:pt x="3657" y="32741"/>
                    <a:pt x="4119" y="32375"/>
                    <a:pt x="4611" y="32044"/>
                  </a:cubicBezTo>
                  <a:lnTo>
                    <a:pt x="52503" y="0"/>
                  </a:lnTo>
                  <a:lnTo>
                    <a:pt x="66219" y="16642"/>
                  </a:lnTo>
                  <a:lnTo>
                    <a:pt x="29643" y="41347"/>
                  </a:lnTo>
                  <a:lnTo>
                    <a:pt x="62332" y="70186"/>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88" name="Freeform: Shape 240">
              <a:extLst>
                <a:ext uri="{FF2B5EF4-FFF2-40B4-BE49-F238E27FC236}">
                  <a16:creationId xmlns:a16="http://schemas.microsoft.com/office/drawing/2014/main" id="{F473EB15-04E5-7740-829C-A38C08B3042B}"/>
                </a:ext>
              </a:extLst>
            </p:cNvPr>
            <p:cNvSpPr/>
            <p:nvPr/>
          </p:nvSpPr>
          <p:spPr>
            <a:xfrm>
              <a:off x="2144190" y="571075"/>
              <a:ext cx="65631" cy="84967"/>
            </a:xfrm>
            <a:custGeom>
              <a:avLst/>
              <a:gdLst>
                <a:gd name="connsiteX0" fmla="*/ 13716 w 65631"/>
                <a:gd name="connsiteY0" fmla="*/ 84968 h 84967"/>
                <a:gd name="connsiteX1" fmla="*/ 0 w 65631"/>
                <a:gd name="connsiteY1" fmla="*/ 68429 h 84967"/>
                <a:gd name="connsiteX2" fmla="*/ 36576 w 65631"/>
                <a:gd name="connsiteY2" fmla="*/ 43621 h 84967"/>
                <a:gd name="connsiteX3" fmla="*/ 3886 w 65631"/>
                <a:gd name="connsiteY3" fmla="*/ 14781 h 84967"/>
                <a:gd name="connsiteX4" fmla="*/ 19774 w 65631"/>
                <a:gd name="connsiteY4" fmla="*/ 0 h 84967"/>
                <a:gd name="connsiteX5" fmla="*/ 62179 w 65631"/>
                <a:gd name="connsiteY5" fmla="*/ 37212 h 84967"/>
                <a:gd name="connsiteX6" fmla="*/ 65608 w 65631"/>
                <a:gd name="connsiteY6" fmla="*/ 45275 h 84967"/>
                <a:gd name="connsiteX7" fmla="*/ 61036 w 65631"/>
                <a:gd name="connsiteY7" fmla="*/ 52924 h 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31" h="84967">
                  <a:moveTo>
                    <a:pt x="13716" y="84968"/>
                  </a:moveTo>
                  <a:lnTo>
                    <a:pt x="0" y="68429"/>
                  </a:lnTo>
                  <a:lnTo>
                    <a:pt x="36576" y="43621"/>
                  </a:lnTo>
                  <a:lnTo>
                    <a:pt x="3886" y="14781"/>
                  </a:lnTo>
                  <a:lnTo>
                    <a:pt x="19774" y="0"/>
                  </a:lnTo>
                  <a:lnTo>
                    <a:pt x="62179" y="37212"/>
                  </a:lnTo>
                  <a:cubicBezTo>
                    <a:pt x="64569" y="39318"/>
                    <a:pt x="65821" y="42263"/>
                    <a:pt x="65608" y="45275"/>
                  </a:cubicBezTo>
                  <a:cubicBezTo>
                    <a:pt x="65402" y="48308"/>
                    <a:pt x="63730" y="51106"/>
                    <a:pt x="61036" y="5292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89" name="Freeform: Shape 241">
              <a:extLst>
                <a:ext uri="{FF2B5EF4-FFF2-40B4-BE49-F238E27FC236}">
                  <a16:creationId xmlns:a16="http://schemas.microsoft.com/office/drawing/2014/main" id="{D00F611F-2577-B740-A4AE-8BF9ED093B75}"/>
                </a:ext>
              </a:extLst>
            </p:cNvPr>
            <p:cNvSpPr/>
            <p:nvPr/>
          </p:nvSpPr>
          <p:spPr>
            <a:xfrm rot="-3976801">
              <a:off x="2033458" y="605856"/>
              <a:ext cx="149847" cy="20673"/>
            </a:xfrm>
            <a:custGeom>
              <a:avLst/>
              <a:gdLst>
                <a:gd name="connsiteX0" fmla="*/ 0 w 149847"/>
                <a:gd name="connsiteY0" fmla="*/ 0 h 20673"/>
                <a:gd name="connsiteX1" fmla="*/ 149847 w 149847"/>
                <a:gd name="connsiteY1" fmla="*/ 0 h 20673"/>
                <a:gd name="connsiteX2" fmla="*/ 149847 w 149847"/>
                <a:gd name="connsiteY2" fmla="*/ 20673 h 20673"/>
                <a:gd name="connsiteX3" fmla="*/ 0 w 149847"/>
                <a:gd name="connsiteY3" fmla="*/ 20673 h 20673"/>
              </a:gdLst>
              <a:ahLst/>
              <a:cxnLst>
                <a:cxn ang="0">
                  <a:pos x="connsiteX0" y="connsiteY0"/>
                </a:cxn>
                <a:cxn ang="0">
                  <a:pos x="connsiteX1" y="connsiteY1"/>
                </a:cxn>
                <a:cxn ang="0">
                  <a:pos x="connsiteX2" y="connsiteY2"/>
                </a:cxn>
                <a:cxn ang="0">
                  <a:pos x="connsiteX3" y="connsiteY3"/>
                </a:cxn>
              </a:cxnLst>
              <a:rect l="l" t="t" r="r" b="b"/>
              <a:pathLst>
                <a:path w="149847" h="20673">
                  <a:moveTo>
                    <a:pt x="0" y="0"/>
                  </a:moveTo>
                  <a:lnTo>
                    <a:pt x="149847" y="0"/>
                  </a:lnTo>
                  <a:lnTo>
                    <a:pt x="149847"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0" name="Freeform: Shape 242">
              <a:extLst>
                <a:ext uri="{FF2B5EF4-FFF2-40B4-BE49-F238E27FC236}">
                  <a16:creationId xmlns:a16="http://schemas.microsoft.com/office/drawing/2014/main" id="{1F5FED13-99BE-7D4A-991D-56FBC5A797B0}"/>
                </a:ext>
              </a:extLst>
            </p:cNvPr>
            <p:cNvSpPr/>
            <p:nvPr/>
          </p:nvSpPr>
          <p:spPr>
            <a:xfrm>
              <a:off x="1954452" y="507711"/>
              <a:ext cx="320040" cy="206733"/>
            </a:xfrm>
            <a:custGeom>
              <a:avLst/>
              <a:gdLst>
                <a:gd name="connsiteX0" fmla="*/ 308610 w 320040"/>
                <a:gd name="connsiteY0" fmla="*/ 206734 h 206733"/>
                <a:gd name="connsiteX1" fmla="*/ 11430 w 320040"/>
                <a:gd name="connsiteY1" fmla="*/ 206734 h 206733"/>
                <a:gd name="connsiteX2" fmla="*/ 0 w 320040"/>
                <a:gd name="connsiteY2" fmla="*/ 196397 h 206733"/>
                <a:gd name="connsiteX3" fmla="*/ 0 w 320040"/>
                <a:gd name="connsiteY3" fmla="*/ 10337 h 206733"/>
                <a:gd name="connsiteX4" fmla="*/ 11430 w 320040"/>
                <a:gd name="connsiteY4" fmla="*/ 0 h 206733"/>
                <a:gd name="connsiteX5" fmla="*/ 308610 w 320040"/>
                <a:gd name="connsiteY5" fmla="*/ 0 h 206733"/>
                <a:gd name="connsiteX6" fmla="*/ 320040 w 320040"/>
                <a:gd name="connsiteY6" fmla="*/ 10337 h 206733"/>
                <a:gd name="connsiteX7" fmla="*/ 320040 w 320040"/>
                <a:gd name="connsiteY7" fmla="*/ 196397 h 206733"/>
                <a:gd name="connsiteX8" fmla="*/ 308610 w 320040"/>
                <a:gd name="connsiteY8" fmla="*/ 206734 h 206733"/>
                <a:gd name="connsiteX9" fmla="*/ 22860 w 320040"/>
                <a:gd name="connsiteY9" fmla="*/ 186061 h 206733"/>
                <a:gd name="connsiteX10" fmla="*/ 297180 w 320040"/>
                <a:gd name="connsiteY10" fmla="*/ 186061 h 206733"/>
                <a:gd name="connsiteX11" fmla="*/ 297180 w 320040"/>
                <a:gd name="connsiteY11" fmla="*/ 20673 h 206733"/>
                <a:gd name="connsiteX12" fmla="*/ 22860 w 320040"/>
                <a:gd name="connsiteY12" fmla="*/ 20673 h 20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040" h="206733">
                  <a:moveTo>
                    <a:pt x="308610" y="206734"/>
                  </a:moveTo>
                  <a:lnTo>
                    <a:pt x="11430" y="206734"/>
                  </a:lnTo>
                  <a:cubicBezTo>
                    <a:pt x="5117" y="206734"/>
                    <a:pt x="0" y="202106"/>
                    <a:pt x="0" y="196397"/>
                  </a:cubicBezTo>
                  <a:lnTo>
                    <a:pt x="0" y="10337"/>
                  </a:lnTo>
                  <a:cubicBezTo>
                    <a:pt x="0" y="4628"/>
                    <a:pt x="5117" y="0"/>
                    <a:pt x="11430" y="0"/>
                  </a:cubicBezTo>
                  <a:lnTo>
                    <a:pt x="308610" y="0"/>
                  </a:lnTo>
                  <a:cubicBezTo>
                    <a:pt x="314923" y="0"/>
                    <a:pt x="320040" y="4628"/>
                    <a:pt x="320040" y="10337"/>
                  </a:cubicBezTo>
                  <a:lnTo>
                    <a:pt x="320040" y="196397"/>
                  </a:lnTo>
                  <a:cubicBezTo>
                    <a:pt x="320040" y="202106"/>
                    <a:pt x="314923" y="206734"/>
                    <a:pt x="308610" y="206734"/>
                  </a:cubicBezTo>
                  <a:close/>
                  <a:moveTo>
                    <a:pt x="22860" y="186061"/>
                  </a:moveTo>
                  <a:lnTo>
                    <a:pt x="297180" y="186061"/>
                  </a:lnTo>
                  <a:lnTo>
                    <a:pt x="297180"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1" name="Freeform: Shape 243">
              <a:extLst>
                <a:ext uri="{FF2B5EF4-FFF2-40B4-BE49-F238E27FC236}">
                  <a16:creationId xmlns:a16="http://schemas.microsoft.com/office/drawing/2014/main" id="{07E8FF28-05F0-A74A-94CC-E0632F8A7BB6}"/>
                </a:ext>
              </a:extLst>
            </p:cNvPr>
            <p:cNvSpPr/>
            <p:nvPr/>
          </p:nvSpPr>
          <p:spPr>
            <a:xfrm>
              <a:off x="1748712" y="362998"/>
              <a:ext cx="148590" cy="434141"/>
            </a:xfrm>
            <a:custGeom>
              <a:avLst/>
              <a:gdLst>
                <a:gd name="connsiteX0" fmla="*/ 137160 w 148590"/>
                <a:gd name="connsiteY0" fmla="*/ 434141 h 434141"/>
                <a:gd name="connsiteX1" fmla="*/ 11430 w 148590"/>
                <a:gd name="connsiteY1" fmla="*/ 434141 h 434141"/>
                <a:gd name="connsiteX2" fmla="*/ 0 w 148590"/>
                <a:gd name="connsiteY2" fmla="*/ 423805 h 434141"/>
                <a:gd name="connsiteX3" fmla="*/ 0 w 148590"/>
                <a:gd name="connsiteY3" fmla="*/ 10337 h 434141"/>
                <a:gd name="connsiteX4" fmla="*/ 11430 w 148590"/>
                <a:gd name="connsiteY4" fmla="*/ 0 h 434141"/>
                <a:gd name="connsiteX5" fmla="*/ 137160 w 148590"/>
                <a:gd name="connsiteY5" fmla="*/ 0 h 434141"/>
                <a:gd name="connsiteX6" fmla="*/ 148590 w 148590"/>
                <a:gd name="connsiteY6" fmla="*/ 10337 h 434141"/>
                <a:gd name="connsiteX7" fmla="*/ 148590 w 148590"/>
                <a:gd name="connsiteY7" fmla="*/ 423805 h 434141"/>
                <a:gd name="connsiteX8" fmla="*/ 137160 w 148590"/>
                <a:gd name="connsiteY8" fmla="*/ 434141 h 434141"/>
                <a:gd name="connsiteX9" fmla="*/ 22860 w 148590"/>
                <a:gd name="connsiteY9" fmla="*/ 413468 h 434141"/>
                <a:gd name="connsiteX10" fmla="*/ 125730 w 148590"/>
                <a:gd name="connsiteY10" fmla="*/ 413468 h 434141"/>
                <a:gd name="connsiteX11" fmla="*/ 125730 w 148590"/>
                <a:gd name="connsiteY11" fmla="*/ 20673 h 434141"/>
                <a:gd name="connsiteX12" fmla="*/ 22860 w 148590"/>
                <a:gd name="connsiteY12" fmla="*/ 20673 h 43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90" h="434141">
                  <a:moveTo>
                    <a:pt x="137160" y="434141"/>
                  </a:moveTo>
                  <a:lnTo>
                    <a:pt x="11430" y="434141"/>
                  </a:lnTo>
                  <a:cubicBezTo>
                    <a:pt x="5117" y="434141"/>
                    <a:pt x="0" y="429513"/>
                    <a:pt x="0" y="423805"/>
                  </a:cubicBezTo>
                  <a:lnTo>
                    <a:pt x="0" y="10337"/>
                  </a:lnTo>
                  <a:cubicBezTo>
                    <a:pt x="0" y="4628"/>
                    <a:pt x="5117" y="0"/>
                    <a:pt x="11430" y="0"/>
                  </a:cubicBezTo>
                  <a:lnTo>
                    <a:pt x="137160" y="0"/>
                  </a:lnTo>
                  <a:cubicBezTo>
                    <a:pt x="143473" y="0"/>
                    <a:pt x="148590" y="4628"/>
                    <a:pt x="148590" y="10337"/>
                  </a:cubicBezTo>
                  <a:lnTo>
                    <a:pt x="148590" y="423805"/>
                  </a:lnTo>
                  <a:cubicBezTo>
                    <a:pt x="148590" y="429513"/>
                    <a:pt x="143473" y="434141"/>
                    <a:pt x="137160" y="434141"/>
                  </a:cubicBezTo>
                  <a:close/>
                  <a:moveTo>
                    <a:pt x="22860" y="413468"/>
                  </a:moveTo>
                  <a:lnTo>
                    <a:pt x="125730" y="413468"/>
                  </a:lnTo>
                  <a:lnTo>
                    <a:pt x="125730"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2" name="Freeform: Shape 244">
              <a:extLst>
                <a:ext uri="{FF2B5EF4-FFF2-40B4-BE49-F238E27FC236}">
                  <a16:creationId xmlns:a16="http://schemas.microsoft.com/office/drawing/2014/main" id="{D48C9C70-85D6-C045-9695-55967424316A}"/>
                </a:ext>
              </a:extLst>
            </p:cNvPr>
            <p:cNvSpPr/>
            <p:nvPr/>
          </p:nvSpPr>
          <p:spPr>
            <a:xfrm>
              <a:off x="1748728" y="365582"/>
              <a:ext cx="148557" cy="418636"/>
            </a:xfrm>
            <a:custGeom>
              <a:avLst/>
              <a:gdLst>
                <a:gd name="connsiteX0" fmla="*/ 18958 w 148557"/>
                <a:gd name="connsiteY0" fmla="*/ 418636 h 418636"/>
                <a:gd name="connsiteX1" fmla="*/ 3870 w 148557"/>
                <a:gd name="connsiteY1" fmla="*/ 403131 h 418636"/>
                <a:gd name="connsiteX2" fmla="*/ 119884 w 148557"/>
                <a:gd name="connsiteY2" fmla="*/ 310101 h 418636"/>
                <a:gd name="connsiteX3" fmla="*/ 3870 w 148557"/>
                <a:gd name="connsiteY3" fmla="*/ 217071 h 418636"/>
                <a:gd name="connsiteX4" fmla="*/ 2858 w 148557"/>
                <a:gd name="connsiteY4" fmla="*/ 202481 h 418636"/>
                <a:gd name="connsiteX5" fmla="*/ 3870 w 148557"/>
                <a:gd name="connsiteY5" fmla="*/ 201566 h 418636"/>
                <a:gd name="connsiteX6" fmla="*/ 119884 w 148557"/>
                <a:gd name="connsiteY6" fmla="*/ 108535 h 418636"/>
                <a:gd name="connsiteX7" fmla="*/ 3870 w 148557"/>
                <a:gd name="connsiteY7" fmla="*/ 15505 h 418636"/>
                <a:gd name="connsiteX8" fmla="*/ 18958 w 148557"/>
                <a:gd name="connsiteY8" fmla="*/ 0 h 418636"/>
                <a:gd name="connsiteX9" fmla="*/ 144688 w 148557"/>
                <a:gd name="connsiteY9" fmla="*/ 100783 h 418636"/>
                <a:gd name="connsiteX10" fmla="*/ 145700 w 148557"/>
                <a:gd name="connsiteY10" fmla="*/ 115372 h 418636"/>
                <a:gd name="connsiteX11" fmla="*/ 144688 w 148557"/>
                <a:gd name="connsiteY11" fmla="*/ 116288 h 418636"/>
                <a:gd name="connsiteX12" fmla="*/ 28673 w 148557"/>
                <a:gd name="connsiteY12" fmla="*/ 209318 h 418636"/>
                <a:gd name="connsiteX13" fmla="*/ 144688 w 148557"/>
                <a:gd name="connsiteY13" fmla="*/ 302348 h 418636"/>
                <a:gd name="connsiteX14" fmla="*/ 145700 w 148557"/>
                <a:gd name="connsiteY14" fmla="*/ 316938 h 418636"/>
                <a:gd name="connsiteX15" fmla="*/ 144688 w 148557"/>
                <a:gd name="connsiteY15" fmla="*/ 317853 h 4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57" h="418636">
                  <a:moveTo>
                    <a:pt x="18958" y="418636"/>
                  </a:moveTo>
                  <a:lnTo>
                    <a:pt x="3870" y="403131"/>
                  </a:lnTo>
                  <a:lnTo>
                    <a:pt x="119884" y="310101"/>
                  </a:lnTo>
                  <a:lnTo>
                    <a:pt x="3870" y="217071"/>
                  </a:lnTo>
                  <a:cubicBezTo>
                    <a:pt x="-865" y="213295"/>
                    <a:pt x="-1318" y="206763"/>
                    <a:pt x="2858" y="202481"/>
                  </a:cubicBezTo>
                  <a:cubicBezTo>
                    <a:pt x="3174" y="202157"/>
                    <a:pt x="3512" y="201851"/>
                    <a:pt x="3870" y="201566"/>
                  </a:cubicBezTo>
                  <a:lnTo>
                    <a:pt x="119884" y="108535"/>
                  </a:lnTo>
                  <a:lnTo>
                    <a:pt x="3870" y="15505"/>
                  </a:lnTo>
                  <a:lnTo>
                    <a:pt x="18958" y="0"/>
                  </a:lnTo>
                  <a:lnTo>
                    <a:pt x="144688" y="100783"/>
                  </a:lnTo>
                  <a:cubicBezTo>
                    <a:pt x="149422" y="104559"/>
                    <a:pt x="149875" y="111091"/>
                    <a:pt x="145700" y="115372"/>
                  </a:cubicBezTo>
                  <a:cubicBezTo>
                    <a:pt x="145384" y="115696"/>
                    <a:pt x="145046" y="116002"/>
                    <a:pt x="144688" y="116288"/>
                  </a:cubicBezTo>
                  <a:lnTo>
                    <a:pt x="28673" y="209318"/>
                  </a:lnTo>
                  <a:lnTo>
                    <a:pt x="144688" y="302348"/>
                  </a:lnTo>
                  <a:cubicBezTo>
                    <a:pt x="149422" y="306124"/>
                    <a:pt x="149875" y="312656"/>
                    <a:pt x="145700" y="316938"/>
                  </a:cubicBezTo>
                  <a:cubicBezTo>
                    <a:pt x="145384" y="317262"/>
                    <a:pt x="145046" y="317568"/>
                    <a:pt x="144688" y="31785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3" name="Freeform: Shape 245">
              <a:extLst>
                <a:ext uri="{FF2B5EF4-FFF2-40B4-BE49-F238E27FC236}">
                  <a16:creationId xmlns:a16="http://schemas.microsoft.com/office/drawing/2014/main" id="{FD658BA1-6500-5E45-BCE5-4BBC1C41EE95}"/>
                </a:ext>
              </a:extLst>
            </p:cNvPr>
            <p:cNvSpPr/>
            <p:nvPr/>
          </p:nvSpPr>
          <p:spPr>
            <a:xfrm>
              <a:off x="1737282" y="290641"/>
              <a:ext cx="554357" cy="93030"/>
            </a:xfrm>
            <a:custGeom>
              <a:avLst/>
              <a:gdLst>
                <a:gd name="connsiteX0" fmla="*/ 542925 w 554357"/>
                <a:gd name="connsiteY0" fmla="*/ 93030 h 93030"/>
                <a:gd name="connsiteX1" fmla="*/ 11430 w 554357"/>
                <a:gd name="connsiteY1" fmla="*/ 93030 h 93030"/>
                <a:gd name="connsiteX2" fmla="*/ 0 w 554357"/>
                <a:gd name="connsiteY2" fmla="*/ 82694 h 93030"/>
                <a:gd name="connsiteX3" fmla="*/ 0 w 554357"/>
                <a:gd name="connsiteY3" fmla="*/ 10337 h 93030"/>
                <a:gd name="connsiteX4" fmla="*/ 11430 w 554357"/>
                <a:gd name="connsiteY4" fmla="*/ 0 h 93030"/>
                <a:gd name="connsiteX5" fmla="*/ 11430 w 554357"/>
                <a:gd name="connsiteY5" fmla="*/ 0 h 93030"/>
                <a:gd name="connsiteX6" fmla="*/ 446684 w 554357"/>
                <a:gd name="connsiteY6" fmla="*/ 0 h 93030"/>
                <a:gd name="connsiteX7" fmla="*/ 454000 w 554357"/>
                <a:gd name="connsiteY7" fmla="*/ 2377 h 93030"/>
                <a:gd name="connsiteX8" fmla="*/ 550240 w 554357"/>
                <a:gd name="connsiteY8" fmla="*/ 74734 h 93030"/>
                <a:gd name="connsiteX9" fmla="*/ 553669 w 554357"/>
                <a:gd name="connsiteY9" fmla="*/ 86208 h 93030"/>
                <a:gd name="connsiteX10" fmla="*/ 542925 w 554357"/>
                <a:gd name="connsiteY10" fmla="*/ 93030 h 93030"/>
                <a:gd name="connsiteX11" fmla="*/ 22860 w 554357"/>
                <a:gd name="connsiteY11" fmla="*/ 72357 h 93030"/>
                <a:gd name="connsiteX12" fmla="*/ 511264 w 554357"/>
                <a:gd name="connsiteY12" fmla="*/ 72357 h 93030"/>
                <a:gd name="connsiteX13" fmla="*/ 442684 w 554357"/>
                <a:gd name="connsiteY13" fmla="*/ 20673 h 93030"/>
                <a:gd name="connsiteX14" fmla="*/ 22860 w 554357"/>
                <a:gd name="connsiteY14" fmla="*/ 20673 h 9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357" h="93030">
                  <a:moveTo>
                    <a:pt x="542925" y="93030"/>
                  </a:moveTo>
                  <a:lnTo>
                    <a:pt x="11430" y="93030"/>
                  </a:lnTo>
                  <a:cubicBezTo>
                    <a:pt x="5117" y="93030"/>
                    <a:pt x="0" y="88402"/>
                    <a:pt x="0" y="82694"/>
                  </a:cubicBezTo>
                  <a:lnTo>
                    <a:pt x="0" y="10337"/>
                  </a:lnTo>
                  <a:cubicBezTo>
                    <a:pt x="0" y="4628"/>
                    <a:pt x="5117" y="0"/>
                    <a:pt x="11430" y="0"/>
                  </a:cubicBezTo>
                  <a:lnTo>
                    <a:pt x="11430" y="0"/>
                  </a:lnTo>
                  <a:lnTo>
                    <a:pt x="446684" y="0"/>
                  </a:lnTo>
                  <a:cubicBezTo>
                    <a:pt x="449355" y="-5"/>
                    <a:pt x="451943" y="836"/>
                    <a:pt x="454000" y="2377"/>
                  </a:cubicBezTo>
                  <a:lnTo>
                    <a:pt x="550240" y="74734"/>
                  </a:lnTo>
                  <a:cubicBezTo>
                    <a:pt x="553943" y="77523"/>
                    <a:pt x="555315" y="82112"/>
                    <a:pt x="553669" y="86208"/>
                  </a:cubicBezTo>
                  <a:cubicBezTo>
                    <a:pt x="552033" y="90301"/>
                    <a:pt x="547737" y="93028"/>
                    <a:pt x="542925" y="93030"/>
                  </a:cubicBezTo>
                  <a:close/>
                  <a:moveTo>
                    <a:pt x="22860" y="72357"/>
                  </a:moveTo>
                  <a:lnTo>
                    <a:pt x="511264" y="72357"/>
                  </a:lnTo>
                  <a:lnTo>
                    <a:pt x="442684"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4" name="Freeform: Shape 246">
              <a:extLst>
                <a:ext uri="{FF2B5EF4-FFF2-40B4-BE49-F238E27FC236}">
                  <a16:creationId xmlns:a16="http://schemas.microsoft.com/office/drawing/2014/main" id="{70C710D9-50EF-8246-9E3E-07C03E0E3D78}"/>
                </a:ext>
              </a:extLst>
            </p:cNvPr>
            <p:cNvSpPr/>
            <p:nvPr/>
          </p:nvSpPr>
          <p:spPr>
            <a:xfrm>
              <a:off x="1753284" y="300938"/>
              <a:ext cx="534238" cy="82771"/>
            </a:xfrm>
            <a:custGeom>
              <a:avLst/>
              <a:gdLst>
                <a:gd name="connsiteX0" fmla="*/ 368618 w 534238"/>
                <a:gd name="connsiteY0" fmla="*/ 82733 h 82771"/>
                <a:gd name="connsiteX1" fmla="*/ 361760 w 534238"/>
                <a:gd name="connsiteY1" fmla="*/ 80665 h 82771"/>
                <a:gd name="connsiteX2" fmla="*/ 278206 w 534238"/>
                <a:gd name="connsiteY2" fmla="*/ 23297 h 82771"/>
                <a:gd name="connsiteX3" fmla="*/ 194653 w 534238"/>
                <a:gd name="connsiteY3" fmla="*/ 80665 h 82771"/>
                <a:gd name="connsiteX4" fmla="*/ 180823 w 534238"/>
                <a:gd name="connsiteY4" fmla="*/ 80665 h 82771"/>
                <a:gd name="connsiteX5" fmla="*/ 97269 w 534238"/>
                <a:gd name="connsiteY5" fmla="*/ 23297 h 82771"/>
                <a:gd name="connsiteX6" fmla="*/ 13716 w 534238"/>
                <a:gd name="connsiteY6" fmla="*/ 80665 h 82771"/>
                <a:gd name="connsiteX7" fmla="*/ 0 w 534238"/>
                <a:gd name="connsiteY7" fmla="*/ 64127 h 82771"/>
                <a:gd name="connsiteX8" fmla="*/ 90411 w 534238"/>
                <a:gd name="connsiteY8" fmla="*/ 2106 h 82771"/>
                <a:gd name="connsiteX9" fmla="*/ 104242 w 534238"/>
                <a:gd name="connsiteY9" fmla="*/ 2106 h 82771"/>
                <a:gd name="connsiteX10" fmla="*/ 187795 w 534238"/>
                <a:gd name="connsiteY10" fmla="*/ 59475 h 82771"/>
                <a:gd name="connsiteX11" fmla="*/ 271348 w 534238"/>
                <a:gd name="connsiteY11" fmla="*/ 2106 h 82771"/>
                <a:gd name="connsiteX12" fmla="*/ 285064 w 534238"/>
                <a:gd name="connsiteY12" fmla="*/ 2106 h 82771"/>
                <a:gd name="connsiteX13" fmla="*/ 367932 w 534238"/>
                <a:gd name="connsiteY13" fmla="*/ 58958 h 82771"/>
                <a:gd name="connsiteX14" fmla="*/ 436512 w 534238"/>
                <a:gd name="connsiteY14" fmla="*/ 2727 h 82771"/>
                <a:gd name="connsiteX15" fmla="*/ 451485 w 534238"/>
                <a:gd name="connsiteY15" fmla="*/ 2727 h 82771"/>
                <a:gd name="connsiteX16" fmla="*/ 534238 w 534238"/>
                <a:gd name="connsiteY16" fmla="*/ 64747 h 82771"/>
                <a:gd name="connsiteX17" fmla="*/ 519608 w 534238"/>
                <a:gd name="connsiteY17" fmla="*/ 80665 h 82771"/>
                <a:gd name="connsiteX18" fmla="*/ 444056 w 534238"/>
                <a:gd name="connsiteY18" fmla="*/ 24020 h 82771"/>
                <a:gd name="connsiteX19" fmla="*/ 375476 w 534238"/>
                <a:gd name="connsiteY19" fmla="*/ 80045 h 82771"/>
                <a:gd name="connsiteX20" fmla="*/ 368618 w 534238"/>
                <a:gd name="connsiteY20" fmla="*/ 82733 h 8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4238" h="82771">
                  <a:moveTo>
                    <a:pt x="368618" y="82733"/>
                  </a:moveTo>
                  <a:cubicBezTo>
                    <a:pt x="366144" y="82733"/>
                    <a:pt x="363738" y="82007"/>
                    <a:pt x="361760" y="80665"/>
                  </a:cubicBezTo>
                  <a:lnTo>
                    <a:pt x="278206" y="23297"/>
                  </a:lnTo>
                  <a:lnTo>
                    <a:pt x="194653" y="80665"/>
                  </a:lnTo>
                  <a:cubicBezTo>
                    <a:pt x="190566" y="83474"/>
                    <a:pt x="184910" y="83474"/>
                    <a:pt x="180823" y="80665"/>
                  </a:cubicBezTo>
                  <a:lnTo>
                    <a:pt x="97269" y="23297"/>
                  </a:lnTo>
                  <a:lnTo>
                    <a:pt x="13716" y="80665"/>
                  </a:lnTo>
                  <a:lnTo>
                    <a:pt x="0" y="64127"/>
                  </a:lnTo>
                  <a:lnTo>
                    <a:pt x="90411" y="2106"/>
                  </a:lnTo>
                  <a:cubicBezTo>
                    <a:pt x="94498" y="-702"/>
                    <a:pt x="100154" y="-702"/>
                    <a:pt x="104242" y="2106"/>
                  </a:cubicBezTo>
                  <a:lnTo>
                    <a:pt x="187795" y="59475"/>
                  </a:lnTo>
                  <a:lnTo>
                    <a:pt x="271348" y="2106"/>
                  </a:lnTo>
                  <a:cubicBezTo>
                    <a:pt x="275412" y="-650"/>
                    <a:pt x="281000" y="-650"/>
                    <a:pt x="285064" y="2106"/>
                  </a:cubicBezTo>
                  <a:lnTo>
                    <a:pt x="367932" y="58958"/>
                  </a:lnTo>
                  <a:lnTo>
                    <a:pt x="436512" y="2727"/>
                  </a:lnTo>
                  <a:cubicBezTo>
                    <a:pt x="440808" y="-641"/>
                    <a:pt x="447189" y="-641"/>
                    <a:pt x="451485" y="2727"/>
                  </a:cubicBezTo>
                  <a:lnTo>
                    <a:pt x="534238" y="64747"/>
                  </a:lnTo>
                  <a:lnTo>
                    <a:pt x="519608" y="80665"/>
                  </a:lnTo>
                  <a:lnTo>
                    <a:pt x="444056" y="24020"/>
                  </a:lnTo>
                  <a:lnTo>
                    <a:pt x="375476" y="80045"/>
                  </a:lnTo>
                  <a:cubicBezTo>
                    <a:pt x="373587" y="81611"/>
                    <a:pt x="371172" y="82557"/>
                    <a:pt x="368618" y="8273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5" name="Freeform: Shape 247">
              <a:extLst>
                <a:ext uri="{FF2B5EF4-FFF2-40B4-BE49-F238E27FC236}">
                  <a16:creationId xmlns:a16="http://schemas.microsoft.com/office/drawing/2014/main" id="{CD5ADBCC-858A-3341-8A9C-01ABEFAFE53E}"/>
                </a:ext>
              </a:extLst>
            </p:cNvPr>
            <p:cNvSpPr/>
            <p:nvPr/>
          </p:nvSpPr>
          <p:spPr>
            <a:xfrm>
              <a:off x="2104185" y="373334"/>
              <a:ext cx="22860" cy="93030"/>
            </a:xfrm>
            <a:custGeom>
              <a:avLst/>
              <a:gdLst>
                <a:gd name="connsiteX0" fmla="*/ 0 w 22860"/>
                <a:gd name="connsiteY0" fmla="*/ 0 h 93030"/>
                <a:gd name="connsiteX1" fmla="*/ 22860 w 22860"/>
                <a:gd name="connsiteY1" fmla="*/ 0 h 93030"/>
                <a:gd name="connsiteX2" fmla="*/ 22860 w 22860"/>
                <a:gd name="connsiteY2" fmla="*/ 93030 h 93030"/>
                <a:gd name="connsiteX3" fmla="*/ 0 w 22860"/>
                <a:gd name="connsiteY3" fmla="*/ 93030 h 93030"/>
              </a:gdLst>
              <a:ahLst/>
              <a:cxnLst>
                <a:cxn ang="0">
                  <a:pos x="connsiteX0" y="connsiteY0"/>
                </a:cxn>
                <a:cxn ang="0">
                  <a:pos x="connsiteX1" y="connsiteY1"/>
                </a:cxn>
                <a:cxn ang="0">
                  <a:pos x="connsiteX2" y="connsiteY2"/>
                </a:cxn>
                <a:cxn ang="0">
                  <a:pos x="connsiteX3" y="connsiteY3"/>
                </a:cxn>
              </a:cxnLst>
              <a:rect l="l" t="t" r="r" b="b"/>
              <a:pathLst>
                <a:path w="22860" h="93030">
                  <a:moveTo>
                    <a:pt x="0" y="0"/>
                  </a:moveTo>
                  <a:lnTo>
                    <a:pt x="22860" y="0"/>
                  </a:lnTo>
                  <a:lnTo>
                    <a:pt x="22860" y="93030"/>
                  </a:lnTo>
                  <a:lnTo>
                    <a:pt x="0" y="93030"/>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6" name="Freeform: Shape 248">
              <a:extLst>
                <a:ext uri="{FF2B5EF4-FFF2-40B4-BE49-F238E27FC236}">
                  <a16:creationId xmlns:a16="http://schemas.microsoft.com/office/drawing/2014/main" id="{B2B43F61-D478-504B-9E84-B112F5A2375E}"/>
                </a:ext>
              </a:extLst>
            </p:cNvPr>
            <p:cNvSpPr/>
            <p:nvPr/>
          </p:nvSpPr>
          <p:spPr>
            <a:xfrm>
              <a:off x="1691562" y="280304"/>
              <a:ext cx="68580" cy="124040"/>
            </a:xfrm>
            <a:custGeom>
              <a:avLst/>
              <a:gdLst>
                <a:gd name="connsiteX0" fmla="*/ 57150 w 68580"/>
                <a:gd name="connsiteY0" fmla="*/ 124040 h 124040"/>
                <a:gd name="connsiteX1" fmla="*/ 11430 w 68580"/>
                <a:gd name="connsiteY1" fmla="*/ 124040 h 124040"/>
                <a:gd name="connsiteX2" fmla="*/ 0 w 68580"/>
                <a:gd name="connsiteY2" fmla="*/ 113704 h 124040"/>
                <a:gd name="connsiteX3" fmla="*/ 0 w 68580"/>
                <a:gd name="connsiteY3" fmla="*/ 10337 h 124040"/>
                <a:gd name="connsiteX4" fmla="*/ 11430 w 68580"/>
                <a:gd name="connsiteY4" fmla="*/ 0 h 124040"/>
                <a:gd name="connsiteX5" fmla="*/ 57150 w 68580"/>
                <a:gd name="connsiteY5" fmla="*/ 0 h 124040"/>
                <a:gd name="connsiteX6" fmla="*/ 68580 w 68580"/>
                <a:gd name="connsiteY6" fmla="*/ 10337 h 124040"/>
                <a:gd name="connsiteX7" fmla="*/ 68580 w 68580"/>
                <a:gd name="connsiteY7" fmla="*/ 113704 h 124040"/>
                <a:gd name="connsiteX8" fmla="*/ 57150 w 68580"/>
                <a:gd name="connsiteY8" fmla="*/ 124040 h 124040"/>
                <a:gd name="connsiteX9" fmla="*/ 22860 w 68580"/>
                <a:gd name="connsiteY9" fmla="*/ 103367 h 124040"/>
                <a:gd name="connsiteX10" fmla="*/ 45720 w 68580"/>
                <a:gd name="connsiteY10" fmla="*/ 103367 h 124040"/>
                <a:gd name="connsiteX11" fmla="*/ 45720 w 68580"/>
                <a:gd name="connsiteY11" fmla="*/ 20673 h 124040"/>
                <a:gd name="connsiteX12" fmla="*/ 22860 w 68580"/>
                <a:gd name="connsiteY12" fmla="*/ 20673 h 124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 h="124040">
                  <a:moveTo>
                    <a:pt x="57150" y="124040"/>
                  </a:moveTo>
                  <a:lnTo>
                    <a:pt x="11430" y="124040"/>
                  </a:lnTo>
                  <a:cubicBezTo>
                    <a:pt x="5117" y="124040"/>
                    <a:pt x="0" y="119412"/>
                    <a:pt x="0" y="113704"/>
                  </a:cubicBezTo>
                  <a:lnTo>
                    <a:pt x="0" y="10337"/>
                  </a:lnTo>
                  <a:cubicBezTo>
                    <a:pt x="0" y="4628"/>
                    <a:pt x="5117" y="0"/>
                    <a:pt x="11430" y="0"/>
                  </a:cubicBezTo>
                  <a:lnTo>
                    <a:pt x="57150" y="0"/>
                  </a:lnTo>
                  <a:cubicBezTo>
                    <a:pt x="63463" y="0"/>
                    <a:pt x="68580" y="4628"/>
                    <a:pt x="68580" y="10337"/>
                  </a:cubicBezTo>
                  <a:lnTo>
                    <a:pt x="68580" y="113704"/>
                  </a:lnTo>
                  <a:cubicBezTo>
                    <a:pt x="68580" y="119412"/>
                    <a:pt x="63463" y="124040"/>
                    <a:pt x="57150" y="124040"/>
                  </a:cubicBezTo>
                  <a:close/>
                  <a:moveTo>
                    <a:pt x="22860" y="103367"/>
                  </a:moveTo>
                  <a:lnTo>
                    <a:pt x="45720" y="103367"/>
                  </a:lnTo>
                  <a:lnTo>
                    <a:pt x="45720"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497" name="Freeform: Shape 249">
              <a:extLst>
                <a:ext uri="{FF2B5EF4-FFF2-40B4-BE49-F238E27FC236}">
                  <a16:creationId xmlns:a16="http://schemas.microsoft.com/office/drawing/2014/main" id="{647E3A50-CCC0-FB42-BAF5-F536324637F1}"/>
                </a:ext>
              </a:extLst>
            </p:cNvPr>
            <p:cNvSpPr/>
            <p:nvPr/>
          </p:nvSpPr>
          <p:spPr>
            <a:xfrm>
              <a:off x="1972969" y="456006"/>
              <a:ext cx="283006" cy="71552"/>
            </a:xfrm>
            <a:custGeom>
              <a:avLst/>
              <a:gdLst>
                <a:gd name="connsiteX0" fmla="*/ 274320 w 283006"/>
                <a:gd name="connsiteY0" fmla="*/ 71552 h 71552"/>
                <a:gd name="connsiteX1" fmla="*/ 141503 w 283006"/>
                <a:gd name="connsiteY1" fmla="*/ 21523 h 71552"/>
                <a:gd name="connsiteX2" fmla="*/ 8687 w 283006"/>
                <a:gd name="connsiteY2" fmla="*/ 71552 h 71552"/>
                <a:gd name="connsiteX3" fmla="*/ 0 w 283006"/>
                <a:gd name="connsiteY3" fmla="*/ 52533 h 71552"/>
                <a:gd name="connsiteX4" fmla="*/ 137160 w 283006"/>
                <a:gd name="connsiteY4" fmla="*/ 849 h 71552"/>
                <a:gd name="connsiteX5" fmla="*/ 145847 w 283006"/>
                <a:gd name="connsiteY5" fmla="*/ 849 h 71552"/>
                <a:gd name="connsiteX6" fmla="*/ 283007 w 283006"/>
                <a:gd name="connsiteY6" fmla="*/ 52533 h 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006" h="71552">
                  <a:moveTo>
                    <a:pt x="274320" y="71552"/>
                  </a:moveTo>
                  <a:lnTo>
                    <a:pt x="141503" y="21523"/>
                  </a:lnTo>
                  <a:lnTo>
                    <a:pt x="8687" y="71552"/>
                  </a:lnTo>
                  <a:lnTo>
                    <a:pt x="0" y="52533"/>
                  </a:lnTo>
                  <a:lnTo>
                    <a:pt x="137160" y="849"/>
                  </a:lnTo>
                  <a:cubicBezTo>
                    <a:pt x="139920" y="-283"/>
                    <a:pt x="143087" y="-283"/>
                    <a:pt x="145847" y="849"/>
                  </a:cubicBezTo>
                  <a:lnTo>
                    <a:pt x="283007" y="5253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517" name="Graphic 8">
            <a:extLst>
              <a:ext uri="{FF2B5EF4-FFF2-40B4-BE49-F238E27FC236}">
                <a16:creationId xmlns:a16="http://schemas.microsoft.com/office/drawing/2014/main" id="{F28DFE71-85C7-0C43-9A32-C084942D664A}"/>
              </a:ext>
            </a:extLst>
          </p:cNvPr>
          <p:cNvGrpSpPr>
            <a:grpSpLocks noChangeAspect="1"/>
          </p:cNvGrpSpPr>
          <p:nvPr/>
        </p:nvGrpSpPr>
        <p:grpSpPr>
          <a:xfrm>
            <a:off x="2839772" y="1981948"/>
            <a:ext cx="548640" cy="494970"/>
            <a:chOff x="2806364" y="280924"/>
            <a:chExt cx="571500" cy="515594"/>
          </a:xfrm>
          <a:solidFill>
            <a:srgbClr val="FFFFFF"/>
          </a:solidFill>
        </p:grpSpPr>
        <p:sp>
          <p:nvSpPr>
            <p:cNvPr id="518" name="Freeform: Shape 283">
              <a:extLst>
                <a:ext uri="{FF2B5EF4-FFF2-40B4-BE49-F238E27FC236}">
                  <a16:creationId xmlns:a16="http://schemas.microsoft.com/office/drawing/2014/main" id="{7BA90792-FCE7-4C46-80F4-335F76B8B579}"/>
                </a:ext>
              </a:extLst>
            </p:cNvPr>
            <p:cNvSpPr/>
            <p:nvPr/>
          </p:nvSpPr>
          <p:spPr>
            <a:xfrm>
              <a:off x="2806364" y="280924"/>
              <a:ext cx="114300" cy="103366"/>
            </a:xfrm>
            <a:custGeom>
              <a:avLst/>
              <a:gdLst>
                <a:gd name="connsiteX0" fmla="*/ 57150 w 114300"/>
                <a:gd name="connsiteY0" fmla="*/ 103367 h 103366"/>
                <a:gd name="connsiteX1" fmla="*/ 0 w 114300"/>
                <a:gd name="connsiteY1" fmla="*/ 51683 h 103366"/>
                <a:gd name="connsiteX2" fmla="*/ 57150 w 114300"/>
                <a:gd name="connsiteY2" fmla="*/ 0 h 103366"/>
                <a:gd name="connsiteX3" fmla="*/ 114300 w 114300"/>
                <a:gd name="connsiteY3" fmla="*/ 51683 h 103366"/>
                <a:gd name="connsiteX4" fmla="*/ 57150 w 114300"/>
                <a:gd name="connsiteY4" fmla="*/ 103367 h 103366"/>
                <a:gd name="connsiteX5" fmla="*/ 57150 w 114300"/>
                <a:gd name="connsiteY5" fmla="*/ 20673 h 103366"/>
                <a:gd name="connsiteX6" fmla="*/ 22860 w 114300"/>
                <a:gd name="connsiteY6" fmla="*/ 51683 h 103366"/>
                <a:gd name="connsiteX7" fmla="*/ 57150 w 114300"/>
                <a:gd name="connsiteY7" fmla="*/ 82694 h 103366"/>
                <a:gd name="connsiteX8" fmla="*/ 91440 w 114300"/>
                <a:gd name="connsiteY8" fmla="*/ 51683 h 103366"/>
                <a:gd name="connsiteX9" fmla="*/ 57150 w 114300"/>
                <a:gd name="connsiteY9" fmla="*/ 20673 h 10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03366">
                  <a:moveTo>
                    <a:pt x="57150" y="103367"/>
                  </a:moveTo>
                  <a:cubicBezTo>
                    <a:pt x="25587" y="103367"/>
                    <a:pt x="0" y="80227"/>
                    <a:pt x="0" y="51683"/>
                  </a:cubicBezTo>
                  <a:cubicBezTo>
                    <a:pt x="0" y="23139"/>
                    <a:pt x="25587" y="0"/>
                    <a:pt x="57150" y="0"/>
                  </a:cubicBezTo>
                  <a:cubicBezTo>
                    <a:pt x="88713" y="0"/>
                    <a:pt x="114300" y="23139"/>
                    <a:pt x="114300" y="51683"/>
                  </a:cubicBezTo>
                  <a:cubicBezTo>
                    <a:pt x="114300" y="80227"/>
                    <a:pt x="88713" y="103367"/>
                    <a:pt x="57150" y="103367"/>
                  </a:cubicBezTo>
                  <a:close/>
                  <a:moveTo>
                    <a:pt x="57150" y="20673"/>
                  </a:moveTo>
                  <a:cubicBezTo>
                    <a:pt x="38212" y="20673"/>
                    <a:pt x="22860" y="34557"/>
                    <a:pt x="22860" y="51683"/>
                  </a:cubicBezTo>
                  <a:cubicBezTo>
                    <a:pt x="22860" y="68810"/>
                    <a:pt x="38212" y="82694"/>
                    <a:pt x="57150" y="82694"/>
                  </a:cubicBezTo>
                  <a:cubicBezTo>
                    <a:pt x="76088" y="82694"/>
                    <a:pt x="91440" y="68810"/>
                    <a:pt x="91440" y="51683"/>
                  </a:cubicBezTo>
                  <a:cubicBezTo>
                    <a:pt x="91440" y="34557"/>
                    <a:pt x="76088" y="20673"/>
                    <a:pt x="57150"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19" name="Freeform: Shape 284">
              <a:extLst>
                <a:ext uri="{FF2B5EF4-FFF2-40B4-BE49-F238E27FC236}">
                  <a16:creationId xmlns:a16="http://schemas.microsoft.com/office/drawing/2014/main" id="{F855DD90-807B-D340-928F-E5D24279C2B8}"/>
                </a:ext>
              </a:extLst>
            </p:cNvPr>
            <p:cNvSpPr/>
            <p:nvPr/>
          </p:nvSpPr>
          <p:spPr>
            <a:xfrm>
              <a:off x="2806364" y="509055"/>
              <a:ext cx="114300" cy="103366"/>
            </a:xfrm>
            <a:custGeom>
              <a:avLst/>
              <a:gdLst>
                <a:gd name="connsiteX0" fmla="*/ 57150 w 114300"/>
                <a:gd name="connsiteY0" fmla="*/ 103367 h 103366"/>
                <a:gd name="connsiteX1" fmla="*/ 0 w 114300"/>
                <a:gd name="connsiteY1" fmla="*/ 51683 h 103366"/>
                <a:gd name="connsiteX2" fmla="*/ 57150 w 114300"/>
                <a:gd name="connsiteY2" fmla="*/ 0 h 103366"/>
                <a:gd name="connsiteX3" fmla="*/ 114300 w 114300"/>
                <a:gd name="connsiteY3" fmla="*/ 51683 h 103366"/>
                <a:gd name="connsiteX4" fmla="*/ 57150 w 114300"/>
                <a:gd name="connsiteY4" fmla="*/ 103367 h 103366"/>
                <a:gd name="connsiteX5" fmla="*/ 57150 w 114300"/>
                <a:gd name="connsiteY5" fmla="*/ 20673 h 103366"/>
                <a:gd name="connsiteX6" fmla="*/ 22860 w 114300"/>
                <a:gd name="connsiteY6" fmla="*/ 51683 h 103366"/>
                <a:gd name="connsiteX7" fmla="*/ 57150 w 114300"/>
                <a:gd name="connsiteY7" fmla="*/ 82694 h 103366"/>
                <a:gd name="connsiteX8" fmla="*/ 91440 w 114300"/>
                <a:gd name="connsiteY8" fmla="*/ 51683 h 103366"/>
                <a:gd name="connsiteX9" fmla="*/ 57150 w 114300"/>
                <a:gd name="connsiteY9" fmla="*/ 20673 h 10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03366">
                  <a:moveTo>
                    <a:pt x="57150" y="103367"/>
                  </a:moveTo>
                  <a:cubicBezTo>
                    <a:pt x="25587" y="103367"/>
                    <a:pt x="0" y="80227"/>
                    <a:pt x="0" y="51683"/>
                  </a:cubicBezTo>
                  <a:cubicBezTo>
                    <a:pt x="0" y="23139"/>
                    <a:pt x="25587" y="0"/>
                    <a:pt x="57150" y="0"/>
                  </a:cubicBezTo>
                  <a:cubicBezTo>
                    <a:pt x="88713" y="0"/>
                    <a:pt x="114300" y="23139"/>
                    <a:pt x="114300" y="51683"/>
                  </a:cubicBezTo>
                  <a:cubicBezTo>
                    <a:pt x="114300" y="80227"/>
                    <a:pt x="88713" y="103367"/>
                    <a:pt x="57150" y="103367"/>
                  </a:cubicBezTo>
                  <a:close/>
                  <a:moveTo>
                    <a:pt x="57150" y="20673"/>
                  </a:moveTo>
                  <a:cubicBezTo>
                    <a:pt x="38212" y="20673"/>
                    <a:pt x="22860" y="34557"/>
                    <a:pt x="22860" y="51683"/>
                  </a:cubicBezTo>
                  <a:cubicBezTo>
                    <a:pt x="22860" y="68810"/>
                    <a:pt x="38212" y="82694"/>
                    <a:pt x="57150" y="82694"/>
                  </a:cubicBezTo>
                  <a:cubicBezTo>
                    <a:pt x="76088" y="82694"/>
                    <a:pt x="91440" y="68810"/>
                    <a:pt x="91440" y="51683"/>
                  </a:cubicBezTo>
                  <a:cubicBezTo>
                    <a:pt x="91440" y="34557"/>
                    <a:pt x="76088" y="20673"/>
                    <a:pt x="57150"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0" name="Freeform: Shape 285">
              <a:extLst>
                <a:ext uri="{FF2B5EF4-FFF2-40B4-BE49-F238E27FC236}">
                  <a16:creationId xmlns:a16="http://schemas.microsoft.com/office/drawing/2014/main" id="{A7729969-3D30-5E46-9235-ABB03916E870}"/>
                </a:ext>
              </a:extLst>
            </p:cNvPr>
            <p:cNvSpPr/>
            <p:nvPr/>
          </p:nvSpPr>
          <p:spPr>
            <a:xfrm>
              <a:off x="2806364" y="690774"/>
              <a:ext cx="114300" cy="103366"/>
            </a:xfrm>
            <a:custGeom>
              <a:avLst/>
              <a:gdLst>
                <a:gd name="connsiteX0" fmla="*/ 57150 w 114300"/>
                <a:gd name="connsiteY0" fmla="*/ 103367 h 103366"/>
                <a:gd name="connsiteX1" fmla="*/ 0 w 114300"/>
                <a:gd name="connsiteY1" fmla="*/ 51683 h 103366"/>
                <a:gd name="connsiteX2" fmla="*/ 57150 w 114300"/>
                <a:gd name="connsiteY2" fmla="*/ 0 h 103366"/>
                <a:gd name="connsiteX3" fmla="*/ 114300 w 114300"/>
                <a:gd name="connsiteY3" fmla="*/ 51683 h 103366"/>
                <a:gd name="connsiteX4" fmla="*/ 57150 w 114300"/>
                <a:gd name="connsiteY4" fmla="*/ 103367 h 103366"/>
                <a:gd name="connsiteX5" fmla="*/ 57150 w 114300"/>
                <a:gd name="connsiteY5" fmla="*/ 20673 h 103366"/>
                <a:gd name="connsiteX6" fmla="*/ 22860 w 114300"/>
                <a:gd name="connsiteY6" fmla="*/ 51683 h 103366"/>
                <a:gd name="connsiteX7" fmla="*/ 57150 w 114300"/>
                <a:gd name="connsiteY7" fmla="*/ 82694 h 103366"/>
                <a:gd name="connsiteX8" fmla="*/ 91440 w 114300"/>
                <a:gd name="connsiteY8" fmla="*/ 51683 h 103366"/>
                <a:gd name="connsiteX9" fmla="*/ 57150 w 114300"/>
                <a:gd name="connsiteY9" fmla="*/ 20673 h 10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03366">
                  <a:moveTo>
                    <a:pt x="57150" y="103367"/>
                  </a:moveTo>
                  <a:cubicBezTo>
                    <a:pt x="25587" y="103367"/>
                    <a:pt x="0" y="80227"/>
                    <a:pt x="0" y="51683"/>
                  </a:cubicBezTo>
                  <a:cubicBezTo>
                    <a:pt x="0" y="23139"/>
                    <a:pt x="25587" y="0"/>
                    <a:pt x="57150" y="0"/>
                  </a:cubicBezTo>
                  <a:cubicBezTo>
                    <a:pt x="88713" y="0"/>
                    <a:pt x="114300" y="23139"/>
                    <a:pt x="114300" y="51683"/>
                  </a:cubicBezTo>
                  <a:cubicBezTo>
                    <a:pt x="114300" y="80227"/>
                    <a:pt x="88713" y="103367"/>
                    <a:pt x="57150" y="103367"/>
                  </a:cubicBezTo>
                  <a:close/>
                  <a:moveTo>
                    <a:pt x="57150" y="20673"/>
                  </a:moveTo>
                  <a:cubicBezTo>
                    <a:pt x="38212" y="20673"/>
                    <a:pt x="22860" y="34557"/>
                    <a:pt x="22860" y="51683"/>
                  </a:cubicBezTo>
                  <a:cubicBezTo>
                    <a:pt x="22860" y="68810"/>
                    <a:pt x="38212" y="82694"/>
                    <a:pt x="57150" y="82694"/>
                  </a:cubicBezTo>
                  <a:cubicBezTo>
                    <a:pt x="76088" y="82694"/>
                    <a:pt x="91440" y="68810"/>
                    <a:pt x="91440" y="51683"/>
                  </a:cubicBezTo>
                  <a:cubicBezTo>
                    <a:pt x="91440" y="34557"/>
                    <a:pt x="76088" y="20673"/>
                    <a:pt x="57150"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1" name="Freeform: Shape 286">
              <a:extLst>
                <a:ext uri="{FF2B5EF4-FFF2-40B4-BE49-F238E27FC236}">
                  <a16:creationId xmlns:a16="http://schemas.microsoft.com/office/drawing/2014/main" id="{880F22A6-6E48-BD4B-82FF-C1931189A595}"/>
                </a:ext>
              </a:extLst>
            </p:cNvPr>
            <p:cNvSpPr/>
            <p:nvPr/>
          </p:nvSpPr>
          <p:spPr>
            <a:xfrm>
              <a:off x="2852084" y="372714"/>
              <a:ext cx="22860" cy="144713"/>
            </a:xfrm>
            <a:custGeom>
              <a:avLst/>
              <a:gdLst>
                <a:gd name="connsiteX0" fmla="*/ 0 w 22860"/>
                <a:gd name="connsiteY0" fmla="*/ 0 h 144713"/>
                <a:gd name="connsiteX1" fmla="*/ 22860 w 22860"/>
                <a:gd name="connsiteY1" fmla="*/ 0 h 144713"/>
                <a:gd name="connsiteX2" fmla="*/ 22860 w 22860"/>
                <a:gd name="connsiteY2" fmla="*/ 144714 h 144713"/>
                <a:gd name="connsiteX3" fmla="*/ 0 w 22860"/>
                <a:gd name="connsiteY3" fmla="*/ 144714 h 144713"/>
              </a:gdLst>
              <a:ahLst/>
              <a:cxnLst>
                <a:cxn ang="0">
                  <a:pos x="connsiteX0" y="connsiteY0"/>
                </a:cxn>
                <a:cxn ang="0">
                  <a:pos x="connsiteX1" y="connsiteY1"/>
                </a:cxn>
                <a:cxn ang="0">
                  <a:pos x="connsiteX2" y="connsiteY2"/>
                </a:cxn>
                <a:cxn ang="0">
                  <a:pos x="connsiteX3" y="connsiteY3"/>
                </a:cxn>
              </a:cxnLst>
              <a:rect l="l" t="t" r="r" b="b"/>
              <a:pathLst>
                <a:path w="22860" h="144713">
                  <a:moveTo>
                    <a:pt x="0" y="0"/>
                  </a:moveTo>
                  <a:lnTo>
                    <a:pt x="22860" y="0"/>
                  </a:lnTo>
                  <a:lnTo>
                    <a:pt x="22860" y="144714"/>
                  </a:lnTo>
                  <a:lnTo>
                    <a:pt x="0" y="144714"/>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2" name="Freeform: Shape 287">
              <a:extLst>
                <a:ext uri="{FF2B5EF4-FFF2-40B4-BE49-F238E27FC236}">
                  <a16:creationId xmlns:a16="http://schemas.microsoft.com/office/drawing/2014/main" id="{231480E3-6471-FE49-B709-89BE16071914}"/>
                </a:ext>
              </a:extLst>
            </p:cNvPr>
            <p:cNvSpPr/>
            <p:nvPr/>
          </p:nvSpPr>
          <p:spPr>
            <a:xfrm>
              <a:off x="2852084" y="610458"/>
              <a:ext cx="22860" cy="93030"/>
            </a:xfrm>
            <a:custGeom>
              <a:avLst/>
              <a:gdLst>
                <a:gd name="connsiteX0" fmla="*/ 0 w 22860"/>
                <a:gd name="connsiteY0" fmla="*/ 0 h 93030"/>
                <a:gd name="connsiteX1" fmla="*/ 22860 w 22860"/>
                <a:gd name="connsiteY1" fmla="*/ 0 h 93030"/>
                <a:gd name="connsiteX2" fmla="*/ 22860 w 22860"/>
                <a:gd name="connsiteY2" fmla="*/ 93030 h 93030"/>
                <a:gd name="connsiteX3" fmla="*/ 0 w 22860"/>
                <a:gd name="connsiteY3" fmla="*/ 93030 h 93030"/>
              </a:gdLst>
              <a:ahLst/>
              <a:cxnLst>
                <a:cxn ang="0">
                  <a:pos x="connsiteX0" y="connsiteY0"/>
                </a:cxn>
                <a:cxn ang="0">
                  <a:pos x="connsiteX1" y="connsiteY1"/>
                </a:cxn>
                <a:cxn ang="0">
                  <a:pos x="connsiteX2" y="connsiteY2"/>
                </a:cxn>
                <a:cxn ang="0">
                  <a:pos x="connsiteX3" y="connsiteY3"/>
                </a:cxn>
              </a:cxnLst>
              <a:rect l="l" t="t" r="r" b="b"/>
              <a:pathLst>
                <a:path w="22860" h="93030">
                  <a:moveTo>
                    <a:pt x="0" y="0"/>
                  </a:moveTo>
                  <a:lnTo>
                    <a:pt x="22860" y="0"/>
                  </a:lnTo>
                  <a:lnTo>
                    <a:pt x="22860" y="93030"/>
                  </a:lnTo>
                  <a:lnTo>
                    <a:pt x="0" y="93030"/>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3" name="Freeform: Shape 288">
              <a:extLst>
                <a:ext uri="{FF2B5EF4-FFF2-40B4-BE49-F238E27FC236}">
                  <a16:creationId xmlns:a16="http://schemas.microsoft.com/office/drawing/2014/main" id="{AF06DC55-CF98-E54C-A001-26AC91411544}"/>
                </a:ext>
              </a:extLst>
            </p:cNvPr>
            <p:cNvSpPr/>
            <p:nvPr/>
          </p:nvSpPr>
          <p:spPr>
            <a:xfrm>
              <a:off x="2886374" y="527764"/>
              <a:ext cx="182880" cy="186060"/>
            </a:xfrm>
            <a:custGeom>
              <a:avLst/>
              <a:gdLst>
                <a:gd name="connsiteX0" fmla="*/ 0 w 182880"/>
                <a:gd name="connsiteY0" fmla="*/ 186061 h 186060"/>
                <a:gd name="connsiteX1" fmla="*/ 37719 w 182880"/>
                <a:gd name="connsiteY1" fmla="*/ 137168 h 186060"/>
                <a:gd name="connsiteX2" fmla="*/ 141389 w 182880"/>
                <a:gd name="connsiteY2" fmla="*/ 100369 h 186060"/>
                <a:gd name="connsiteX3" fmla="*/ 160020 w 182880"/>
                <a:gd name="connsiteY3" fmla="*/ 77422 h 186060"/>
                <a:gd name="connsiteX4" fmla="*/ 160020 w 182880"/>
                <a:gd name="connsiteY4" fmla="*/ 0 h 186060"/>
                <a:gd name="connsiteX5" fmla="*/ 182880 w 182880"/>
                <a:gd name="connsiteY5" fmla="*/ 0 h 186060"/>
                <a:gd name="connsiteX6" fmla="*/ 182880 w 182880"/>
                <a:gd name="connsiteY6" fmla="*/ 77422 h 186060"/>
                <a:gd name="connsiteX7" fmla="*/ 149733 w 182880"/>
                <a:gd name="connsiteY7" fmla="*/ 119596 h 186060"/>
                <a:gd name="connsiteX8" fmla="*/ 45720 w 182880"/>
                <a:gd name="connsiteY8" fmla="*/ 156394 h 186060"/>
                <a:gd name="connsiteX9" fmla="*/ 22860 w 182880"/>
                <a:gd name="connsiteY9" fmla="*/ 185130 h 1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 h="186060">
                  <a:moveTo>
                    <a:pt x="0" y="186061"/>
                  </a:moveTo>
                  <a:cubicBezTo>
                    <a:pt x="100" y="164253"/>
                    <a:pt x="15122" y="144781"/>
                    <a:pt x="37719" y="137168"/>
                  </a:cubicBezTo>
                  <a:lnTo>
                    <a:pt x="141389" y="100369"/>
                  </a:lnTo>
                  <a:cubicBezTo>
                    <a:pt x="152216" y="96900"/>
                    <a:pt x="159601" y="87803"/>
                    <a:pt x="160020" y="77422"/>
                  </a:cubicBezTo>
                  <a:lnTo>
                    <a:pt x="160020" y="0"/>
                  </a:lnTo>
                  <a:lnTo>
                    <a:pt x="182880" y="0"/>
                  </a:lnTo>
                  <a:lnTo>
                    <a:pt x="182880" y="77422"/>
                  </a:lnTo>
                  <a:cubicBezTo>
                    <a:pt x="182482" y="96309"/>
                    <a:pt x="169327" y="113047"/>
                    <a:pt x="149733" y="119596"/>
                  </a:cubicBezTo>
                  <a:lnTo>
                    <a:pt x="45720" y="156394"/>
                  </a:lnTo>
                  <a:cubicBezTo>
                    <a:pt x="32209" y="160712"/>
                    <a:pt x="23092" y="172173"/>
                    <a:pt x="22860" y="185130"/>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4" name="Freeform: Shape 289">
              <a:extLst>
                <a:ext uri="{FF2B5EF4-FFF2-40B4-BE49-F238E27FC236}">
                  <a16:creationId xmlns:a16="http://schemas.microsoft.com/office/drawing/2014/main" id="{26F7097E-7050-F143-9485-5099B52079D7}"/>
                </a:ext>
              </a:extLst>
            </p:cNvPr>
            <p:cNvSpPr/>
            <p:nvPr/>
          </p:nvSpPr>
          <p:spPr>
            <a:xfrm>
              <a:off x="3046394" y="383051"/>
              <a:ext cx="331470" cy="413467"/>
            </a:xfrm>
            <a:custGeom>
              <a:avLst/>
              <a:gdLst>
                <a:gd name="connsiteX0" fmla="*/ 320040 w 331470"/>
                <a:gd name="connsiteY0" fmla="*/ 413468 h 413467"/>
                <a:gd name="connsiteX1" fmla="*/ 11430 w 331470"/>
                <a:gd name="connsiteY1" fmla="*/ 413468 h 413467"/>
                <a:gd name="connsiteX2" fmla="*/ 0 w 331470"/>
                <a:gd name="connsiteY2" fmla="*/ 403131 h 413467"/>
                <a:gd name="connsiteX3" fmla="*/ 0 w 331470"/>
                <a:gd name="connsiteY3" fmla="*/ 289427 h 413467"/>
                <a:gd name="connsiteX4" fmla="*/ 22860 w 331470"/>
                <a:gd name="connsiteY4" fmla="*/ 289427 h 413467"/>
                <a:gd name="connsiteX5" fmla="*/ 22860 w 331470"/>
                <a:gd name="connsiteY5" fmla="*/ 392794 h 413467"/>
                <a:gd name="connsiteX6" fmla="*/ 308610 w 331470"/>
                <a:gd name="connsiteY6" fmla="*/ 392794 h 413467"/>
                <a:gd name="connsiteX7" fmla="*/ 308610 w 331470"/>
                <a:gd name="connsiteY7" fmla="*/ 20673 h 413467"/>
                <a:gd name="connsiteX8" fmla="*/ 22860 w 331470"/>
                <a:gd name="connsiteY8" fmla="*/ 20673 h 413467"/>
                <a:gd name="connsiteX9" fmla="*/ 22860 w 331470"/>
                <a:gd name="connsiteY9" fmla="*/ 0 h 413467"/>
                <a:gd name="connsiteX10" fmla="*/ 320040 w 331470"/>
                <a:gd name="connsiteY10" fmla="*/ 0 h 413467"/>
                <a:gd name="connsiteX11" fmla="*/ 331470 w 331470"/>
                <a:gd name="connsiteY11" fmla="*/ 10337 h 413467"/>
                <a:gd name="connsiteX12" fmla="*/ 331470 w 331470"/>
                <a:gd name="connsiteY12" fmla="*/ 403131 h 413467"/>
                <a:gd name="connsiteX13" fmla="*/ 320040 w 331470"/>
                <a:gd name="connsiteY13" fmla="*/ 413468 h 4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70" h="413467">
                  <a:moveTo>
                    <a:pt x="320040" y="413468"/>
                  </a:moveTo>
                  <a:lnTo>
                    <a:pt x="11430" y="413468"/>
                  </a:lnTo>
                  <a:cubicBezTo>
                    <a:pt x="5117" y="413468"/>
                    <a:pt x="0" y="408840"/>
                    <a:pt x="0" y="403131"/>
                  </a:cubicBezTo>
                  <a:lnTo>
                    <a:pt x="0" y="289427"/>
                  </a:lnTo>
                  <a:lnTo>
                    <a:pt x="22860" y="289427"/>
                  </a:lnTo>
                  <a:lnTo>
                    <a:pt x="22860" y="392794"/>
                  </a:lnTo>
                  <a:lnTo>
                    <a:pt x="308610" y="392794"/>
                  </a:lnTo>
                  <a:lnTo>
                    <a:pt x="308610" y="20673"/>
                  </a:lnTo>
                  <a:lnTo>
                    <a:pt x="22860" y="20673"/>
                  </a:lnTo>
                  <a:lnTo>
                    <a:pt x="22860" y="0"/>
                  </a:lnTo>
                  <a:lnTo>
                    <a:pt x="320040" y="0"/>
                  </a:lnTo>
                  <a:cubicBezTo>
                    <a:pt x="326353" y="0"/>
                    <a:pt x="331470" y="4628"/>
                    <a:pt x="331470" y="10337"/>
                  </a:cubicBezTo>
                  <a:lnTo>
                    <a:pt x="331470" y="403131"/>
                  </a:lnTo>
                  <a:cubicBezTo>
                    <a:pt x="331470" y="408840"/>
                    <a:pt x="326353" y="413468"/>
                    <a:pt x="320040" y="41346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5" name="Freeform: Shape 290">
              <a:extLst>
                <a:ext uri="{FF2B5EF4-FFF2-40B4-BE49-F238E27FC236}">
                  <a16:creationId xmlns:a16="http://schemas.microsoft.com/office/drawing/2014/main" id="{BE115429-9C89-ED4D-9878-07687A0145C6}"/>
                </a:ext>
              </a:extLst>
            </p:cNvPr>
            <p:cNvSpPr/>
            <p:nvPr/>
          </p:nvSpPr>
          <p:spPr>
            <a:xfrm>
              <a:off x="3109479" y="545337"/>
              <a:ext cx="69388" cy="90652"/>
            </a:xfrm>
            <a:custGeom>
              <a:avLst/>
              <a:gdLst>
                <a:gd name="connsiteX0" fmla="*/ 49157 w 69388"/>
                <a:gd name="connsiteY0" fmla="*/ 90653 h 90652"/>
                <a:gd name="connsiteX1" fmla="*/ 3437 w 69388"/>
                <a:gd name="connsiteY1" fmla="*/ 50236 h 90652"/>
                <a:gd name="connsiteX2" fmla="*/ 3259 w 69388"/>
                <a:gd name="connsiteY2" fmla="*/ 35619 h 90652"/>
                <a:gd name="connsiteX3" fmla="*/ 4352 w 69388"/>
                <a:gd name="connsiteY3" fmla="*/ 34731 h 90652"/>
                <a:gd name="connsiteX4" fmla="*/ 55672 w 69388"/>
                <a:gd name="connsiteY4" fmla="*/ 0 h 90652"/>
                <a:gd name="connsiteX5" fmla="*/ 69388 w 69388"/>
                <a:gd name="connsiteY5" fmla="*/ 16539 h 90652"/>
                <a:gd name="connsiteX6" fmla="*/ 28355 w 69388"/>
                <a:gd name="connsiteY6" fmla="*/ 43828 h 90652"/>
                <a:gd name="connsiteX7" fmla="*/ 65045 w 69388"/>
                <a:gd name="connsiteY7" fmla="*/ 76078 h 90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88" h="90652">
                  <a:moveTo>
                    <a:pt x="49157" y="90653"/>
                  </a:moveTo>
                  <a:lnTo>
                    <a:pt x="3437" y="50236"/>
                  </a:lnTo>
                  <a:cubicBezTo>
                    <a:pt x="-1075" y="46244"/>
                    <a:pt x="-1155" y="39700"/>
                    <a:pt x="3259" y="35619"/>
                  </a:cubicBezTo>
                  <a:cubicBezTo>
                    <a:pt x="3602" y="35302"/>
                    <a:pt x="3967" y="35006"/>
                    <a:pt x="4352" y="34731"/>
                  </a:cubicBezTo>
                  <a:lnTo>
                    <a:pt x="55672" y="0"/>
                  </a:lnTo>
                  <a:lnTo>
                    <a:pt x="69388" y="16539"/>
                  </a:lnTo>
                  <a:lnTo>
                    <a:pt x="28355" y="43828"/>
                  </a:lnTo>
                  <a:lnTo>
                    <a:pt x="65045" y="76078"/>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6" name="Freeform: Shape 291">
              <a:extLst>
                <a:ext uri="{FF2B5EF4-FFF2-40B4-BE49-F238E27FC236}">
                  <a16:creationId xmlns:a16="http://schemas.microsoft.com/office/drawing/2014/main" id="{74E11C7C-D934-7B43-881C-C3798B0650D2}"/>
                </a:ext>
              </a:extLst>
            </p:cNvPr>
            <p:cNvSpPr/>
            <p:nvPr/>
          </p:nvSpPr>
          <p:spPr>
            <a:xfrm>
              <a:off x="3256820" y="551642"/>
              <a:ext cx="69860" cy="90446"/>
            </a:xfrm>
            <a:custGeom>
              <a:avLst/>
              <a:gdLst>
                <a:gd name="connsiteX0" fmla="*/ 13716 w 69860"/>
                <a:gd name="connsiteY0" fmla="*/ 90446 h 90446"/>
                <a:gd name="connsiteX1" fmla="*/ 0 w 69860"/>
                <a:gd name="connsiteY1" fmla="*/ 73907 h 90446"/>
                <a:gd name="connsiteX2" fmla="*/ 41034 w 69860"/>
                <a:gd name="connsiteY2" fmla="*/ 46825 h 90446"/>
                <a:gd name="connsiteX3" fmla="*/ 4801 w 69860"/>
                <a:gd name="connsiteY3" fmla="*/ 14885 h 90446"/>
                <a:gd name="connsiteX4" fmla="*/ 20688 w 69860"/>
                <a:gd name="connsiteY4" fmla="*/ 0 h 90446"/>
                <a:gd name="connsiteX5" fmla="*/ 66408 w 69860"/>
                <a:gd name="connsiteY5" fmla="*/ 40520 h 90446"/>
                <a:gd name="connsiteX6" fmla="*/ 69837 w 69860"/>
                <a:gd name="connsiteY6" fmla="*/ 48582 h 90446"/>
                <a:gd name="connsiteX7" fmla="*/ 65265 w 69860"/>
                <a:gd name="connsiteY7" fmla="*/ 56128 h 9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860" h="90446">
                  <a:moveTo>
                    <a:pt x="13716" y="90446"/>
                  </a:moveTo>
                  <a:lnTo>
                    <a:pt x="0" y="73907"/>
                  </a:lnTo>
                  <a:lnTo>
                    <a:pt x="41034" y="46825"/>
                  </a:lnTo>
                  <a:lnTo>
                    <a:pt x="4801" y="14885"/>
                  </a:lnTo>
                  <a:lnTo>
                    <a:pt x="20688" y="0"/>
                  </a:lnTo>
                  <a:lnTo>
                    <a:pt x="66408" y="40520"/>
                  </a:lnTo>
                  <a:cubicBezTo>
                    <a:pt x="68798" y="42626"/>
                    <a:pt x="70050" y="45571"/>
                    <a:pt x="69837" y="48582"/>
                  </a:cubicBezTo>
                  <a:cubicBezTo>
                    <a:pt x="69598" y="51579"/>
                    <a:pt x="67930" y="54333"/>
                    <a:pt x="65265" y="5612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7" name="Freeform: Shape 292">
              <a:extLst>
                <a:ext uri="{FF2B5EF4-FFF2-40B4-BE49-F238E27FC236}">
                  <a16:creationId xmlns:a16="http://schemas.microsoft.com/office/drawing/2014/main" id="{F5C43C8E-484F-2E4B-A240-BE6384964FA2}"/>
                </a:ext>
              </a:extLst>
            </p:cNvPr>
            <p:cNvSpPr/>
            <p:nvPr/>
          </p:nvSpPr>
          <p:spPr>
            <a:xfrm rot="-3976801">
              <a:off x="3136103" y="589734"/>
              <a:ext cx="162534" cy="20673"/>
            </a:xfrm>
            <a:custGeom>
              <a:avLst/>
              <a:gdLst>
                <a:gd name="connsiteX0" fmla="*/ 0 w 162534"/>
                <a:gd name="connsiteY0" fmla="*/ 0 h 20673"/>
                <a:gd name="connsiteX1" fmla="*/ 162535 w 162534"/>
                <a:gd name="connsiteY1" fmla="*/ 0 h 20673"/>
                <a:gd name="connsiteX2" fmla="*/ 162535 w 162534"/>
                <a:gd name="connsiteY2" fmla="*/ 20673 h 20673"/>
                <a:gd name="connsiteX3" fmla="*/ 0 w 162534"/>
                <a:gd name="connsiteY3" fmla="*/ 20673 h 20673"/>
              </a:gdLst>
              <a:ahLst/>
              <a:cxnLst>
                <a:cxn ang="0">
                  <a:pos x="connsiteX0" y="connsiteY0"/>
                </a:cxn>
                <a:cxn ang="0">
                  <a:pos x="connsiteX1" y="connsiteY1"/>
                </a:cxn>
                <a:cxn ang="0">
                  <a:pos x="connsiteX2" y="connsiteY2"/>
                </a:cxn>
                <a:cxn ang="0">
                  <a:pos x="connsiteX3" y="connsiteY3"/>
                </a:cxn>
              </a:cxnLst>
              <a:rect l="l" t="t" r="r" b="b"/>
              <a:pathLst>
                <a:path w="162534" h="20673">
                  <a:moveTo>
                    <a:pt x="0" y="0"/>
                  </a:moveTo>
                  <a:lnTo>
                    <a:pt x="162535" y="0"/>
                  </a:lnTo>
                  <a:lnTo>
                    <a:pt x="162535"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8" name="Freeform: Shape 293">
              <a:extLst>
                <a:ext uri="{FF2B5EF4-FFF2-40B4-BE49-F238E27FC236}">
                  <a16:creationId xmlns:a16="http://schemas.microsoft.com/office/drawing/2014/main" id="{C5267B31-B3AA-794D-A8D4-FD9B3A6EFA18}"/>
                </a:ext>
              </a:extLst>
            </p:cNvPr>
            <p:cNvSpPr/>
            <p:nvPr/>
          </p:nvSpPr>
          <p:spPr>
            <a:xfrm>
              <a:off x="3000674" y="434734"/>
              <a:ext cx="114300" cy="103366"/>
            </a:xfrm>
            <a:custGeom>
              <a:avLst/>
              <a:gdLst>
                <a:gd name="connsiteX0" fmla="*/ 57150 w 114300"/>
                <a:gd name="connsiteY0" fmla="*/ 103367 h 103366"/>
                <a:gd name="connsiteX1" fmla="*/ 0 w 114300"/>
                <a:gd name="connsiteY1" fmla="*/ 51683 h 103366"/>
                <a:gd name="connsiteX2" fmla="*/ 57150 w 114300"/>
                <a:gd name="connsiteY2" fmla="*/ 0 h 103366"/>
                <a:gd name="connsiteX3" fmla="*/ 114300 w 114300"/>
                <a:gd name="connsiteY3" fmla="*/ 51683 h 103366"/>
                <a:gd name="connsiteX4" fmla="*/ 57150 w 114300"/>
                <a:gd name="connsiteY4" fmla="*/ 103367 h 103366"/>
                <a:gd name="connsiteX5" fmla="*/ 57150 w 114300"/>
                <a:gd name="connsiteY5" fmla="*/ 20673 h 103366"/>
                <a:gd name="connsiteX6" fmla="*/ 22860 w 114300"/>
                <a:gd name="connsiteY6" fmla="*/ 51684 h 103366"/>
                <a:gd name="connsiteX7" fmla="*/ 57150 w 114300"/>
                <a:gd name="connsiteY7" fmla="*/ 82694 h 103366"/>
                <a:gd name="connsiteX8" fmla="*/ 91440 w 114300"/>
                <a:gd name="connsiteY8" fmla="*/ 51684 h 103366"/>
                <a:gd name="connsiteX9" fmla="*/ 57150 w 114300"/>
                <a:gd name="connsiteY9" fmla="*/ 20673 h 10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03366">
                  <a:moveTo>
                    <a:pt x="57150" y="103367"/>
                  </a:moveTo>
                  <a:cubicBezTo>
                    <a:pt x="25587" y="103367"/>
                    <a:pt x="0" y="80227"/>
                    <a:pt x="0" y="51683"/>
                  </a:cubicBezTo>
                  <a:cubicBezTo>
                    <a:pt x="0" y="23139"/>
                    <a:pt x="25587" y="0"/>
                    <a:pt x="57150" y="0"/>
                  </a:cubicBezTo>
                  <a:cubicBezTo>
                    <a:pt x="88713" y="0"/>
                    <a:pt x="114300" y="23139"/>
                    <a:pt x="114300" y="51683"/>
                  </a:cubicBezTo>
                  <a:cubicBezTo>
                    <a:pt x="114300" y="80227"/>
                    <a:pt x="88713" y="103367"/>
                    <a:pt x="57150" y="103367"/>
                  </a:cubicBezTo>
                  <a:close/>
                  <a:moveTo>
                    <a:pt x="57150" y="20673"/>
                  </a:moveTo>
                  <a:cubicBezTo>
                    <a:pt x="38212" y="20673"/>
                    <a:pt x="22860" y="34557"/>
                    <a:pt x="22860" y="51684"/>
                  </a:cubicBezTo>
                  <a:cubicBezTo>
                    <a:pt x="22860" y="68810"/>
                    <a:pt x="38212" y="82694"/>
                    <a:pt x="57150" y="82694"/>
                  </a:cubicBezTo>
                  <a:cubicBezTo>
                    <a:pt x="76088" y="82694"/>
                    <a:pt x="91440" y="68810"/>
                    <a:pt x="91440" y="51684"/>
                  </a:cubicBezTo>
                  <a:cubicBezTo>
                    <a:pt x="91440" y="34557"/>
                    <a:pt x="76088" y="20673"/>
                    <a:pt x="57150"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29" name="Freeform: Shape 294">
              <a:extLst>
                <a:ext uri="{FF2B5EF4-FFF2-40B4-BE49-F238E27FC236}">
                  <a16:creationId xmlns:a16="http://schemas.microsoft.com/office/drawing/2014/main" id="{25385904-69F7-984A-916F-EE30BE9526E8}"/>
                </a:ext>
              </a:extLst>
            </p:cNvPr>
            <p:cNvSpPr/>
            <p:nvPr/>
          </p:nvSpPr>
          <p:spPr>
            <a:xfrm>
              <a:off x="2943524" y="362377"/>
              <a:ext cx="68580" cy="62020"/>
            </a:xfrm>
            <a:custGeom>
              <a:avLst/>
              <a:gdLst>
                <a:gd name="connsiteX0" fmla="*/ 0 w 68580"/>
                <a:gd name="connsiteY0" fmla="*/ 62020 h 62020"/>
                <a:gd name="connsiteX1" fmla="*/ 0 w 68580"/>
                <a:gd name="connsiteY1" fmla="*/ 0 h 62020"/>
                <a:gd name="connsiteX2" fmla="*/ 68580 w 68580"/>
                <a:gd name="connsiteY2" fmla="*/ 0 h 62020"/>
              </a:gdLst>
              <a:ahLst/>
              <a:cxnLst>
                <a:cxn ang="0">
                  <a:pos x="connsiteX0" y="connsiteY0"/>
                </a:cxn>
                <a:cxn ang="0">
                  <a:pos x="connsiteX1" y="connsiteY1"/>
                </a:cxn>
                <a:cxn ang="0">
                  <a:pos x="connsiteX2" y="connsiteY2"/>
                </a:cxn>
              </a:cxnLst>
              <a:rect l="l" t="t" r="r" b="b"/>
              <a:pathLst>
                <a:path w="68580" h="62020">
                  <a:moveTo>
                    <a:pt x="0" y="62020"/>
                  </a:moveTo>
                  <a:lnTo>
                    <a:pt x="0" y="0"/>
                  </a:lnTo>
                  <a:lnTo>
                    <a:pt x="68580" y="0"/>
                  </a:lnTo>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30" name="Freeform: Shape 295">
              <a:extLst>
                <a:ext uri="{FF2B5EF4-FFF2-40B4-BE49-F238E27FC236}">
                  <a16:creationId xmlns:a16="http://schemas.microsoft.com/office/drawing/2014/main" id="{BC611B69-BBB8-224E-B564-F0A82B555B82}"/>
                </a:ext>
              </a:extLst>
            </p:cNvPr>
            <p:cNvSpPr/>
            <p:nvPr/>
          </p:nvSpPr>
          <p:spPr>
            <a:xfrm>
              <a:off x="2932094" y="352041"/>
              <a:ext cx="80010" cy="72356"/>
            </a:xfrm>
            <a:custGeom>
              <a:avLst/>
              <a:gdLst>
                <a:gd name="connsiteX0" fmla="*/ 22860 w 80010"/>
                <a:gd name="connsiteY0" fmla="*/ 72357 h 72356"/>
                <a:gd name="connsiteX1" fmla="*/ 0 w 80010"/>
                <a:gd name="connsiteY1" fmla="*/ 72357 h 72356"/>
                <a:gd name="connsiteX2" fmla="*/ 0 w 80010"/>
                <a:gd name="connsiteY2" fmla="*/ 10337 h 72356"/>
                <a:gd name="connsiteX3" fmla="*/ 11430 w 80010"/>
                <a:gd name="connsiteY3" fmla="*/ 0 h 72356"/>
                <a:gd name="connsiteX4" fmla="*/ 80010 w 80010"/>
                <a:gd name="connsiteY4" fmla="*/ 0 h 72356"/>
                <a:gd name="connsiteX5" fmla="*/ 80010 w 80010"/>
                <a:gd name="connsiteY5" fmla="*/ 20673 h 72356"/>
                <a:gd name="connsiteX6" fmla="*/ 22860 w 80010"/>
                <a:gd name="connsiteY6" fmla="*/ 20673 h 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 h="72356">
                  <a:moveTo>
                    <a:pt x="22860" y="72357"/>
                  </a:moveTo>
                  <a:lnTo>
                    <a:pt x="0" y="72357"/>
                  </a:lnTo>
                  <a:lnTo>
                    <a:pt x="0" y="10337"/>
                  </a:lnTo>
                  <a:cubicBezTo>
                    <a:pt x="0" y="4628"/>
                    <a:pt x="5117" y="0"/>
                    <a:pt x="11430" y="0"/>
                  </a:cubicBezTo>
                  <a:lnTo>
                    <a:pt x="80010" y="0"/>
                  </a:lnTo>
                  <a:lnTo>
                    <a:pt x="80010"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31" name="Freeform: Shape 296">
              <a:extLst>
                <a:ext uri="{FF2B5EF4-FFF2-40B4-BE49-F238E27FC236}">
                  <a16:creationId xmlns:a16="http://schemas.microsoft.com/office/drawing/2014/main" id="{7A4E4E1E-2567-FD4D-9C15-69E27ED8C5F1}"/>
                </a:ext>
              </a:extLst>
            </p:cNvPr>
            <p:cNvSpPr/>
            <p:nvPr/>
          </p:nvSpPr>
          <p:spPr>
            <a:xfrm>
              <a:off x="2943524" y="362377"/>
              <a:ext cx="68580" cy="62020"/>
            </a:xfrm>
            <a:custGeom>
              <a:avLst/>
              <a:gdLst>
                <a:gd name="connsiteX0" fmla="*/ 68580 w 68580"/>
                <a:gd name="connsiteY0" fmla="*/ 62020 h 62020"/>
                <a:gd name="connsiteX1" fmla="*/ 0 w 68580"/>
                <a:gd name="connsiteY1" fmla="*/ 0 h 62020"/>
              </a:gdLst>
              <a:ahLst/>
              <a:cxnLst>
                <a:cxn ang="0">
                  <a:pos x="connsiteX0" y="connsiteY0"/>
                </a:cxn>
                <a:cxn ang="0">
                  <a:pos x="connsiteX1" y="connsiteY1"/>
                </a:cxn>
              </a:cxnLst>
              <a:rect l="l" t="t" r="r" b="b"/>
              <a:pathLst>
                <a:path w="68580" h="62020">
                  <a:moveTo>
                    <a:pt x="68580" y="62020"/>
                  </a:moveTo>
                  <a:lnTo>
                    <a:pt x="0" y="0"/>
                  </a:lnTo>
                </a:path>
              </a:pathLst>
            </a:custGeom>
            <a:ln w="11430" cap="flat">
              <a:noFill/>
              <a:prstDash val="solid"/>
              <a:miter/>
            </a:ln>
          </p:spPr>
          <p:txBody>
            <a:bodyPr rtlCol="0" anchor="ctr"/>
            <a:lstStyle/>
            <a:p>
              <a:pPr defTabSz="731534"/>
              <a:endParaRPr lang="en-US">
                <a:solidFill>
                  <a:srgbClr val="FFFFFF"/>
                </a:solidFill>
              </a:endParaRPr>
            </a:p>
          </p:txBody>
        </p:sp>
        <p:sp>
          <p:nvSpPr>
            <p:cNvPr id="532" name="Freeform: Shape 297">
              <a:extLst>
                <a:ext uri="{FF2B5EF4-FFF2-40B4-BE49-F238E27FC236}">
                  <a16:creationId xmlns:a16="http://schemas.microsoft.com/office/drawing/2014/main" id="{E846E424-C6B5-9B4D-AAF1-D7216BAFDBCD}"/>
                </a:ext>
              </a:extLst>
            </p:cNvPr>
            <p:cNvSpPr/>
            <p:nvPr/>
          </p:nvSpPr>
          <p:spPr>
            <a:xfrm rot="-2700000">
              <a:off x="2966407" y="349463"/>
              <a:ext cx="22860" cy="87758"/>
            </a:xfrm>
            <a:custGeom>
              <a:avLst/>
              <a:gdLst>
                <a:gd name="connsiteX0" fmla="*/ 0 w 22860"/>
                <a:gd name="connsiteY0" fmla="*/ 0 h 87758"/>
                <a:gd name="connsiteX1" fmla="*/ 22860 w 22860"/>
                <a:gd name="connsiteY1" fmla="*/ 0 h 87758"/>
                <a:gd name="connsiteX2" fmla="*/ 22860 w 22860"/>
                <a:gd name="connsiteY2" fmla="*/ 87759 h 87758"/>
                <a:gd name="connsiteX3" fmla="*/ 0 w 22860"/>
                <a:gd name="connsiteY3" fmla="*/ 87759 h 87758"/>
              </a:gdLst>
              <a:ahLst/>
              <a:cxnLst>
                <a:cxn ang="0">
                  <a:pos x="connsiteX0" y="connsiteY0"/>
                </a:cxn>
                <a:cxn ang="0">
                  <a:pos x="connsiteX1" y="connsiteY1"/>
                </a:cxn>
                <a:cxn ang="0">
                  <a:pos x="connsiteX2" y="connsiteY2"/>
                </a:cxn>
                <a:cxn ang="0">
                  <a:pos x="connsiteX3" y="connsiteY3"/>
                </a:cxn>
              </a:cxnLst>
              <a:rect l="l" t="t" r="r" b="b"/>
              <a:pathLst>
                <a:path w="22860" h="87758">
                  <a:moveTo>
                    <a:pt x="0" y="0"/>
                  </a:moveTo>
                  <a:lnTo>
                    <a:pt x="22860" y="0"/>
                  </a:lnTo>
                  <a:lnTo>
                    <a:pt x="22860" y="87759"/>
                  </a:lnTo>
                  <a:lnTo>
                    <a:pt x="0" y="87759"/>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561" name="Graphic 10">
            <a:extLst>
              <a:ext uri="{FF2B5EF4-FFF2-40B4-BE49-F238E27FC236}">
                <a16:creationId xmlns:a16="http://schemas.microsoft.com/office/drawing/2014/main" id="{2B96B548-B512-604B-8D04-1354205075F0}"/>
              </a:ext>
            </a:extLst>
          </p:cNvPr>
          <p:cNvGrpSpPr>
            <a:grpSpLocks noChangeAspect="1"/>
          </p:cNvGrpSpPr>
          <p:nvPr/>
        </p:nvGrpSpPr>
        <p:grpSpPr>
          <a:xfrm>
            <a:off x="3934162" y="1964881"/>
            <a:ext cx="548640" cy="496170"/>
            <a:chOff x="3906866" y="280284"/>
            <a:chExt cx="571511" cy="516854"/>
          </a:xfrm>
          <a:solidFill>
            <a:srgbClr val="FFFFFF"/>
          </a:solidFill>
        </p:grpSpPr>
        <p:sp>
          <p:nvSpPr>
            <p:cNvPr id="562" name="Freeform: Shape 326">
              <a:extLst>
                <a:ext uri="{FF2B5EF4-FFF2-40B4-BE49-F238E27FC236}">
                  <a16:creationId xmlns:a16="http://schemas.microsoft.com/office/drawing/2014/main" id="{B12B23FC-523B-8B4D-B9A8-09F5017A081D}"/>
                </a:ext>
              </a:extLst>
            </p:cNvPr>
            <p:cNvSpPr/>
            <p:nvPr/>
          </p:nvSpPr>
          <p:spPr>
            <a:xfrm>
              <a:off x="3906866" y="280284"/>
              <a:ext cx="571511" cy="265569"/>
            </a:xfrm>
            <a:custGeom>
              <a:avLst/>
              <a:gdLst>
                <a:gd name="connsiteX0" fmla="*/ 194322 w 571511"/>
                <a:gd name="connsiteY0" fmla="*/ 265570 h 265569"/>
                <a:gd name="connsiteX1" fmla="*/ 194322 w 571511"/>
                <a:gd name="connsiteY1" fmla="*/ 265570 h 265569"/>
                <a:gd name="connsiteX2" fmla="*/ 182892 w 571511"/>
                <a:gd name="connsiteY2" fmla="*/ 255853 h 265569"/>
                <a:gd name="connsiteX3" fmla="*/ 161518 w 571511"/>
                <a:gd name="connsiteY3" fmla="*/ 222983 h 265569"/>
                <a:gd name="connsiteX4" fmla="*/ 160032 w 571511"/>
                <a:gd name="connsiteY4" fmla="*/ 221329 h 265569"/>
                <a:gd name="connsiteX5" fmla="*/ 102882 w 571511"/>
                <a:gd name="connsiteY5" fmla="*/ 200655 h 265569"/>
                <a:gd name="connsiteX6" fmla="*/ 22872 w 571511"/>
                <a:gd name="connsiteY6" fmla="*/ 251408 h 265569"/>
                <a:gd name="connsiteX7" fmla="*/ 10299 w 571511"/>
                <a:gd name="connsiteY7" fmla="*/ 260401 h 265569"/>
                <a:gd name="connsiteX8" fmla="*/ 12 w 571511"/>
                <a:gd name="connsiteY8" fmla="*/ 249651 h 265569"/>
                <a:gd name="connsiteX9" fmla="*/ 285762 w 571511"/>
                <a:gd name="connsiteY9" fmla="*/ 20 h 265569"/>
                <a:gd name="connsiteX10" fmla="*/ 571512 w 571511"/>
                <a:gd name="connsiteY10" fmla="*/ 249755 h 265569"/>
                <a:gd name="connsiteX11" fmla="*/ 571512 w 571511"/>
                <a:gd name="connsiteY11" fmla="*/ 250892 h 265569"/>
                <a:gd name="connsiteX12" fmla="*/ 560082 w 571511"/>
                <a:gd name="connsiteY12" fmla="*/ 261228 h 265569"/>
                <a:gd name="connsiteX13" fmla="*/ 548652 w 571511"/>
                <a:gd name="connsiteY13" fmla="*/ 250892 h 265569"/>
                <a:gd name="connsiteX14" fmla="*/ 548652 w 571511"/>
                <a:gd name="connsiteY14" fmla="*/ 250271 h 265569"/>
                <a:gd name="connsiteX15" fmla="*/ 525792 w 571511"/>
                <a:gd name="connsiteY15" fmla="*/ 221225 h 265569"/>
                <a:gd name="connsiteX16" fmla="*/ 468642 w 571511"/>
                <a:gd name="connsiteY16" fmla="*/ 200552 h 265569"/>
                <a:gd name="connsiteX17" fmla="*/ 388632 w 571511"/>
                <a:gd name="connsiteY17" fmla="*/ 255647 h 265569"/>
                <a:gd name="connsiteX18" fmla="*/ 377202 w 571511"/>
                <a:gd name="connsiteY18" fmla="*/ 265260 h 265569"/>
                <a:gd name="connsiteX19" fmla="*/ 365772 w 571511"/>
                <a:gd name="connsiteY19" fmla="*/ 255853 h 265569"/>
                <a:gd name="connsiteX20" fmla="*/ 365772 w 571511"/>
                <a:gd name="connsiteY20" fmla="*/ 253889 h 265569"/>
                <a:gd name="connsiteX21" fmla="*/ 346455 w 571511"/>
                <a:gd name="connsiteY21" fmla="*/ 224223 h 265569"/>
                <a:gd name="connsiteX22" fmla="*/ 342912 w 571511"/>
                <a:gd name="connsiteY22" fmla="*/ 221329 h 265569"/>
                <a:gd name="connsiteX23" fmla="*/ 285762 w 571511"/>
                <a:gd name="connsiteY23" fmla="*/ 200655 h 265569"/>
                <a:gd name="connsiteX24" fmla="*/ 205752 w 571511"/>
                <a:gd name="connsiteY24" fmla="*/ 253062 h 265569"/>
                <a:gd name="connsiteX25" fmla="*/ 205752 w 571511"/>
                <a:gd name="connsiteY25" fmla="*/ 255957 h 265569"/>
                <a:gd name="connsiteX26" fmla="*/ 194322 w 571511"/>
                <a:gd name="connsiteY26" fmla="*/ 265570 h 265569"/>
                <a:gd name="connsiteX27" fmla="*/ 102882 w 571511"/>
                <a:gd name="connsiteY27" fmla="*/ 180189 h 265569"/>
                <a:gd name="connsiteX28" fmla="*/ 175691 w 571511"/>
                <a:gd name="connsiteY28" fmla="*/ 206754 h 265569"/>
                <a:gd name="connsiteX29" fmla="*/ 177405 w 571511"/>
                <a:gd name="connsiteY29" fmla="*/ 208304 h 265569"/>
                <a:gd name="connsiteX30" fmla="*/ 192836 w 571511"/>
                <a:gd name="connsiteY30" fmla="*/ 222983 h 265569"/>
                <a:gd name="connsiteX31" fmla="*/ 285876 w 571511"/>
                <a:gd name="connsiteY31" fmla="*/ 180395 h 265569"/>
                <a:gd name="connsiteX32" fmla="*/ 358685 w 571511"/>
                <a:gd name="connsiteY32" fmla="*/ 206754 h 265569"/>
                <a:gd name="connsiteX33" fmla="*/ 362228 w 571511"/>
                <a:gd name="connsiteY33" fmla="*/ 209855 h 265569"/>
                <a:gd name="connsiteX34" fmla="*/ 376059 w 571511"/>
                <a:gd name="connsiteY34" fmla="*/ 222879 h 265569"/>
                <a:gd name="connsiteX35" fmla="*/ 468642 w 571511"/>
                <a:gd name="connsiteY35" fmla="*/ 180189 h 265569"/>
                <a:gd name="connsiteX36" fmla="*/ 541565 w 571511"/>
                <a:gd name="connsiteY36" fmla="*/ 206754 h 265569"/>
                <a:gd name="connsiteX37" fmla="*/ 543965 w 571511"/>
                <a:gd name="connsiteY37" fmla="*/ 208821 h 265569"/>
                <a:gd name="connsiteX38" fmla="*/ 285762 w 571511"/>
                <a:gd name="connsiteY38" fmla="*/ 20693 h 265569"/>
                <a:gd name="connsiteX39" fmla="*/ 30416 w 571511"/>
                <a:gd name="connsiteY39" fmla="*/ 200862 h 265569"/>
                <a:gd name="connsiteX40" fmla="*/ 102882 w 571511"/>
                <a:gd name="connsiteY40" fmla="*/ 180189 h 2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1511" h="265569">
                  <a:moveTo>
                    <a:pt x="194322" y="265570"/>
                  </a:moveTo>
                  <a:lnTo>
                    <a:pt x="194322" y="265570"/>
                  </a:lnTo>
                  <a:cubicBezTo>
                    <a:pt x="188268" y="265580"/>
                    <a:pt x="183255" y="261318"/>
                    <a:pt x="182892" y="255853"/>
                  </a:cubicBezTo>
                  <a:cubicBezTo>
                    <a:pt x="181749" y="240658"/>
                    <a:pt x="175005" y="235180"/>
                    <a:pt x="161518" y="222983"/>
                  </a:cubicBezTo>
                  <a:lnTo>
                    <a:pt x="160032" y="221329"/>
                  </a:lnTo>
                  <a:cubicBezTo>
                    <a:pt x="144696" y="207956"/>
                    <a:pt x="124185" y="200536"/>
                    <a:pt x="102882" y="200655"/>
                  </a:cubicBezTo>
                  <a:cubicBezTo>
                    <a:pt x="59448" y="200655"/>
                    <a:pt x="28244" y="220502"/>
                    <a:pt x="22872" y="251408"/>
                  </a:cubicBezTo>
                  <a:cubicBezTo>
                    <a:pt x="21786" y="256843"/>
                    <a:pt x="16397" y="260698"/>
                    <a:pt x="10299" y="260401"/>
                  </a:cubicBezTo>
                  <a:cubicBezTo>
                    <a:pt x="4257" y="259858"/>
                    <a:pt x="-261" y="255137"/>
                    <a:pt x="12" y="249651"/>
                  </a:cubicBezTo>
                  <a:cubicBezTo>
                    <a:pt x="3448" y="109654"/>
                    <a:pt x="130931" y="-1715"/>
                    <a:pt x="285762" y="20"/>
                  </a:cubicBezTo>
                  <a:cubicBezTo>
                    <a:pt x="445782" y="20"/>
                    <a:pt x="568540" y="107315"/>
                    <a:pt x="571512" y="249755"/>
                  </a:cubicBezTo>
                  <a:lnTo>
                    <a:pt x="571512" y="250892"/>
                  </a:lnTo>
                  <a:cubicBezTo>
                    <a:pt x="571512" y="256600"/>
                    <a:pt x="566394" y="261228"/>
                    <a:pt x="560082" y="261228"/>
                  </a:cubicBezTo>
                  <a:cubicBezTo>
                    <a:pt x="553769" y="261228"/>
                    <a:pt x="548652" y="256600"/>
                    <a:pt x="548652" y="250892"/>
                  </a:cubicBezTo>
                  <a:lnTo>
                    <a:pt x="548652" y="250271"/>
                  </a:lnTo>
                  <a:cubicBezTo>
                    <a:pt x="548652" y="241692"/>
                    <a:pt x="539279" y="233216"/>
                    <a:pt x="525792" y="221225"/>
                  </a:cubicBezTo>
                  <a:cubicBezTo>
                    <a:pt x="510490" y="207805"/>
                    <a:pt x="489957" y="200378"/>
                    <a:pt x="468642" y="200552"/>
                  </a:cubicBezTo>
                  <a:cubicBezTo>
                    <a:pt x="433552" y="200552"/>
                    <a:pt x="391604" y="214920"/>
                    <a:pt x="388632" y="255647"/>
                  </a:cubicBezTo>
                  <a:cubicBezTo>
                    <a:pt x="388211" y="261071"/>
                    <a:pt x="383215" y="265273"/>
                    <a:pt x="377202" y="265260"/>
                  </a:cubicBezTo>
                  <a:cubicBezTo>
                    <a:pt x="371270" y="265281"/>
                    <a:pt x="366306" y="261196"/>
                    <a:pt x="365772" y="255853"/>
                  </a:cubicBezTo>
                  <a:lnTo>
                    <a:pt x="365772" y="253889"/>
                  </a:lnTo>
                  <a:cubicBezTo>
                    <a:pt x="364057" y="239418"/>
                    <a:pt x="358114" y="234353"/>
                    <a:pt x="346455" y="224223"/>
                  </a:cubicBezTo>
                  <a:lnTo>
                    <a:pt x="342912" y="221329"/>
                  </a:lnTo>
                  <a:cubicBezTo>
                    <a:pt x="327576" y="207956"/>
                    <a:pt x="307065" y="200536"/>
                    <a:pt x="285762" y="200655"/>
                  </a:cubicBezTo>
                  <a:cubicBezTo>
                    <a:pt x="250214" y="200655"/>
                    <a:pt x="210552" y="214403"/>
                    <a:pt x="205752" y="253062"/>
                  </a:cubicBezTo>
                  <a:lnTo>
                    <a:pt x="205752" y="255957"/>
                  </a:lnTo>
                  <a:cubicBezTo>
                    <a:pt x="205331" y="261381"/>
                    <a:pt x="200335" y="265583"/>
                    <a:pt x="194322" y="265570"/>
                  </a:cubicBezTo>
                  <a:close/>
                  <a:moveTo>
                    <a:pt x="102882" y="180189"/>
                  </a:moveTo>
                  <a:cubicBezTo>
                    <a:pt x="130057" y="180102"/>
                    <a:pt x="156190" y="189637"/>
                    <a:pt x="175691" y="206754"/>
                  </a:cubicBezTo>
                  <a:lnTo>
                    <a:pt x="177405" y="208304"/>
                  </a:lnTo>
                  <a:cubicBezTo>
                    <a:pt x="182960" y="212829"/>
                    <a:pt x="188119" y="217737"/>
                    <a:pt x="192836" y="222983"/>
                  </a:cubicBezTo>
                  <a:cubicBezTo>
                    <a:pt x="208838" y="196417"/>
                    <a:pt x="242442" y="180395"/>
                    <a:pt x="285876" y="180395"/>
                  </a:cubicBezTo>
                  <a:cubicBezTo>
                    <a:pt x="313024" y="180231"/>
                    <a:pt x="339162" y="189694"/>
                    <a:pt x="358685" y="206754"/>
                  </a:cubicBezTo>
                  <a:lnTo>
                    <a:pt x="362228" y="209855"/>
                  </a:lnTo>
                  <a:cubicBezTo>
                    <a:pt x="367156" y="213911"/>
                    <a:pt x="371777" y="218262"/>
                    <a:pt x="376059" y="222879"/>
                  </a:cubicBezTo>
                  <a:cubicBezTo>
                    <a:pt x="392175" y="196417"/>
                    <a:pt x="426008" y="180189"/>
                    <a:pt x="468642" y="180189"/>
                  </a:cubicBezTo>
                  <a:cubicBezTo>
                    <a:pt x="495864" y="180042"/>
                    <a:pt x="522057" y="189584"/>
                    <a:pt x="541565" y="206754"/>
                  </a:cubicBezTo>
                  <a:lnTo>
                    <a:pt x="543965" y="208821"/>
                  </a:lnTo>
                  <a:cubicBezTo>
                    <a:pt x="520991" y="98942"/>
                    <a:pt x="417207" y="20693"/>
                    <a:pt x="285762" y="20693"/>
                  </a:cubicBezTo>
                  <a:cubicBezTo>
                    <a:pt x="164473" y="19205"/>
                    <a:pt x="58318" y="94107"/>
                    <a:pt x="30416" y="200862"/>
                  </a:cubicBezTo>
                  <a:cubicBezTo>
                    <a:pt x="51231" y="186654"/>
                    <a:pt x="76819" y="179354"/>
                    <a:pt x="102882" y="180189"/>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3" name="Freeform: Shape 327">
              <a:extLst>
                <a:ext uri="{FF2B5EF4-FFF2-40B4-BE49-F238E27FC236}">
                  <a16:creationId xmlns:a16="http://schemas.microsoft.com/office/drawing/2014/main" id="{B90367F0-5219-3F48-8AFA-13A029236386}"/>
                </a:ext>
              </a:extLst>
            </p:cNvPr>
            <p:cNvSpPr/>
            <p:nvPr/>
          </p:nvSpPr>
          <p:spPr>
            <a:xfrm rot="-3416400">
              <a:off x="3958511" y="505567"/>
              <a:ext cx="22860" cy="110292"/>
            </a:xfrm>
            <a:custGeom>
              <a:avLst/>
              <a:gdLst>
                <a:gd name="connsiteX0" fmla="*/ 0 w 22860"/>
                <a:gd name="connsiteY0" fmla="*/ 0 h 110292"/>
                <a:gd name="connsiteX1" fmla="*/ 22860 w 22860"/>
                <a:gd name="connsiteY1" fmla="*/ 0 h 110292"/>
                <a:gd name="connsiteX2" fmla="*/ 22860 w 22860"/>
                <a:gd name="connsiteY2" fmla="*/ 110293 h 110292"/>
                <a:gd name="connsiteX3" fmla="*/ 0 w 22860"/>
                <a:gd name="connsiteY3" fmla="*/ 110293 h 110292"/>
              </a:gdLst>
              <a:ahLst/>
              <a:cxnLst>
                <a:cxn ang="0">
                  <a:pos x="connsiteX0" y="connsiteY0"/>
                </a:cxn>
                <a:cxn ang="0">
                  <a:pos x="connsiteX1" y="connsiteY1"/>
                </a:cxn>
                <a:cxn ang="0">
                  <a:pos x="connsiteX2" y="connsiteY2"/>
                </a:cxn>
                <a:cxn ang="0">
                  <a:pos x="connsiteX3" y="connsiteY3"/>
                </a:cxn>
              </a:cxnLst>
              <a:rect l="l" t="t" r="r" b="b"/>
              <a:pathLst>
                <a:path w="22860" h="110292">
                  <a:moveTo>
                    <a:pt x="0" y="0"/>
                  </a:moveTo>
                  <a:lnTo>
                    <a:pt x="22860" y="0"/>
                  </a:lnTo>
                  <a:lnTo>
                    <a:pt x="22860" y="110293"/>
                  </a:lnTo>
                  <a:lnTo>
                    <a:pt x="0" y="11029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4" name="Freeform: Shape 328">
              <a:extLst>
                <a:ext uri="{FF2B5EF4-FFF2-40B4-BE49-F238E27FC236}">
                  <a16:creationId xmlns:a16="http://schemas.microsoft.com/office/drawing/2014/main" id="{3B699BBA-B677-D548-BC0C-5288D8314EC7}"/>
                </a:ext>
              </a:extLst>
            </p:cNvPr>
            <p:cNvSpPr/>
            <p:nvPr/>
          </p:nvSpPr>
          <p:spPr>
            <a:xfrm rot="-2091000">
              <a:off x="4365888" y="549502"/>
              <a:ext cx="111099" cy="20673"/>
            </a:xfrm>
            <a:custGeom>
              <a:avLst/>
              <a:gdLst>
                <a:gd name="connsiteX0" fmla="*/ 0 w 111099"/>
                <a:gd name="connsiteY0" fmla="*/ 0 h 20673"/>
                <a:gd name="connsiteX1" fmla="*/ 111100 w 111099"/>
                <a:gd name="connsiteY1" fmla="*/ 0 h 20673"/>
                <a:gd name="connsiteX2" fmla="*/ 111100 w 111099"/>
                <a:gd name="connsiteY2" fmla="*/ 20673 h 20673"/>
                <a:gd name="connsiteX3" fmla="*/ 0 w 111099"/>
                <a:gd name="connsiteY3" fmla="*/ 20673 h 20673"/>
              </a:gdLst>
              <a:ahLst/>
              <a:cxnLst>
                <a:cxn ang="0">
                  <a:pos x="connsiteX0" y="connsiteY0"/>
                </a:cxn>
                <a:cxn ang="0">
                  <a:pos x="connsiteX1" y="connsiteY1"/>
                </a:cxn>
                <a:cxn ang="0">
                  <a:pos x="connsiteX2" y="connsiteY2"/>
                </a:cxn>
                <a:cxn ang="0">
                  <a:pos x="connsiteX3" y="connsiteY3"/>
                </a:cxn>
              </a:cxnLst>
              <a:rect l="l" t="t" r="r" b="b"/>
              <a:pathLst>
                <a:path w="111099" h="20673">
                  <a:moveTo>
                    <a:pt x="0" y="0"/>
                  </a:moveTo>
                  <a:lnTo>
                    <a:pt x="111100" y="0"/>
                  </a:lnTo>
                  <a:lnTo>
                    <a:pt x="11110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5" name="Freeform: Shape 329">
              <a:extLst>
                <a:ext uri="{FF2B5EF4-FFF2-40B4-BE49-F238E27FC236}">
                  <a16:creationId xmlns:a16="http://schemas.microsoft.com/office/drawing/2014/main" id="{B2CEA494-2136-7445-B4E7-31B3669F77DD}"/>
                </a:ext>
              </a:extLst>
            </p:cNvPr>
            <p:cNvSpPr/>
            <p:nvPr/>
          </p:nvSpPr>
          <p:spPr>
            <a:xfrm>
              <a:off x="4089716" y="280304"/>
              <a:ext cx="205781" cy="302451"/>
            </a:xfrm>
            <a:custGeom>
              <a:avLst/>
              <a:gdLst>
                <a:gd name="connsiteX0" fmla="*/ 191951 w 205781"/>
                <a:gd name="connsiteY0" fmla="*/ 302452 h 302451"/>
                <a:gd name="connsiteX1" fmla="*/ 169891 w 205781"/>
                <a:gd name="connsiteY1" fmla="*/ 297077 h 302451"/>
                <a:gd name="connsiteX2" fmla="*/ 182921 w 205781"/>
                <a:gd name="connsiteY2" fmla="*/ 253559 h 302451"/>
                <a:gd name="connsiteX3" fmla="*/ 182921 w 205781"/>
                <a:gd name="connsiteY3" fmla="*/ 249631 h 302451"/>
                <a:gd name="connsiteX4" fmla="*/ 182921 w 205781"/>
                <a:gd name="connsiteY4" fmla="*/ 243636 h 302451"/>
                <a:gd name="connsiteX5" fmla="*/ 102911 w 205781"/>
                <a:gd name="connsiteY5" fmla="*/ 20673 h 302451"/>
                <a:gd name="connsiteX6" fmla="*/ 22901 w 205781"/>
                <a:gd name="connsiteY6" fmla="*/ 243636 h 302451"/>
                <a:gd name="connsiteX7" fmla="*/ 22901 w 205781"/>
                <a:gd name="connsiteY7" fmla="*/ 248081 h 302451"/>
                <a:gd name="connsiteX8" fmla="*/ 22901 w 205781"/>
                <a:gd name="connsiteY8" fmla="*/ 253146 h 302451"/>
                <a:gd name="connsiteX9" fmla="*/ 35931 w 205781"/>
                <a:gd name="connsiteY9" fmla="*/ 296767 h 302451"/>
                <a:gd name="connsiteX10" fmla="*/ 13871 w 205781"/>
                <a:gd name="connsiteY10" fmla="*/ 302142 h 302451"/>
                <a:gd name="connsiteX11" fmla="*/ 41 w 205781"/>
                <a:gd name="connsiteY11" fmla="*/ 258417 h 302451"/>
                <a:gd name="connsiteX12" fmla="*/ 41 w 205781"/>
                <a:gd name="connsiteY12" fmla="*/ 255833 h 302451"/>
                <a:gd name="connsiteX13" fmla="*/ 41 w 205781"/>
                <a:gd name="connsiteY13" fmla="*/ 248701 h 302451"/>
                <a:gd name="connsiteX14" fmla="*/ 41 w 205781"/>
                <a:gd name="connsiteY14" fmla="*/ 244153 h 302451"/>
                <a:gd name="connsiteX15" fmla="*/ 102911 w 205781"/>
                <a:gd name="connsiteY15" fmla="*/ 0 h 302451"/>
                <a:gd name="connsiteX16" fmla="*/ 205781 w 205781"/>
                <a:gd name="connsiteY16" fmla="*/ 243636 h 302451"/>
                <a:gd name="connsiteX17" fmla="*/ 205781 w 205781"/>
                <a:gd name="connsiteY17" fmla="*/ 250665 h 302451"/>
                <a:gd name="connsiteX18" fmla="*/ 205781 w 205781"/>
                <a:gd name="connsiteY18" fmla="*/ 255420 h 302451"/>
                <a:gd name="connsiteX19" fmla="*/ 205781 w 205781"/>
                <a:gd name="connsiteY19" fmla="*/ 256453 h 302451"/>
                <a:gd name="connsiteX20" fmla="*/ 205781 w 205781"/>
                <a:gd name="connsiteY20" fmla="*/ 258417 h 30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781" h="302451">
                  <a:moveTo>
                    <a:pt x="191951" y="302452"/>
                  </a:moveTo>
                  <a:lnTo>
                    <a:pt x="169891" y="297077"/>
                  </a:lnTo>
                  <a:lnTo>
                    <a:pt x="182921" y="253559"/>
                  </a:lnTo>
                  <a:cubicBezTo>
                    <a:pt x="182921" y="251699"/>
                    <a:pt x="182921" y="250562"/>
                    <a:pt x="182921" y="249631"/>
                  </a:cubicBezTo>
                  <a:cubicBezTo>
                    <a:pt x="182921" y="248701"/>
                    <a:pt x="182921" y="247667"/>
                    <a:pt x="182921" y="243636"/>
                  </a:cubicBezTo>
                  <a:cubicBezTo>
                    <a:pt x="182921" y="112257"/>
                    <a:pt x="141087" y="20673"/>
                    <a:pt x="102911" y="20673"/>
                  </a:cubicBezTo>
                  <a:cubicBezTo>
                    <a:pt x="64735" y="20673"/>
                    <a:pt x="22901" y="112257"/>
                    <a:pt x="22901" y="243636"/>
                  </a:cubicBezTo>
                  <a:lnTo>
                    <a:pt x="22901" y="248081"/>
                  </a:lnTo>
                  <a:cubicBezTo>
                    <a:pt x="22901" y="249528"/>
                    <a:pt x="22901" y="249941"/>
                    <a:pt x="22901" y="253146"/>
                  </a:cubicBezTo>
                  <a:lnTo>
                    <a:pt x="35931" y="296767"/>
                  </a:lnTo>
                  <a:lnTo>
                    <a:pt x="13871" y="302142"/>
                  </a:lnTo>
                  <a:lnTo>
                    <a:pt x="41" y="258417"/>
                  </a:lnTo>
                  <a:cubicBezTo>
                    <a:pt x="-14" y="257557"/>
                    <a:pt x="-14" y="256694"/>
                    <a:pt x="41" y="255833"/>
                  </a:cubicBezTo>
                  <a:cubicBezTo>
                    <a:pt x="41" y="250872"/>
                    <a:pt x="41" y="250562"/>
                    <a:pt x="41" y="248701"/>
                  </a:cubicBezTo>
                  <a:lnTo>
                    <a:pt x="41" y="244153"/>
                  </a:lnTo>
                  <a:cubicBezTo>
                    <a:pt x="41" y="85381"/>
                    <a:pt x="53076" y="0"/>
                    <a:pt x="102911" y="0"/>
                  </a:cubicBezTo>
                  <a:cubicBezTo>
                    <a:pt x="152746" y="0"/>
                    <a:pt x="205781" y="85381"/>
                    <a:pt x="205781" y="243636"/>
                  </a:cubicBezTo>
                  <a:cubicBezTo>
                    <a:pt x="205781" y="248391"/>
                    <a:pt x="205781" y="249114"/>
                    <a:pt x="205781" y="250665"/>
                  </a:cubicBezTo>
                  <a:cubicBezTo>
                    <a:pt x="205781" y="252215"/>
                    <a:pt x="205781" y="252836"/>
                    <a:pt x="205781" y="255420"/>
                  </a:cubicBezTo>
                  <a:cubicBezTo>
                    <a:pt x="205725" y="255762"/>
                    <a:pt x="205725" y="256111"/>
                    <a:pt x="205781" y="256453"/>
                  </a:cubicBezTo>
                  <a:lnTo>
                    <a:pt x="205781" y="258417"/>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6" name="Freeform: Shape 330">
              <a:extLst>
                <a:ext uri="{FF2B5EF4-FFF2-40B4-BE49-F238E27FC236}">
                  <a16:creationId xmlns:a16="http://schemas.microsoft.com/office/drawing/2014/main" id="{0BFD79C0-ED59-7E4C-8A77-AC37EF161C10}"/>
                </a:ext>
              </a:extLst>
            </p:cNvPr>
            <p:cNvSpPr/>
            <p:nvPr/>
          </p:nvSpPr>
          <p:spPr>
            <a:xfrm>
              <a:off x="4097735" y="647567"/>
              <a:ext cx="65631" cy="85071"/>
            </a:xfrm>
            <a:custGeom>
              <a:avLst/>
              <a:gdLst>
                <a:gd name="connsiteX0" fmla="*/ 45400 w 65631"/>
                <a:gd name="connsiteY0" fmla="*/ 85071 h 85071"/>
                <a:gd name="connsiteX1" fmla="*/ 3452 w 65631"/>
                <a:gd name="connsiteY1" fmla="*/ 47756 h 85071"/>
                <a:gd name="connsiteX2" fmla="*/ 23 w 65631"/>
                <a:gd name="connsiteY2" fmla="*/ 39693 h 85071"/>
                <a:gd name="connsiteX3" fmla="*/ 4595 w 65631"/>
                <a:gd name="connsiteY3" fmla="*/ 32044 h 85071"/>
                <a:gd name="connsiteX4" fmla="*/ 51916 w 65631"/>
                <a:gd name="connsiteY4" fmla="*/ 0 h 85071"/>
                <a:gd name="connsiteX5" fmla="*/ 65632 w 65631"/>
                <a:gd name="connsiteY5" fmla="*/ 16642 h 85071"/>
                <a:gd name="connsiteX6" fmla="*/ 28941 w 65631"/>
                <a:gd name="connsiteY6" fmla="*/ 41347 h 85071"/>
                <a:gd name="connsiteX7" fmla="*/ 61745 w 65631"/>
                <a:gd name="connsiteY7" fmla="*/ 70186 h 8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31" h="85071">
                  <a:moveTo>
                    <a:pt x="45400" y="85071"/>
                  </a:moveTo>
                  <a:lnTo>
                    <a:pt x="3452" y="47756"/>
                  </a:lnTo>
                  <a:cubicBezTo>
                    <a:pt x="1063" y="45649"/>
                    <a:pt x="-190" y="42704"/>
                    <a:pt x="23" y="39693"/>
                  </a:cubicBezTo>
                  <a:cubicBezTo>
                    <a:pt x="230" y="36659"/>
                    <a:pt x="1902" y="33862"/>
                    <a:pt x="4595" y="32044"/>
                  </a:cubicBezTo>
                  <a:lnTo>
                    <a:pt x="51916" y="0"/>
                  </a:lnTo>
                  <a:lnTo>
                    <a:pt x="65632" y="16642"/>
                  </a:lnTo>
                  <a:lnTo>
                    <a:pt x="28941" y="41347"/>
                  </a:lnTo>
                  <a:lnTo>
                    <a:pt x="61745" y="70186"/>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7" name="Freeform: Shape 331">
              <a:extLst>
                <a:ext uri="{FF2B5EF4-FFF2-40B4-BE49-F238E27FC236}">
                  <a16:creationId xmlns:a16="http://schemas.microsoft.com/office/drawing/2014/main" id="{261289E7-3C6A-9C4D-A05E-BC2C9F84E1BE}"/>
                </a:ext>
              </a:extLst>
            </p:cNvPr>
            <p:cNvSpPr/>
            <p:nvPr/>
          </p:nvSpPr>
          <p:spPr>
            <a:xfrm>
              <a:off x="4233890" y="653769"/>
              <a:ext cx="66203" cy="84967"/>
            </a:xfrm>
            <a:custGeom>
              <a:avLst/>
              <a:gdLst>
                <a:gd name="connsiteX0" fmla="*/ 13716 w 66203"/>
                <a:gd name="connsiteY0" fmla="*/ 84968 h 84967"/>
                <a:gd name="connsiteX1" fmla="*/ 0 w 66203"/>
                <a:gd name="connsiteY1" fmla="*/ 68429 h 84967"/>
                <a:gd name="connsiteX2" fmla="*/ 36690 w 66203"/>
                <a:gd name="connsiteY2" fmla="*/ 43621 h 84967"/>
                <a:gd name="connsiteX3" fmla="*/ 4458 w 66203"/>
                <a:gd name="connsiteY3" fmla="*/ 14781 h 84967"/>
                <a:gd name="connsiteX4" fmla="*/ 20460 w 66203"/>
                <a:gd name="connsiteY4" fmla="*/ 0 h 84967"/>
                <a:gd name="connsiteX5" fmla="*/ 62751 w 66203"/>
                <a:gd name="connsiteY5" fmla="*/ 37212 h 84967"/>
                <a:gd name="connsiteX6" fmla="*/ 66180 w 66203"/>
                <a:gd name="connsiteY6" fmla="*/ 45275 h 84967"/>
                <a:gd name="connsiteX7" fmla="*/ 61608 w 66203"/>
                <a:gd name="connsiteY7" fmla="*/ 52924 h 8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03" h="84967">
                  <a:moveTo>
                    <a:pt x="13716" y="84968"/>
                  </a:moveTo>
                  <a:lnTo>
                    <a:pt x="0" y="68429"/>
                  </a:lnTo>
                  <a:lnTo>
                    <a:pt x="36690" y="43621"/>
                  </a:lnTo>
                  <a:lnTo>
                    <a:pt x="4458" y="14781"/>
                  </a:lnTo>
                  <a:lnTo>
                    <a:pt x="20460" y="0"/>
                  </a:lnTo>
                  <a:lnTo>
                    <a:pt x="62751" y="37212"/>
                  </a:lnTo>
                  <a:cubicBezTo>
                    <a:pt x="65140" y="39318"/>
                    <a:pt x="66393" y="42263"/>
                    <a:pt x="66180" y="45275"/>
                  </a:cubicBezTo>
                  <a:cubicBezTo>
                    <a:pt x="65973" y="48308"/>
                    <a:pt x="64301" y="51106"/>
                    <a:pt x="61608" y="5292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8" name="Freeform: Shape 332">
              <a:extLst>
                <a:ext uri="{FF2B5EF4-FFF2-40B4-BE49-F238E27FC236}">
                  <a16:creationId xmlns:a16="http://schemas.microsoft.com/office/drawing/2014/main" id="{87A8A41B-B85E-5F41-97C5-51BA09FC86CF}"/>
                </a:ext>
              </a:extLst>
            </p:cNvPr>
            <p:cNvSpPr/>
            <p:nvPr/>
          </p:nvSpPr>
          <p:spPr>
            <a:xfrm rot="-3972599">
              <a:off x="4123044" y="688720"/>
              <a:ext cx="149847" cy="20673"/>
            </a:xfrm>
            <a:custGeom>
              <a:avLst/>
              <a:gdLst>
                <a:gd name="connsiteX0" fmla="*/ 0 w 149847"/>
                <a:gd name="connsiteY0" fmla="*/ 0 h 20673"/>
                <a:gd name="connsiteX1" fmla="*/ 149847 w 149847"/>
                <a:gd name="connsiteY1" fmla="*/ 0 h 20673"/>
                <a:gd name="connsiteX2" fmla="*/ 149847 w 149847"/>
                <a:gd name="connsiteY2" fmla="*/ 20673 h 20673"/>
                <a:gd name="connsiteX3" fmla="*/ 0 w 149847"/>
                <a:gd name="connsiteY3" fmla="*/ 20673 h 20673"/>
              </a:gdLst>
              <a:ahLst/>
              <a:cxnLst>
                <a:cxn ang="0">
                  <a:pos x="connsiteX0" y="connsiteY0"/>
                </a:cxn>
                <a:cxn ang="0">
                  <a:pos x="connsiteX1" y="connsiteY1"/>
                </a:cxn>
                <a:cxn ang="0">
                  <a:pos x="connsiteX2" y="connsiteY2"/>
                </a:cxn>
                <a:cxn ang="0">
                  <a:pos x="connsiteX3" y="connsiteY3"/>
                </a:cxn>
              </a:cxnLst>
              <a:rect l="l" t="t" r="r" b="b"/>
              <a:pathLst>
                <a:path w="149847" h="20673">
                  <a:moveTo>
                    <a:pt x="0" y="0"/>
                  </a:moveTo>
                  <a:lnTo>
                    <a:pt x="149847" y="0"/>
                  </a:lnTo>
                  <a:lnTo>
                    <a:pt x="149847"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569" name="Freeform: Shape 333">
              <a:extLst>
                <a:ext uri="{FF2B5EF4-FFF2-40B4-BE49-F238E27FC236}">
                  <a16:creationId xmlns:a16="http://schemas.microsoft.com/office/drawing/2014/main" id="{98C81EDC-3357-A541-A34A-4FC2799D8EEB}"/>
                </a:ext>
              </a:extLst>
            </p:cNvPr>
            <p:cNvSpPr/>
            <p:nvPr/>
          </p:nvSpPr>
          <p:spPr>
            <a:xfrm>
              <a:off x="4044038" y="600742"/>
              <a:ext cx="308610" cy="196397"/>
            </a:xfrm>
            <a:custGeom>
              <a:avLst/>
              <a:gdLst>
                <a:gd name="connsiteX0" fmla="*/ 297180 w 308610"/>
                <a:gd name="connsiteY0" fmla="*/ 196397 h 196397"/>
                <a:gd name="connsiteX1" fmla="*/ 11430 w 308610"/>
                <a:gd name="connsiteY1" fmla="*/ 196397 h 196397"/>
                <a:gd name="connsiteX2" fmla="*/ 0 w 308610"/>
                <a:gd name="connsiteY2" fmla="*/ 186061 h 196397"/>
                <a:gd name="connsiteX3" fmla="*/ 0 w 308610"/>
                <a:gd name="connsiteY3" fmla="*/ 10337 h 196397"/>
                <a:gd name="connsiteX4" fmla="*/ 11430 w 308610"/>
                <a:gd name="connsiteY4" fmla="*/ 0 h 196397"/>
                <a:gd name="connsiteX5" fmla="*/ 297180 w 308610"/>
                <a:gd name="connsiteY5" fmla="*/ 0 h 196397"/>
                <a:gd name="connsiteX6" fmla="*/ 308610 w 308610"/>
                <a:gd name="connsiteY6" fmla="*/ 10337 h 196397"/>
                <a:gd name="connsiteX7" fmla="*/ 308610 w 308610"/>
                <a:gd name="connsiteY7" fmla="*/ 186061 h 196397"/>
                <a:gd name="connsiteX8" fmla="*/ 297180 w 308610"/>
                <a:gd name="connsiteY8" fmla="*/ 196397 h 196397"/>
                <a:gd name="connsiteX9" fmla="*/ 22860 w 308610"/>
                <a:gd name="connsiteY9" fmla="*/ 175724 h 196397"/>
                <a:gd name="connsiteX10" fmla="*/ 285750 w 308610"/>
                <a:gd name="connsiteY10" fmla="*/ 175724 h 196397"/>
                <a:gd name="connsiteX11" fmla="*/ 285750 w 308610"/>
                <a:gd name="connsiteY11" fmla="*/ 20673 h 196397"/>
                <a:gd name="connsiteX12" fmla="*/ 22860 w 308610"/>
                <a:gd name="connsiteY12" fmla="*/ 20673 h 19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610" h="196397">
                  <a:moveTo>
                    <a:pt x="297180" y="196397"/>
                  </a:moveTo>
                  <a:lnTo>
                    <a:pt x="11430" y="196397"/>
                  </a:lnTo>
                  <a:cubicBezTo>
                    <a:pt x="5117" y="196397"/>
                    <a:pt x="0" y="191769"/>
                    <a:pt x="0" y="186061"/>
                  </a:cubicBezTo>
                  <a:lnTo>
                    <a:pt x="0" y="10337"/>
                  </a:lnTo>
                  <a:cubicBezTo>
                    <a:pt x="0" y="4628"/>
                    <a:pt x="5117" y="0"/>
                    <a:pt x="11430" y="0"/>
                  </a:cubicBezTo>
                  <a:lnTo>
                    <a:pt x="297180" y="0"/>
                  </a:lnTo>
                  <a:cubicBezTo>
                    <a:pt x="303493" y="0"/>
                    <a:pt x="308610" y="4628"/>
                    <a:pt x="308610" y="10337"/>
                  </a:cubicBezTo>
                  <a:lnTo>
                    <a:pt x="308610" y="186061"/>
                  </a:lnTo>
                  <a:cubicBezTo>
                    <a:pt x="308610" y="191769"/>
                    <a:pt x="303493" y="196397"/>
                    <a:pt x="297180" y="196397"/>
                  </a:cubicBezTo>
                  <a:close/>
                  <a:moveTo>
                    <a:pt x="22860" y="175724"/>
                  </a:moveTo>
                  <a:lnTo>
                    <a:pt x="285750" y="175724"/>
                  </a:lnTo>
                  <a:lnTo>
                    <a:pt x="285750" y="20673"/>
                  </a:lnTo>
                  <a:lnTo>
                    <a:pt x="2286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570" name="Graphic 11">
            <a:extLst>
              <a:ext uri="{FF2B5EF4-FFF2-40B4-BE49-F238E27FC236}">
                <a16:creationId xmlns:a16="http://schemas.microsoft.com/office/drawing/2014/main" id="{6FA42BCA-E549-6643-914C-DA5A64676330}"/>
              </a:ext>
            </a:extLst>
          </p:cNvPr>
          <p:cNvGrpSpPr/>
          <p:nvPr/>
        </p:nvGrpSpPr>
        <p:grpSpPr>
          <a:xfrm>
            <a:off x="4940070" y="999320"/>
            <a:ext cx="702716" cy="248602"/>
            <a:chOff x="4940070" y="999319"/>
            <a:chExt cx="702716" cy="248602"/>
          </a:xfrm>
          <a:solidFill>
            <a:srgbClr val="232F3E"/>
          </a:solidFill>
        </p:grpSpPr>
        <p:sp>
          <p:nvSpPr>
            <p:cNvPr id="571" name="Freeform: Shape 339">
              <a:extLst>
                <a:ext uri="{FF2B5EF4-FFF2-40B4-BE49-F238E27FC236}">
                  <a16:creationId xmlns:a16="http://schemas.microsoft.com/office/drawing/2014/main" id="{18F1AA75-C89E-354C-8259-4AE921C5D014}"/>
                </a:ext>
              </a:extLst>
            </p:cNvPr>
            <p:cNvSpPr/>
            <p:nvPr/>
          </p:nvSpPr>
          <p:spPr>
            <a:xfrm>
              <a:off x="5168098" y="1000978"/>
              <a:ext cx="74066" cy="78868"/>
            </a:xfrm>
            <a:custGeom>
              <a:avLst/>
              <a:gdLst>
                <a:gd name="connsiteX0" fmla="*/ 52921 w 74066"/>
                <a:gd name="connsiteY0" fmla="*/ 78869 h 78868"/>
                <a:gd name="connsiteX1" fmla="*/ 47892 w 74066"/>
                <a:gd name="connsiteY1" fmla="*/ 60056 h 78868"/>
                <a:gd name="connsiteX2" fmla="*/ 25032 w 74066"/>
                <a:gd name="connsiteY2" fmla="*/ 60056 h 78868"/>
                <a:gd name="connsiteX3" fmla="*/ 20231 w 74066"/>
                <a:gd name="connsiteY3" fmla="*/ 78869 h 78868"/>
                <a:gd name="connsiteX4" fmla="*/ 0 w 74066"/>
                <a:gd name="connsiteY4" fmla="*/ 78869 h 78868"/>
                <a:gd name="connsiteX5" fmla="*/ 26403 w 74066"/>
                <a:gd name="connsiteY5" fmla="*/ 0 h 78868"/>
                <a:gd name="connsiteX6" fmla="*/ 47777 w 74066"/>
                <a:gd name="connsiteY6" fmla="*/ 0 h 78868"/>
                <a:gd name="connsiteX7" fmla="*/ 74066 w 74066"/>
                <a:gd name="connsiteY7" fmla="*/ 78869 h 78868"/>
                <a:gd name="connsiteX8" fmla="*/ 28004 w 74066"/>
                <a:gd name="connsiteY8" fmla="*/ 48686 h 78868"/>
                <a:gd name="connsiteX9" fmla="*/ 45034 w 74066"/>
                <a:gd name="connsiteY9" fmla="*/ 48686 h 78868"/>
                <a:gd name="connsiteX10" fmla="*/ 36347 w 74066"/>
                <a:gd name="connsiteY10" fmla="*/ 16022 h 7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066" h="78868">
                  <a:moveTo>
                    <a:pt x="52921" y="78869"/>
                  </a:moveTo>
                  <a:lnTo>
                    <a:pt x="47892" y="60056"/>
                  </a:lnTo>
                  <a:lnTo>
                    <a:pt x="25032" y="60056"/>
                  </a:lnTo>
                  <a:lnTo>
                    <a:pt x="20231" y="78869"/>
                  </a:lnTo>
                  <a:lnTo>
                    <a:pt x="0" y="78869"/>
                  </a:lnTo>
                  <a:lnTo>
                    <a:pt x="26403" y="0"/>
                  </a:lnTo>
                  <a:lnTo>
                    <a:pt x="47777" y="0"/>
                  </a:lnTo>
                  <a:lnTo>
                    <a:pt x="74066" y="78869"/>
                  </a:lnTo>
                  <a:close/>
                  <a:moveTo>
                    <a:pt x="28004" y="48686"/>
                  </a:moveTo>
                  <a:lnTo>
                    <a:pt x="45034" y="48686"/>
                  </a:lnTo>
                  <a:lnTo>
                    <a:pt x="36347" y="16022"/>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2" name="Freeform: Shape 340">
              <a:extLst>
                <a:ext uri="{FF2B5EF4-FFF2-40B4-BE49-F238E27FC236}">
                  <a16:creationId xmlns:a16="http://schemas.microsoft.com/office/drawing/2014/main" id="{021512AF-06E8-0947-B4B7-EB4CAA5AD462}"/>
                </a:ext>
              </a:extLst>
            </p:cNvPr>
            <p:cNvSpPr/>
            <p:nvPr/>
          </p:nvSpPr>
          <p:spPr>
            <a:xfrm>
              <a:off x="5240679" y="1000255"/>
              <a:ext cx="104127" cy="79592"/>
            </a:xfrm>
            <a:custGeom>
              <a:avLst/>
              <a:gdLst>
                <a:gd name="connsiteX0" fmla="*/ 62636 w 104127"/>
                <a:gd name="connsiteY0" fmla="*/ 79593 h 79592"/>
                <a:gd name="connsiteX1" fmla="*/ 52464 w 104127"/>
                <a:gd name="connsiteY1" fmla="*/ 21397 h 79592"/>
                <a:gd name="connsiteX2" fmla="*/ 42291 w 104127"/>
                <a:gd name="connsiteY2" fmla="*/ 79593 h 79592"/>
                <a:gd name="connsiteX3" fmla="*/ 20345 w 104127"/>
                <a:gd name="connsiteY3" fmla="*/ 79593 h 79592"/>
                <a:gd name="connsiteX4" fmla="*/ 0 w 104127"/>
                <a:gd name="connsiteY4" fmla="*/ 724 h 79592"/>
                <a:gd name="connsiteX5" fmla="*/ 19431 w 104127"/>
                <a:gd name="connsiteY5" fmla="*/ 724 h 79592"/>
                <a:gd name="connsiteX6" fmla="*/ 31547 w 104127"/>
                <a:gd name="connsiteY6" fmla="*/ 63364 h 79592"/>
                <a:gd name="connsiteX7" fmla="*/ 41948 w 104127"/>
                <a:gd name="connsiteY7" fmla="*/ 3618 h 79592"/>
                <a:gd name="connsiteX8" fmla="*/ 62979 w 104127"/>
                <a:gd name="connsiteY8" fmla="*/ 3618 h 79592"/>
                <a:gd name="connsiteX9" fmla="*/ 73724 w 104127"/>
                <a:gd name="connsiteY9" fmla="*/ 62020 h 79592"/>
                <a:gd name="connsiteX10" fmla="*/ 85154 w 104127"/>
                <a:gd name="connsiteY10" fmla="*/ 0 h 79592"/>
                <a:gd name="connsiteX11" fmla="*/ 104127 w 104127"/>
                <a:gd name="connsiteY11" fmla="*/ 0 h 79592"/>
                <a:gd name="connsiteX12" fmla="*/ 83782 w 104127"/>
                <a:gd name="connsiteY12" fmla="*/ 78869 h 7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27" h="79592">
                  <a:moveTo>
                    <a:pt x="62636" y="79593"/>
                  </a:moveTo>
                  <a:lnTo>
                    <a:pt x="52464" y="21397"/>
                  </a:lnTo>
                  <a:lnTo>
                    <a:pt x="42291" y="79593"/>
                  </a:lnTo>
                  <a:lnTo>
                    <a:pt x="20345" y="79593"/>
                  </a:lnTo>
                  <a:lnTo>
                    <a:pt x="0" y="724"/>
                  </a:lnTo>
                  <a:lnTo>
                    <a:pt x="19431" y="724"/>
                  </a:lnTo>
                  <a:lnTo>
                    <a:pt x="31547" y="63364"/>
                  </a:lnTo>
                  <a:lnTo>
                    <a:pt x="41948" y="3618"/>
                  </a:lnTo>
                  <a:lnTo>
                    <a:pt x="62979" y="3618"/>
                  </a:lnTo>
                  <a:lnTo>
                    <a:pt x="73724" y="62020"/>
                  </a:lnTo>
                  <a:lnTo>
                    <a:pt x="85154" y="0"/>
                  </a:lnTo>
                  <a:lnTo>
                    <a:pt x="104127" y="0"/>
                  </a:lnTo>
                  <a:lnTo>
                    <a:pt x="83782" y="78869"/>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3" name="Freeform: Shape 341">
              <a:extLst>
                <a:ext uri="{FF2B5EF4-FFF2-40B4-BE49-F238E27FC236}">
                  <a16:creationId xmlns:a16="http://schemas.microsoft.com/office/drawing/2014/main" id="{F2A4B903-2D4B-4648-B597-65AA1A3575AF}"/>
                </a:ext>
              </a:extLst>
            </p:cNvPr>
            <p:cNvSpPr/>
            <p:nvPr/>
          </p:nvSpPr>
          <p:spPr>
            <a:xfrm>
              <a:off x="5352342" y="999319"/>
              <a:ext cx="57184" cy="82220"/>
            </a:xfrm>
            <a:custGeom>
              <a:avLst/>
              <a:gdLst>
                <a:gd name="connsiteX0" fmla="*/ 18982 w 57184"/>
                <a:gd name="connsiteY0" fmla="*/ 45900 h 82220"/>
                <a:gd name="connsiteX1" fmla="*/ 4466 w 57184"/>
                <a:gd name="connsiteY1" fmla="*/ 35563 h 82220"/>
                <a:gd name="connsiteX2" fmla="*/ 8 w 57184"/>
                <a:gd name="connsiteY2" fmla="*/ 22849 h 82220"/>
                <a:gd name="connsiteX3" fmla="*/ 3894 w 57184"/>
                <a:gd name="connsiteY3" fmla="*/ 10755 h 82220"/>
                <a:gd name="connsiteX4" fmla="*/ 14410 w 57184"/>
                <a:gd name="connsiteY4" fmla="*/ 2796 h 82220"/>
                <a:gd name="connsiteX5" fmla="*/ 29726 w 57184"/>
                <a:gd name="connsiteY5" fmla="*/ 5 h 82220"/>
                <a:gd name="connsiteX6" fmla="*/ 51329 w 57184"/>
                <a:gd name="connsiteY6" fmla="*/ 4037 h 82220"/>
                <a:gd name="connsiteX7" fmla="*/ 51329 w 57184"/>
                <a:gd name="connsiteY7" fmla="*/ 16130 h 82220"/>
                <a:gd name="connsiteX8" fmla="*/ 32241 w 57184"/>
                <a:gd name="connsiteY8" fmla="*/ 12719 h 82220"/>
                <a:gd name="connsiteX9" fmla="*/ 23211 w 57184"/>
                <a:gd name="connsiteY9" fmla="*/ 15097 h 82220"/>
                <a:gd name="connsiteX10" fmla="*/ 19896 w 57184"/>
                <a:gd name="connsiteY10" fmla="*/ 21712 h 82220"/>
                <a:gd name="connsiteX11" fmla="*/ 21954 w 57184"/>
                <a:gd name="connsiteY11" fmla="*/ 27501 h 82220"/>
                <a:gd name="connsiteX12" fmla="*/ 30183 w 57184"/>
                <a:gd name="connsiteY12" fmla="*/ 32462 h 82220"/>
                <a:gd name="connsiteX13" fmla="*/ 37613 w 57184"/>
                <a:gd name="connsiteY13" fmla="*/ 35770 h 82220"/>
                <a:gd name="connsiteX14" fmla="*/ 49043 w 57184"/>
                <a:gd name="connsiteY14" fmla="*/ 42179 h 82220"/>
                <a:gd name="connsiteX15" fmla="*/ 55215 w 57184"/>
                <a:gd name="connsiteY15" fmla="*/ 49311 h 82220"/>
                <a:gd name="connsiteX16" fmla="*/ 57158 w 57184"/>
                <a:gd name="connsiteY16" fmla="*/ 58821 h 82220"/>
                <a:gd name="connsiteX17" fmla="*/ 48700 w 57184"/>
                <a:gd name="connsiteY17" fmla="*/ 75877 h 82220"/>
                <a:gd name="connsiteX18" fmla="*/ 25840 w 57184"/>
                <a:gd name="connsiteY18" fmla="*/ 82182 h 82220"/>
                <a:gd name="connsiteX19" fmla="*/ 12924 w 57184"/>
                <a:gd name="connsiteY19" fmla="*/ 80941 h 82220"/>
                <a:gd name="connsiteX20" fmla="*/ 2066 w 57184"/>
                <a:gd name="connsiteY20" fmla="*/ 77634 h 82220"/>
                <a:gd name="connsiteX21" fmla="*/ 2066 w 57184"/>
                <a:gd name="connsiteY21" fmla="*/ 65747 h 82220"/>
                <a:gd name="connsiteX22" fmla="*/ 13496 w 57184"/>
                <a:gd name="connsiteY22" fmla="*/ 68331 h 82220"/>
                <a:gd name="connsiteX23" fmla="*/ 24926 w 57184"/>
                <a:gd name="connsiteY23" fmla="*/ 69468 h 82220"/>
                <a:gd name="connsiteX24" fmla="*/ 34984 w 57184"/>
                <a:gd name="connsiteY24" fmla="*/ 66884 h 82220"/>
                <a:gd name="connsiteX25" fmla="*/ 38413 w 57184"/>
                <a:gd name="connsiteY25" fmla="*/ 59545 h 82220"/>
                <a:gd name="connsiteX26" fmla="*/ 36013 w 57184"/>
                <a:gd name="connsiteY26" fmla="*/ 53549 h 82220"/>
                <a:gd name="connsiteX27" fmla="*/ 27897 w 57184"/>
                <a:gd name="connsiteY27" fmla="*/ 48691 h 8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184" h="82220">
                  <a:moveTo>
                    <a:pt x="18982" y="45900"/>
                  </a:moveTo>
                  <a:cubicBezTo>
                    <a:pt x="13329" y="43510"/>
                    <a:pt x="8361" y="39973"/>
                    <a:pt x="4466" y="35563"/>
                  </a:cubicBezTo>
                  <a:cubicBezTo>
                    <a:pt x="1468" y="31887"/>
                    <a:pt x="-100" y="27416"/>
                    <a:pt x="8" y="22849"/>
                  </a:cubicBezTo>
                  <a:cubicBezTo>
                    <a:pt x="-119" y="18550"/>
                    <a:pt x="1240" y="14323"/>
                    <a:pt x="3894" y="10755"/>
                  </a:cubicBezTo>
                  <a:cubicBezTo>
                    <a:pt x="6474" y="7238"/>
                    <a:pt x="10127" y="4473"/>
                    <a:pt x="14410" y="2796"/>
                  </a:cubicBezTo>
                  <a:cubicBezTo>
                    <a:pt x="19231" y="873"/>
                    <a:pt x="24457" y="-80"/>
                    <a:pt x="29726" y="5"/>
                  </a:cubicBezTo>
                  <a:cubicBezTo>
                    <a:pt x="37153" y="27"/>
                    <a:pt x="44499" y="1398"/>
                    <a:pt x="51329" y="4037"/>
                  </a:cubicBezTo>
                  <a:lnTo>
                    <a:pt x="51329" y="16130"/>
                  </a:lnTo>
                  <a:cubicBezTo>
                    <a:pt x="45203" y="14095"/>
                    <a:pt x="38762" y="12943"/>
                    <a:pt x="32241" y="12719"/>
                  </a:cubicBezTo>
                  <a:cubicBezTo>
                    <a:pt x="29019" y="12559"/>
                    <a:pt x="25834" y="13398"/>
                    <a:pt x="23211" y="15097"/>
                  </a:cubicBezTo>
                  <a:cubicBezTo>
                    <a:pt x="20962" y="16669"/>
                    <a:pt x="19720" y="19146"/>
                    <a:pt x="19896" y="21712"/>
                  </a:cubicBezTo>
                  <a:cubicBezTo>
                    <a:pt x="19808" y="23800"/>
                    <a:pt x="20537" y="25850"/>
                    <a:pt x="21954" y="27501"/>
                  </a:cubicBezTo>
                  <a:cubicBezTo>
                    <a:pt x="24329" y="29607"/>
                    <a:pt x="27120" y="31290"/>
                    <a:pt x="30183" y="32462"/>
                  </a:cubicBezTo>
                  <a:lnTo>
                    <a:pt x="37613" y="35770"/>
                  </a:lnTo>
                  <a:cubicBezTo>
                    <a:pt x="41683" y="37502"/>
                    <a:pt x="45518" y="39652"/>
                    <a:pt x="49043" y="42179"/>
                  </a:cubicBezTo>
                  <a:cubicBezTo>
                    <a:pt x="51658" y="44115"/>
                    <a:pt x="53766" y="46550"/>
                    <a:pt x="55215" y="49311"/>
                  </a:cubicBezTo>
                  <a:cubicBezTo>
                    <a:pt x="56580" y="52326"/>
                    <a:pt x="57241" y="55564"/>
                    <a:pt x="57158" y="58821"/>
                  </a:cubicBezTo>
                  <a:cubicBezTo>
                    <a:pt x="57504" y="65400"/>
                    <a:pt x="54363" y="71734"/>
                    <a:pt x="48700" y="75877"/>
                  </a:cubicBezTo>
                  <a:cubicBezTo>
                    <a:pt x="42122" y="80317"/>
                    <a:pt x="34039" y="82546"/>
                    <a:pt x="25840" y="82182"/>
                  </a:cubicBezTo>
                  <a:cubicBezTo>
                    <a:pt x="21498" y="82184"/>
                    <a:pt x="17168" y="81768"/>
                    <a:pt x="12924" y="80941"/>
                  </a:cubicBezTo>
                  <a:cubicBezTo>
                    <a:pt x="9158" y="80282"/>
                    <a:pt x="5506" y="79170"/>
                    <a:pt x="2066" y="77634"/>
                  </a:cubicBezTo>
                  <a:lnTo>
                    <a:pt x="2066" y="65747"/>
                  </a:lnTo>
                  <a:cubicBezTo>
                    <a:pt x="5803" y="66851"/>
                    <a:pt x="9623" y="67714"/>
                    <a:pt x="13496" y="68331"/>
                  </a:cubicBezTo>
                  <a:cubicBezTo>
                    <a:pt x="17257" y="69035"/>
                    <a:pt x="21084" y="69415"/>
                    <a:pt x="24926" y="69468"/>
                  </a:cubicBezTo>
                  <a:cubicBezTo>
                    <a:pt x="28510" y="69700"/>
                    <a:pt x="32070" y="68785"/>
                    <a:pt x="34984" y="66884"/>
                  </a:cubicBezTo>
                  <a:cubicBezTo>
                    <a:pt x="37343" y="65063"/>
                    <a:pt x="38614" y="62343"/>
                    <a:pt x="38413" y="59545"/>
                  </a:cubicBezTo>
                  <a:cubicBezTo>
                    <a:pt x="38483" y="57343"/>
                    <a:pt x="37625" y="55200"/>
                    <a:pt x="36013" y="53549"/>
                  </a:cubicBezTo>
                  <a:cubicBezTo>
                    <a:pt x="33639" y="51517"/>
                    <a:pt x="30893" y="49873"/>
                    <a:pt x="27897" y="48691"/>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4" name="Freeform: Shape 342">
              <a:extLst>
                <a:ext uri="{FF2B5EF4-FFF2-40B4-BE49-F238E27FC236}">
                  <a16:creationId xmlns:a16="http://schemas.microsoft.com/office/drawing/2014/main" id="{C87F95BF-C92E-EB4A-9C76-F3F1A2CDB8D6}"/>
                </a:ext>
              </a:extLst>
            </p:cNvPr>
            <p:cNvSpPr/>
            <p:nvPr/>
          </p:nvSpPr>
          <p:spPr>
            <a:xfrm>
              <a:off x="4940070" y="1144578"/>
              <a:ext cx="58979" cy="81225"/>
            </a:xfrm>
            <a:custGeom>
              <a:avLst/>
              <a:gdLst>
                <a:gd name="connsiteX0" fmla="*/ 58979 w 58979"/>
                <a:gd name="connsiteY0" fmla="*/ 77709 h 81225"/>
                <a:gd name="connsiteX1" fmla="*/ 38634 w 58979"/>
                <a:gd name="connsiteY1" fmla="*/ 81223 h 81225"/>
                <a:gd name="connsiteX2" fmla="*/ 115 w 58979"/>
                <a:gd name="connsiteY2" fmla="*/ 40910 h 81225"/>
                <a:gd name="connsiteX3" fmla="*/ 10173 w 58979"/>
                <a:gd name="connsiteY3" fmla="*/ 10417 h 81225"/>
                <a:gd name="connsiteX4" fmla="*/ 39091 w 58979"/>
                <a:gd name="connsiteY4" fmla="*/ 80 h 81225"/>
                <a:gd name="connsiteX5" fmla="*/ 57950 w 58979"/>
                <a:gd name="connsiteY5" fmla="*/ 3181 h 81225"/>
                <a:gd name="connsiteX6" fmla="*/ 57950 w 58979"/>
                <a:gd name="connsiteY6" fmla="*/ 15688 h 81225"/>
                <a:gd name="connsiteX7" fmla="*/ 41377 w 58979"/>
                <a:gd name="connsiteY7" fmla="*/ 13311 h 81225"/>
                <a:gd name="connsiteX8" fmla="*/ 25375 w 58979"/>
                <a:gd name="connsiteY8" fmla="*/ 19616 h 81225"/>
                <a:gd name="connsiteX9" fmla="*/ 20346 w 58979"/>
                <a:gd name="connsiteY9" fmla="*/ 39566 h 81225"/>
                <a:gd name="connsiteX10" fmla="*/ 20346 w 58979"/>
                <a:gd name="connsiteY10" fmla="*/ 42150 h 81225"/>
                <a:gd name="connsiteX11" fmla="*/ 25261 w 58979"/>
                <a:gd name="connsiteY11" fmla="*/ 61790 h 81225"/>
                <a:gd name="connsiteX12" fmla="*/ 40920 w 58979"/>
                <a:gd name="connsiteY12" fmla="*/ 68096 h 81225"/>
                <a:gd name="connsiteX13" fmla="*/ 58979 w 58979"/>
                <a:gd name="connsiteY13" fmla="*/ 65408 h 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979" h="81225">
                  <a:moveTo>
                    <a:pt x="58979" y="77709"/>
                  </a:moveTo>
                  <a:cubicBezTo>
                    <a:pt x="52523" y="80091"/>
                    <a:pt x="45606" y="81286"/>
                    <a:pt x="38634" y="81223"/>
                  </a:cubicBezTo>
                  <a:cubicBezTo>
                    <a:pt x="12954" y="81223"/>
                    <a:pt x="115" y="67785"/>
                    <a:pt x="115" y="40910"/>
                  </a:cubicBezTo>
                  <a:cubicBezTo>
                    <a:pt x="-702" y="29982"/>
                    <a:pt x="2869" y="19154"/>
                    <a:pt x="10173" y="10417"/>
                  </a:cubicBezTo>
                  <a:cubicBezTo>
                    <a:pt x="17585" y="3191"/>
                    <a:pt x="28218" y="-610"/>
                    <a:pt x="39091" y="80"/>
                  </a:cubicBezTo>
                  <a:cubicBezTo>
                    <a:pt x="45532" y="87"/>
                    <a:pt x="51919" y="1138"/>
                    <a:pt x="57950" y="3181"/>
                  </a:cubicBezTo>
                  <a:lnTo>
                    <a:pt x="57950" y="15688"/>
                  </a:lnTo>
                  <a:cubicBezTo>
                    <a:pt x="52561" y="14258"/>
                    <a:pt x="46991" y="13459"/>
                    <a:pt x="41377" y="13311"/>
                  </a:cubicBezTo>
                  <a:cubicBezTo>
                    <a:pt x="35213" y="12865"/>
                    <a:pt x="29210" y="15230"/>
                    <a:pt x="25375" y="19616"/>
                  </a:cubicBezTo>
                  <a:cubicBezTo>
                    <a:pt x="21528" y="25661"/>
                    <a:pt x="19776" y="32611"/>
                    <a:pt x="20346" y="39566"/>
                  </a:cubicBezTo>
                  <a:lnTo>
                    <a:pt x="20346" y="42150"/>
                  </a:lnTo>
                  <a:cubicBezTo>
                    <a:pt x="19740" y="48997"/>
                    <a:pt x="21454" y="55847"/>
                    <a:pt x="25261" y="61790"/>
                  </a:cubicBezTo>
                  <a:cubicBezTo>
                    <a:pt x="28948" y="66172"/>
                    <a:pt x="34852" y="68549"/>
                    <a:pt x="40920" y="68096"/>
                  </a:cubicBezTo>
                  <a:cubicBezTo>
                    <a:pt x="47032" y="67817"/>
                    <a:pt x="53090" y="66915"/>
                    <a:pt x="58979" y="65408"/>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5" name="Freeform: Shape 343">
              <a:extLst>
                <a:ext uri="{FF2B5EF4-FFF2-40B4-BE49-F238E27FC236}">
                  <a16:creationId xmlns:a16="http://schemas.microsoft.com/office/drawing/2014/main" id="{C7FBBBBB-A654-D34C-AB7A-AC3294308D60}"/>
                </a:ext>
              </a:extLst>
            </p:cNvPr>
            <p:cNvSpPr/>
            <p:nvPr/>
          </p:nvSpPr>
          <p:spPr>
            <a:xfrm>
              <a:off x="5007512" y="1164883"/>
              <a:ext cx="57024" cy="61160"/>
            </a:xfrm>
            <a:custGeom>
              <a:avLst/>
              <a:gdLst>
                <a:gd name="connsiteX0" fmla="*/ 28455 w 57024"/>
                <a:gd name="connsiteY0" fmla="*/ 61125 h 61160"/>
                <a:gd name="connsiteX1" fmla="*/ 7424 w 57024"/>
                <a:gd name="connsiteY1" fmla="*/ 53166 h 61160"/>
                <a:gd name="connsiteX2" fmla="*/ 7424 w 57024"/>
                <a:gd name="connsiteY2" fmla="*/ 7994 h 61160"/>
                <a:gd name="connsiteX3" fmla="*/ 28455 w 57024"/>
                <a:gd name="connsiteY3" fmla="*/ 35 h 61160"/>
                <a:gd name="connsiteX4" fmla="*/ 49601 w 57024"/>
                <a:gd name="connsiteY4" fmla="*/ 7994 h 61160"/>
                <a:gd name="connsiteX5" fmla="*/ 49601 w 57024"/>
                <a:gd name="connsiteY5" fmla="*/ 53166 h 61160"/>
                <a:gd name="connsiteX6" fmla="*/ 28455 w 57024"/>
                <a:gd name="connsiteY6" fmla="*/ 61125 h 61160"/>
                <a:gd name="connsiteX7" fmla="*/ 28455 w 57024"/>
                <a:gd name="connsiteY7" fmla="*/ 49238 h 61160"/>
                <a:gd name="connsiteX8" fmla="*/ 35885 w 57024"/>
                <a:gd name="connsiteY8" fmla="*/ 44793 h 61160"/>
                <a:gd name="connsiteX9" fmla="*/ 35885 w 57024"/>
                <a:gd name="connsiteY9" fmla="*/ 16470 h 61160"/>
                <a:gd name="connsiteX10" fmla="*/ 28455 w 57024"/>
                <a:gd name="connsiteY10" fmla="*/ 11922 h 61160"/>
                <a:gd name="connsiteX11" fmla="*/ 21140 w 57024"/>
                <a:gd name="connsiteY11" fmla="*/ 16470 h 61160"/>
                <a:gd name="connsiteX12" fmla="*/ 21140 w 57024"/>
                <a:gd name="connsiteY12" fmla="*/ 44793 h 61160"/>
                <a:gd name="connsiteX13" fmla="*/ 28455 w 57024"/>
                <a:gd name="connsiteY13" fmla="*/ 49238 h 6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4" h="61160">
                  <a:moveTo>
                    <a:pt x="28455" y="61125"/>
                  </a:moveTo>
                  <a:cubicBezTo>
                    <a:pt x="20468" y="61517"/>
                    <a:pt x="12721" y="58586"/>
                    <a:pt x="7424" y="53166"/>
                  </a:cubicBezTo>
                  <a:cubicBezTo>
                    <a:pt x="-2475" y="39439"/>
                    <a:pt x="-2475" y="21721"/>
                    <a:pt x="7424" y="7994"/>
                  </a:cubicBezTo>
                  <a:cubicBezTo>
                    <a:pt x="12721" y="2575"/>
                    <a:pt x="20468" y="-357"/>
                    <a:pt x="28455" y="35"/>
                  </a:cubicBezTo>
                  <a:cubicBezTo>
                    <a:pt x="36475" y="-359"/>
                    <a:pt x="44258" y="2571"/>
                    <a:pt x="49601" y="7994"/>
                  </a:cubicBezTo>
                  <a:cubicBezTo>
                    <a:pt x="59499" y="21721"/>
                    <a:pt x="59499" y="39439"/>
                    <a:pt x="49601" y="53166"/>
                  </a:cubicBezTo>
                  <a:cubicBezTo>
                    <a:pt x="44258" y="58589"/>
                    <a:pt x="36475" y="61519"/>
                    <a:pt x="28455" y="61125"/>
                  </a:cubicBezTo>
                  <a:close/>
                  <a:moveTo>
                    <a:pt x="28455" y="49238"/>
                  </a:moveTo>
                  <a:cubicBezTo>
                    <a:pt x="31728" y="49345"/>
                    <a:pt x="34714" y="47559"/>
                    <a:pt x="35885" y="44793"/>
                  </a:cubicBezTo>
                  <a:cubicBezTo>
                    <a:pt x="38934" y="35554"/>
                    <a:pt x="38934" y="25710"/>
                    <a:pt x="35885" y="16470"/>
                  </a:cubicBezTo>
                  <a:cubicBezTo>
                    <a:pt x="34752" y="13664"/>
                    <a:pt x="31757" y="11830"/>
                    <a:pt x="28455" y="11922"/>
                  </a:cubicBezTo>
                  <a:cubicBezTo>
                    <a:pt x="25173" y="11809"/>
                    <a:pt x="22199" y="13659"/>
                    <a:pt x="21140" y="16470"/>
                  </a:cubicBezTo>
                  <a:cubicBezTo>
                    <a:pt x="18090" y="25710"/>
                    <a:pt x="18090" y="35554"/>
                    <a:pt x="21140" y="44793"/>
                  </a:cubicBezTo>
                  <a:cubicBezTo>
                    <a:pt x="22239" y="47564"/>
                    <a:pt x="25203" y="49365"/>
                    <a:pt x="28455" y="49238"/>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6" name="Freeform: Shape 344">
              <a:extLst>
                <a:ext uri="{FF2B5EF4-FFF2-40B4-BE49-F238E27FC236}">
                  <a16:creationId xmlns:a16="http://schemas.microsoft.com/office/drawing/2014/main" id="{450B97B9-C7D1-A949-A91B-B063F9DAB946}"/>
                </a:ext>
              </a:extLst>
            </p:cNvPr>
            <p:cNvSpPr/>
            <p:nvPr/>
          </p:nvSpPr>
          <p:spPr>
            <a:xfrm>
              <a:off x="5074416" y="1140420"/>
              <a:ext cx="56991" cy="85086"/>
            </a:xfrm>
            <a:custGeom>
              <a:avLst/>
              <a:gdLst>
                <a:gd name="connsiteX0" fmla="*/ 40418 w 56991"/>
                <a:gd name="connsiteY0" fmla="*/ 84141 h 85086"/>
                <a:gd name="connsiteX1" fmla="*/ 38932 w 56991"/>
                <a:gd name="connsiteY1" fmla="*/ 79076 h 85086"/>
                <a:gd name="connsiteX2" fmla="*/ 31732 w 56991"/>
                <a:gd name="connsiteY2" fmla="*/ 83521 h 85086"/>
                <a:gd name="connsiteX3" fmla="*/ 23502 w 56991"/>
                <a:gd name="connsiteY3" fmla="*/ 85071 h 85086"/>
                <a:gd name="connsiteX4" fmla="*/ 6243 w 56991"/>
                <a:gd name="connsiteY4" fmla="*/ 77319 h 85086"/>
                <a:gd name="connsiteX5" fmla="*/ 70 w 56991"/>
                <a:gd name="connsiteY5" fmla="*/ 55301 h 85086"/>
                <a:gd name="connsiteX6" fmla="*/ 6471 w 56991"/>
                <a:gd name="connsiteY6" fmla="*/ 32664 h 85086"/>
                <a:gd name="connsiteX7" fmla="*/ 23959 w 56991"/>
                <a:gd name="connsiteY7" fmla="*/ 24498 h 85086"/>
                <a:gd name="connsiteX8" fmla="*/ 31160 w 56991"/>
                <a:gd name="connsiteY8" fmla="*/ 25842 h 85086"/>
                <a:gd name="connsiteX9" fmla="*/ 38132 w 56991"/>
                <a:gd name="connsiteY9" fmla="*/ 29253 h 85086"/>
                <a:gd name="connsiteX10" fmla="*/ 38132 w 56991"/>
                <a:gd name="connsiteY10" fmla="*/ 0 h 85086"/>
                <a:gd name="connsiteX11" fmla="*/ 56992 w 56991"/>
                <a:gd name="connsiteY11" fmla="*/ 0 h 85086"/>
                <a:gd name="connsiteX12" fmla="*/ 56992 w 56991"/>
                <a:gd name="connsiteY12" fmla="*/ 84141 h 85086"/>
                <a:gd name="connsiteX13" fmla="*/ 29903 w 56991"/>
                <a:gd name="connsiteY13" fmla="*/ 73804 h 85086"/>
                <a:gd name="connsiteX14" fmla="*/ 38132 w 56991"/>
                <a:gd name="connsiteY14" fmla="*/ 71530 h 85086"/>
                <a:gd name="connsiteX15" fmla="*/ 38132 w 56991"/>
                <a:gd name="connsiteY15" fmla="*/ 39176 h 85086"/>
                <a:gd name="connsiteX16" fmla="*/ 28988 w 56991"/>
                <a:gd name="connsiteY16" fmla="*/ 36489 h 85086"/>
                <a:gd name="connsiteX17" fmla="*/ 21330 w 56991"/>
                <a:gd name="connsiteY17" fmla="*/ 41037 h 85086"/>
                <a:gd name="connsiteX18" fmla="*/ 18930 w 56991"/>
                <a:gd name="connsiteY18" fmla="*/ 55405 h 85086"/>
                <a:gd name="connsiteX19" fmla="*/ 21559 w 56991"/>
                <a:gd name="connsiteY19" fmla="*/ 69463 h 85086"/>
                <a:gd name="connsiteX20" fmla="*/ 29903 w 56991"/>
                <a:gd name="connsiteY20" fmla="*/ 73494 h 8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991" h="85086">
                  <a:moveTo>
                    <a:pt x="40418" y="84141"/>
                  </a:moveTo>
                  <a:lnTo>
                    <a:pt x="38932" y="79076"/>
                  </a:lnTo>
                  <a:cubicBezTo>
                    <a:pt x="36870" y="80961"/>
                    <a:pt x="34425" y="82470"/>
                    <a:pt x="31732" y="83521"/>
                  </a:cubicBezTo>
                  <a:cubicBezTo>
                    <a:pt x="29130" y="84528"/>
                    <a:pt x="26332" y="85055"/>
                    <a:pt x="23502" y="85071"/>
                  </a:cubicBezTo>
                  <a:cubicBezTo>
                    <a:pt x="16661" y="85329"/>
                    <a:pt x="10149" y="82404"/>
                    <a:pt x="6243" y="77319"/>
                  </a:cubicBezTo>
                  <a:cubicBezTo>
                    <a:pt x="1733" y="70727"/>
                    <a:pt x="-422" y="63040"/>
                    <a:pt x="70" y="55301"/>
                  </a:cubicBezTo>
                  <a:cubicBezTo>
                    <a:pt x="-436" y="47339"/>
                    <a:pt x="1800" y="39429"/>
                    <a:pt x="6471" y="32664"/>
                  </a:cubicBezTo>
                  <a:cubicBezTo>
                    <a:pt x="10330" y="27373"/>
                    <a:pt x="16955" y="24279"/>
                    <a:pt x="23959" y="24498"/>
                  </a:cubicBezTo>
                  <a:cubicBezTo>
                    <a:pt x="26422" y="24605"/>
                    <a:pt x="28851" y="25059"/>
                    <a:pt x="31160" y="25842"/>
                  </a:cubicBezTo>
                  <a:cubicBezTo>
                    <a:pt x="33658" y="26661"/>
                    <a:pt x="36008" y="27810"/>
                    <a:pt x="38132" y="29253"/>
                  </a:cubicBezTo>
                  <a:lnTo>
                    <a:pt x="38132" y="0"/>
                  </a:lnTo>
                  <a:lnTo>
                    <a:pt x="56992" y="0"/>
                  </a:lnTo>
                  <a:lnTo>
                    <a:pt x="56992" y="84141"/>
                  </a:lnTo>
                  <a:close/>
                  <a:moveTo>
                    <a:pt x="29903" y="73804"/>
                  </a:moveTo>
                  <a:cubicBezTo>
                    <a:pt x="32830" y="73773"/>
                    <a:pt x="35686" y="72984"/>
                    <a:pt x="38132" y="71530"/>
                  </a:cubicBezTo>
                  <a:lnTo>
                    <a:pt x="38132" y="39176"/>
                  </a:lnTo>
                  <a:cubicBezTo>
                    <a:pt x="35427" y="37515"/>
                    <a:pt x="32256" y="36583"/>
                    <a:pt x="28988" y="36489"/>
                  </a:cubicBezTo>
                  <a:cubicBezTo>
                    <a:pt x="25634" y="36402"/>
                    <a:pt x="22576" y="38218"/>
                    <a:pt x="21330" y="41037"/>
                  </a:cubicBezTo>
                  <a:cubicBezTo>
                    <a:pt x="19429" y="45622"/>
                    <a:pt x="18611" y="50516"/>
                    <a:pt x="18930" y="55405"/>
                  </a:cubicBezTo>
                  <a:cubicBezTo>
                    <a:pt x="18608" y="60211"/>
                    <a:pt x="19507" y="65020"/>
                    <a:pt x="21559" y="69463"/>
                  </a:cubicBezTo>
                  <a:cubicBezTo>
                    <a:pt x="23237" y="72159"/>
                    <a:pt x="26491" y="73731"/>
                    <a:pt x="29903" y="73494"/>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7" name="Freeform: Shape 345">
              <a:extLst>
                <a:ext uri="{FF2B5EF4-FFF2-40B4-BE49-F238E27FC236}">
                  <a16:creationId xmlns:a16="http://schemas.microsoft.com/office/drawing/2014/main" id="{89E03086-543E-F542-BF45-E676953BF368}"/>
                </a:ext>
              </a:extLst>
            </p:cNvPr>
            <p:cNvSpPr/>
            <p:nvPr/>
          </p:nvSpPr>
          <p:spPr>
            <a:xfrm>
              <a:off x="5144246" y="1164870"/>
              <a:ext cx="51627" cy="61137"/>
            </a:xfrm>
            <a:custGeom>
              <a:avLst/>
              <a:gdLst>
                <a:gd name="connsiteX0" fmla="*/ 17338 w 51627"/>
                <a:gd name="connsiteY0" fmla="*/ 34573 h 61137"/>
                <a:gd name="connsiteX1" fmla="*/ 21452 w 51627"/>
                <a:gd name="connsiteY1" fmla="*/ 46150 h 61137"/>
                <a:gd name="connsiteX2" fmla="*/ 33568 w 51627"/>
                <a:gd name="connsiteY2" fmla="*/ 49561 h 61137"/>
                <a:gd name="connsiteX3" fmla="*/ 41341 w 51627"/>
                <a:gd name="connsiteY3" fmla="*/ 48631 h 61137"/>
                <a:gd name="connsiteX4" fmla="*/ 50485 w 51627"/>
                <a:gd name="connsiteY4" fmla="*/ 46460 h 61137"/>
                <a:gd name="connsiteX5" fmla="*/ 50485 w 51627"/>
                <a:gd name="connsiteY5" fmla="*/ 56797 h 61137"/>
                <a:gd name="connsiteX6" fmla="*/ 40998 w 51627"/>
                <a:gd name="connsiteY6" fmla="*/ 60001 h 61137"/>
                <a:gd name="connsiteX7" fmla="*/ 29568 w 51627"/>
                <a:gd name="connsiteY7" fmla="*/ 61138 h 61137"/>
                <a:gd name="connsiteX8" fmla="*/ 78 w 51627"/>
                <a:gd name="connsiteY8" fmla="*/ 30645 h 61137"/>
                <a:gd name="connsiteX9" fmla="*/ 7393 w 51627"/>
                <a:gd name="connsiteY9" fmla="*/ 7904 h 61137"/>
                <a:gd name="connsiteX10" fmla="*/ 28196 w 51627"/>
                <a:gd name="connsiteY10" fmla="*/ 48 h 61137"/>
                <a:gd name="connsiteX11" fmla="*/ 51628 w 51627"/>
                <a:gd name="connsiteY11" fmla="*/ 23719 h 61137"/>
                <a:gd name="connsiteX12" fmla="*/ 50256 w 51627"/>
                <a:gd name="connsiteY12" fmla="*/ 34056 h 61137"/>
                <a:gd name="connsiteX13" fmla="*/ 27739 w 51627"/>
                <a:gd name="connsiteY13" fmla="*/ 10592 h 61137"/>
                <a:gd name="connsiteX14" fmla="*/ 17338 w 51627"/>
                <a:gd name="connsiteY14" fmla="*/ 24753 h 61137"/>
                <a:gd name="connsiteX15" fmla="*/ 35740 w 51627"/>
                <a:gd name="connsiteY15" fmla="*/ 24753 h 61137"/>
                <a:gd name="connsiteX16" fmla="*/ 35740 w 51627"/>
                <a:gd name="connsiteY16" fmla="*/ 22169 h 61137"/>
                <a:gd name="connsiteX17" fmla="*/ 33797 w 51627"/>
                <a:gd name="connsiteY17" fmla="*/ 13279 h 61137"/>
                <a:gd name="connsiteX18" fmla="*/ 27739 w 51627"/>
                <a:gd name="connsiteY18" fmla="*/ 10592 h 6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27" h="61137">
                  <a:moveTo>
                    <a:pt x="17338" y="34573"/>
                  </a:moveTo>
                  <a:cubicBezTo>
                    <a:pt x="17100" y="38757"/>
                    <a:pt x="18564" y="42874"/>
                    <a:pt x="21452" y="46150"/>
                  </a:cubicBezTo>
                  <a:cubicBezTo>
                    <a:pt x="24831" y="48695"/>
                    <a:pt x="29189" y="49922"/>
                    <a:pt x="33568" y="49561"/>
                  </a:cubicBezTo>
                  <a:cubicBezTo>
                    <a:pt x="36189" y="49505"/>
                    <a:pt x="38794" y="49193"/>
                    <a:pt x="41341" y="48631"/>
                  </a:cubicBezTo>
                  <a:cubicBezTo>
                    <a:pt x="44444" y="48114"/>
                    <a:pt x="47501" y="47389"/>
                    <a:pt x="50485" y="46460"/>
                  </a:cubicBezTo>
                  <a:lnTo>
                    <a:pt x="50485" y="56797"/>
                  </a:lnTo>
                  <a:cubicBezTo>
                    <a:pt x="47533" y="58318"/>
                    <a:pt x="44330" y="59400"/>
                    <a:pt x="40998" y="60001"/>
                  </a:cubicBezTo>
                  <a:cubicBezTo>
                    <a:pt x="37243" y="60743"/>
                    <a:pt x="33411" y="61124"/>
                    <a:pt x="29568" y="61138"/>
                  </a:cubicBezTo>
                  <a:cubicBezTo>
                    <a:pt x="9908" y="61138"/>
                    <a:pt x="78" y="50801"/>
                    <a:pt x="78" y="30645"/>
                  </a:cubicBezTo>
                  <a:cubicBezTo>
                    <a:pt x="-495" y="22524"/>
                    <a:pt x="2093" y="14479"/>
                    <a:pt x="7393" y="7904"/>
                  </a:cubicBezTo>
                  <a:cubicBezTo>
                    <a:pt x="12590" y="2491"/>
                    <a:pt x="20286" y="-416"/>
                    <a:pt x="28196" y="48"/>
                  </a:cubicBezTo>
                  <a:cubicBezTo>
                    <a:pt x="43855" y="48"/>
                    <a:pt x="51628" y="7904"/>
                    <a:pt x="51628" y="23719"/>
                  </a:cubicBezTo>
                  <a:cubicBezTo>
                    <a:pt x="51618" y="27201"/>
                    <a:pt x="51157" y="30670"/>
                    <a:pt x="50256" y="34056"/>
                  </a:cubicBezTo>
                  <a:close/>
                  <a:moveTo>
                    <a:pt x="27739" y="10592"/>
                  </a:moveTo>
                  <a:cubicBezTo>
                    <a:pt x="21224" y="10592"/>
                    <a:pt x="17681" y="15346"/>
                    <a:pt x="17338" y="24753"/>
                  </a:cubicBezTo>
                  <a:lnTo>
                    <a:pt x="35740" y="24753"/>
                  </a:lnTo>
                  <a:lnTo>
                    <a:pt x="35740" y="22169"/>
                  </a:lnTo>
                  <a:cubicBezTo>
                    <a:pt x="36026" y="19099"/>
                    <a:pt x="35353" y="16019"/>
                    <a:pt x="33797" y="13279"/>
                  </a:cubicBezTo>
                  <a:cubicBezTo>
                    <a:pt x="32470" y="11451"/>
                    <a:pt x="30149" y="10421"/>
                    <a:pt x="27739" y="10592"/>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8" name="Freeform: Shape 346">
              <a:extLst>
                <a:ext uri="{FF2B5EF4-FFF2-40B4-BE49-F238E27FC236}">
                  <a16:creationId xmlns:a16="http://schemas.microsoft.com/office/drawing/2014/main" id="{1889F296-DAAB-ED47-B9B3-AE89C3D35313}"/>
                </a:ext>
              </a:extLst>
            </p:cNvPr>
            <p:cNvSpPr/>
            <p:nvPr/>
          </p:nvSpPr>
          <p:spPr>
            <a:xfrm>
              <a:off x="5210161" y="1145665"/>
              <a:ext cx="57838" cy="78896"/>
            </a:xfrm>
            <a:custGeom>
              <a:avLst/>
              <a:gdLst>
                <a:gd name="connsiteX0" fmla="*/ 18859 w 57838"/>
                <a:gd name="connsiteY0" fmla="*/ 49643 h 78896"/>
                <a:gd name="connsiteX1" fmla="*/ 18859 w 57838"/>
                <a:gd name="connsiteY1" fmla="*/ 78896 h 78896"/>
                <a:gd name="connsiteX2" fmla="*/ 0 w 57838"/>
                <a:gd name="connsiteY2" fmla="*/ 78896 h 78896"/>
                <a:gd name="connsiteX3" fmla="*/ 0 w 57838"/>
                <a:gd name="connsiteY3" fmla="*/ 27 h 78896"/>
                <a:gd name="connsiteX4" fmla="*/ 30175 w 57838"/>
                <a:gd name="connsiteY4" fmla="*/ 27 h 78896"/>
                <a:gd name="connsiteX5" fmla="*/ 50406 w 57838"/>
                <a:gd name="connsiteY5" fmla="*/ 6746 h 78896"/>
                <a:gd name="connsiteX6" fmla="*/ 50406 w 57838"/>
                <a:gd name="connsiteY6" fmla="*/ 42924 h 78896"/>
                <a:gd name="connsiteX7" fmla="*/ 30175 w 57838"/>
                <a:gd name="connsiteY7" fmla="*/ 49643 h 78896"/>
                <a:gd name="connsiteX8" fmla="*/ 18859 w 57838"/>
                <a:gd name="connsiteY8" fmla="*/ 37756 h 78896"/>
                <a:gd name="connsiteX9" fmla="*/ 27889 w 57838"/>
                <a:gd name="connsiteY9" fmla="*/ 37756 h 78896"/>
                <a:gd name="connsiteX10" fmla="*/ 36004 w 57838"/>
                <a:gd name="connsiteY10" fmla="*/ 34552 h 78896"/>
                <a:gd name="connsiteX11" fmla="*/ 38862 w 57838"/>
                <a:gd name="connsiteY11" fmla="*/ 24835 h 78896"/>
                <a:gd name="connsiteX12" fmla="*/ 36004 w 57838"/>
                <a:gd name="connsiteY12" fmla="*/ 15222 h 78896"/>
                <a:gd name="connsiteX13" fmla="*/ 27889 w 57838"/>
                <a:gd name="connsiteY13" fmla="*/ 11914 h 78896"/>
                <a:gd name="connsiteX14" fmla="*/ 18859 w 57838"/>
                <a:gd name="connsiteY14" fmla="*/ 11914 h 7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838" h="78896">
                  <a:moveTo>
                    <a:pt x="18859" y="49643"/>
                  </a:moveTo>
                  <a:lnTo>
                    <a:pt x="18859" y="78896"/>
                  </a:lnTo>
                  <a:lnTo>
                    <a:pt x="0" y="78896"/>
                  </a:lnTo>
                  <a:lnTo>
                    <a:pt x="0" y="27"/>
                  </a:lnTo>
                  <a:lnTo>
                    <a:pt x="30175" y="27"/>
                  </a:lnTo>
                  <a:cubicBezTo>
                    <a:pt x="37644" y="-287"/>
                    <a:pt x="44937" y="2135"/>
                    <a:pt x="50406" y="6746"/>
                  </a:cubicBezTo>
                  <a:cubicBezTo>
                    <a:pt x="60316" y="17141"/>
                    <a:pt x="60316" y="32530"/>
                    <a:pt x="50406" y="42924"/>
                  </a:cubicBezTo>
                  <a:cubicBezTo>
                    <a:pt x="44937" y="47535"/>
                    <a:pt x="37644" y="49958"/>
                    <a:pt x="30175" y="49643"/>
                  </a:cubicBezTo>
                  <a:close/>
                  <a:moveTo>
                    <a:pt x="18859" y="37756"/>
                  </a:moveTo>
                  <a:lnTo>
                    <a:pt x="27889" y="37756"/>
                  </a:lnTo>
                  <a:cubicBezTo>
                    <a:pt x="31010" y="37947"/>
                    <a:pt x="34038" y="36752"/>
                    <a:pt x="36004" y="34552"/>
                  </a:cubicBezTo>
                  <a:cubicBezTo>
                    <a:pt x="38124" y="31690"/>
                    <a:pt x="39129" y="28271"/>
                    <a:pt x="38862" y="24835"/>
                  </a:cubicBezTo>
                  <a:cubicBezTo>
                    <a:pt x="39148" y="21430"/>
                    <a:pt x="38140" y="18039"/>
                    <a:pt x="36004" y="15222"/>
                  </a:cubicBezTo>
                  <a:cubicBezTo>
                    <a:pt x="34088" y="12954"/>
                    <a:pt x="31038" y="11711"/>
                    <a:pt x="27889" y="11914"/>
                  </a:cubicBezTo>
                  <a:lnTo>
                    <a:pt x="18859" y="11914"/>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79" name="Freeform: Shape 347">
              <a:extLst>
                <a:ext uri="{FF2B5EF4-FFF2-40B4-BE49-F238E27FC236}">
                  <a16:creationId xmlns:a16="http://schemas.microsoft.com/office/drawing/2014/main" id="{3661E3B3-4130-FB4B-BD94-AD35AB2F935A}"/>
                </a:ext>
              </a:extLst>
            </p:cNvPr>
            <p:cNvSpPr/>
            <p:nvPr/>
          </p:nvSpPr>
          <p:spPr>
            <a:xfrm>
              <a:off x="5280676" y="1139665"/>
              <a:ext cx="22190" cy="84896"/>
            </a:xfrm>
            <a:custGeom>
              <a:avLst/>
              <a:gdLst>
                <a:gd name="connsiteX0" fmla="*/ 11209 w 22190"/>
                <a:gd name="connsiteY0" fmla="*/ 17294 h 84896"/>
                <a:gd name="connsiteX1" fmla="*/ 2980 w 22190"/>
                <a:gd name="connsiteY1" fmla="*/ 15020 h 84896"/>
                <a:gd name="connsiteX2" fmla="*/ 8 w 22190"/>
                <a:gd name="connsiteY2" fmla="*/ 8715 h 84896"/>
                <a:gd name="connsiteX3" fmla="*/ 2980 w 22190"/>
                <a:gd name="connsiteY3" fmla="*/ 2409 h 84896"/>
                <a:gd name="connsiteX4" fmla="*/ 11209 w 22190"/>
                <a:gd name="connsiteY4" fmla="*/ 32 h 84896"/>
                <a:gd name="connsiteX5" fmla="*/ 19096 w 22190"/>
                <a:gd name="connsiteY5" fmla="*/ 2409 h 84896"/>
                <a:gd name="connsiteX6" fmla="*/ 22182 w 22190"/>
                <a:gd name="connsiteY6" fmla="*/ 8715 h 84896"/>
                <a:gd name="connsiteX7" fmla="*/ 19096 w 22190"/>
                <a:gd name="connsiteY7" fmla="*/ 15020 h 84896"/>
                <a:gd name="connsiteX8" fmla="*/ 11209 w 22190"/>
                <a:gd name="connsiteY8" fmla="*/ 17294 h 84896"/>
                <a:gd name="connsiteX9" fmla="*/ 1608 w 22190"/>
                <a:gd name="connsiteY9" fmla="*/ 84896 h 84896"/>
                <a:gd name="connsiteX10" fmla="*/ 1608 w 22190"/>
                <a:gd name="connsiteY10" fmla="*/ 26701 h 84896"/>
                <a:gd name="connsiteX11" fmla="*/ 20468 w 22190"/>
                <a:gd name="connsiteY11" fmla="*/ 26701 h 84896"/>
                <a:gd name="connsiteX12" fmla="*/ 20468 w 22190"/>
                <a:gd name="connsiteY12" fmla="*/ 84896 h 8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90" h="84896">
                  <a:moveTo>
                    <a:pt x="11209" y="17294"/>
                  </a:moveTo>
                  <a:cubicBezTo>
                    <a:pt x="8254" y="17444"/>
                    <a:pt x="5337" y="16638"/>
                    <a:pt x="2980" y="15020"/>
                  </a:cubicBezTo>
                  <a:cubicBezTo>
                    <a:pt x="1014" y="13414"/>
                    <a:pt x="-72" y="11109"/>
                    <a:pt x="8" y="8715"/>
                  </a:cubicBezTo>
                  <a:cubicBezTo>
                    <a:pt x="-104" y="6315"/>
                    <a:pt x="988" y="3998"/>
                    <a:pt x="2980" y="2409"/>
                  </a:cubicBezTo>
                  <a:cubicBezTo>
                    <a:pt x="5273" y="674"/>
                    <a:pt x="8228" y="-180"/>
                    <a:pt x="11209" y="32"/>
                  </a:cubicBezTo>
                  <a:cubicBezTo>
                    <a:pt x="14075" y="-99"/>
                    <a:pt x="16890" y="750"/>
                    <a:pt x="19096" y="2409"/>
                  </a:cubicBezTo>
                  <a:cubicBezTo>
                    <a:pt x="21158" y="3959"/>
                    <a:pt x="22300" y="6292"/>
                    <a:pt x="22182" y="8715"/>
                  </a:cubicBezTo>
                  <a:cubicBezTo>
                    <a:pt x="22283" y="11134"/>
                    <a:pt x="21144" y="13461"/>
                    <a:pt x="19096" y="15020"/>
                  </a:cubicBezTo>
                  <a:cubicBezTo>
                    <a:pt x="16874" y="16643"/>
                    <a:pt x="14060" y="17454"/>
                    <a:pt x="11209" y="17294"/>
                  </a:cubicBezTo>
                  <a:close/>
                  <a:moveTo>
                    <a:pt x="1608" y="84896"/>
                  </a:moveTo>
                  <a:lnTo>
                    <a:pt x="1608" y="26701"/>
                  </a:lnTo>
                  <a:lnTo>
                    <a:pt x="20468" y="26701"/>
                  </a:lnTo>
                  <a:lnTo>
                    <a:pt x="20468" y="84896"/>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0" name="Freeform: Shape 348">
              <a:extLst>
                <a:ext uri="{FF2B5EF4-FFF2-40B4-BE49-F238E27FC236}">
                  <a16:creationId xmlns:a16="http://schemas.microsoft.com/office/drawing/2014/main" id="{0E9ACE6D-137B-3C4A-9667-4335D2752511}"/>
                </a:ext>
              </a:extLst>
            </p:cNvPr>
            <p:cNvSpPr/>
            <p:nvPr/>
          </p:nvSpPr>
          <p:spPr>
            <a:xfrm>
              <a:off x="5317831" y="1164900"/>
              <a:ext cx="57240" cy="83022"/>
            </a:xfrm>
            <a:custGeom>
              <a:avLst/>
              <a:gdLst>
                <a:gd name="connsiteX0" fmla="*/ 0 w 57240"/>
                <a:gd name="connsiteY0" fmla="*/ 83022 h 83022"/>
                <a:gd name="connsiteX1" fmla="*/ 0 w 57240"/>
                <a:gd name="connsiteY1" fmla="*/ 1466 h 83022"/>
                <a:gd name="connsiteX2" fmla="*/ 15430 w 57240"/>
                <a:gd name="connsiteY2" fmla="*/ 1466 h 83022"/>
                <a:gd name="connsiteX3" fmla="*/ 16802 w 57240"/>
                <a:gd name="connsiteY3" fmla="*/ 6427 h 83022"/>
                <a:gd name="connsiteX4" fmla="*/ 24917 w 57240"/>
                <a:gd name="connsiteY4" fmla="*/ 1776 h 83022"/>
                <a:gd name="connsiteX5" fmla="*/ 33947 w 57240"/>
                <a:gd name="connsiteY5" fmla="*/ 19 h 83022"/>
                <a:gd name="connsiteX6" fmla="*/ 51206 w 57240"/>
                <a:gd name="connsiteY6" fmla="*/ 7668 h 83022"/>
                <a:gd name="connsiteX7" fmla="*/ 57150 w 57240"/>
                <a:gd name="connsiteY7" fmla="*/ 29788 h 83022"/>
                <a:gd name="connsiteX8" fmla="*/ 50864 w 57240"/>
                <a:gd name="connsiteY8" fmla="*/ 52529 h 83022"/>
                <a:gd name="connsiteX9" fmla="*/ 33604 w 57240"/>
                <a:gd name="connsiteY9" fmla="*/ 60592 h 83022"/>
                <a:gd name="connsiteX10" fmla="*/ 25832 w 57240"/>
                <a:gd name="connsiteY10" fmla="*/ 59351 h 83022"/>
                <a:gd name="connsiteX11" fmla="*/ 18860 w 57240"/>
                <a:gd name="connsiteY11" fmla="*/ 55733 h 83022"/>
                <a:gd name="connsiteX12" fmla="*/ 18860 w 57240"/>
                <a:gd name="connsiteY12" fmla="*/ 83022 h 83022"/>
                <a:gd name="connsiteX13" fmla="*/ 27661 w 57240"/>
                <a:gd name="connsiteY13" fmla="*/ 11596 h 83022"/>
                <a:gd name="connsiteX14" fmla="*/ 18860 w 57240"/>
                <a:gd name="connsiteY14" fmla="*/ 14180 h 83022"/>
                <a:gd name="connsiteX15" fmla="*/ 18860 w 57240"/>
                <a:gd name="connsiteY15" fmla="*/ 46327 h 83022"/>
                <a:gd name="connsiteX16" fmla="*/ 27889 w 57240"/>
                <a:gd name="connsiteY16" fmla="*/ 49015 h 83022"/>
                <a:gd name="connsiteX17" fmla="*/ 35890 w 57240"/>
                <a:gd name="connsiteY17" fmla="*/ 44673 h 83022"/>
                <a:gd name="connsiteX18" fmla="*/ 38291 w 57240"/>
                <a:gd name="connsiteY18" fmla="*/ 30512 h 83022"/>
                <a:gd name="connsiteX19" fmla="*/ 35890 w 57240"/>
                <a:gd name="connsiteY19" fmla="*/ 15937 h 83022"/>
                <a:gd name="connsiteX20" fmla="*/ 27661 w 57240"/>
                <a:gd name="connsiteY20" fmla="*/ 11596 h 8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240" h="83022">
                  <a:moveTo>
                    <a:pt x="0" y="83022"/>
                  </a:moveTo>
                  <a:lnTo>
                    <a:pt x="0" y="1466"/>
                  </a:lnTo>
                  <a:lnTo>
                    <a:pt x="15430" y="1466"/>
                  </a:lnTo>
                  <a:lnTo>
                    <a:pt x="16802" y="6427"/>
                  </a:lnTo>
                  <a:cubicBezTo>
                    <a:pt x="19192" y="4467"/>
                    <a:pt x="21937" y="2894"/>
                    <a:pt x="24917" y="1776"/>
                  </a:cubicBezTo>
                  <a:cubicBezTo>
                    <a:pt x="27778" y="682"/>
                    <a:pt x="30842" y="86"/>
                    <a:pt x="33947" y="19"/>
                  </a:cubicBezTo>
                  <a:cubicBezTo>
                    <a:pt x="40767" y="-262"/>
                    <a:pt x="47274" y="2622"/>
                    <a:pt x="51206" y="7668"/>
                  </a:cubicBezTo>
                  <a:cubicBezTo>
                    <a:pt x="55638" y="14320"/>
                    <a:pt x="57712" y="22039"/>
                    <a:pt x="57150" y="29788"/>
                  </a:cubicBezTo>
                  <a:cubicBezTo>
                    <a:pt x="57670" y="37771"/>
                    <a:pt x="55476" y="45707"/>
                    <a:pt x="50864" y="52529"/>
                  </a:cubicBezTo>
                  <a:cubicBezTo>
                    <a:pt x="47052" y="57748"/>
                    <a:pt x="40516" y="60801"/>
                    <a:pt x="33604" y="60592"/>
                  </a:cubicBezTo>
                  <a:cubicBezTo>
                    <a:pt x="30955" y="60573"/>
                    <a:pt x="28328" y="60154"/>
                    <a:pt x="25832" y="59351"/>
                  </a:cubicBezTo>
                  <a:cubicBezTo>
                    <a:pt x="23280" y="58546"/>
                    <a:pt x="20916" y="57319"/>
                    <a:pt x="18860" y="55733"/>
                  </a:cubicBezTo>
                  <a:lnTo>
                    <a:pt x="18860" y="83022"/>
                  </a:lnTo>
                  <a:close/>
                  <a:moveTo>
                    <a:pt x="27661" y="11596"/>
                  </a:moveTo>
                  <a:cubicBezTo>
                    <a:pt x="24496" y="11581"/>
                    <a:pt x="21411" y="12487"/>
                    <a:pt x="18860" y="14180"/>
                  </a:cubicBezTo>
                  <a:lnTo>
                    <a:pt x="18860" y="46327"/>
                  </a:lnTo>
                  <a:cubicBezTo>
                    <a:pt x="21509" y="48012"/>
                    <a:pt x="24651" y="48948"/>
                    <a:pt x="27889" y="49015"/>
                  </a:cubicBezTo>
                  <a:cubicBezTo>
                    <a:pt x="31293" y="49207"/>
                    <a:pt x="34476" y="47480"/>
                    <a:pt x="35890" y="44673"/>
                  </a:cubicBezTo>
                  <a:cubicBezTo>
                    <a:pt x="37818" y="40166"/>
                    <a:pt x="38637" y="35334"/>
                    <a:pt x="38291" y="30512"/>
                  </a:cubicBezTo>
                  <a:cubicBezTo>
                    <a:pt x="38660" y="25554"/>
                    <a:pt x="37841" y="20583"/>
                    <a:pt x="35890" y="15937"/>
                  </a:cubicBezTo>
                  <a:cubicBezTo>
                    <a:pt x="34395" y="13098"/>
                    <a:pt x="31130" y="11375"/>
                    <a:pt x="27661" y="11596"/>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1" name="Freeform: Shape 349">
              <a:extLst>
                <a:ext uri="{FF2B5EF4-FFF2-40B4-BE49-F238E27FC236}">
                  <a16:creationId xmlns:a16="http://schemas.microsoft.com/office/drawing/2014/main" id="{F792EFFA-46A1-7E4D-A8B8-F04ACDE2F340}"/>
                </a:ext>
              </a:extLst>
            </p:cNvPr>
            <p:cNvSpPr/>
            <p:nvPr/>
          </p:nvSpPr>
          <p:spPr>
            <a:xfrm>
              <a:off x="5384723" y="1164867"/>
              <a:ext cx="51065" cy="61141"/>
            </a:xfrm>
            <a:custGeom>
              <a:avLst/>
              <a:gdLst>
                <a:gd name="connsiteX0" fmla="*/ 17233 w 51065"/>
                <a:gd name="connsiteY0" fmla="*/ 34576 h 61141"/>
                <a:gd name="connsiteX1" fmla="*/ 21462 w 51065"/>
                <a:gd name="connsiteY1" fmla="*/ 46153 h 61141"/>
                <a:gd name="connsiteX2" fmla="*/ 33578 w 51065"/>
                <a:gd name="connsiteY2" fmla="*/ 49564 h 61141"/>
                <a:gd name="connsiteX3" fmla="*/ 41350 w 51065"/>
                <a:gd name="connsiteY3" fmla="*/ 48634 h 61141"/>
                <a:gd name="connsiteX4" fmla="*/ 50494 w 51065"/>
                <a:gd name="connsiteY4" fmla="*/ 46463 h 61141"/>
                <a:gd name="connsiteX5" fmla="*/ 50494 w 51065"/>
                <a:gd name="connsiteY5" fmla="*/ 56800 h 61141"/>
                <a:gd name="connsiteX6" fmla="*/ 41007 w 51065"/>
                <a:gd name="connsiteY6" fmla="*/ 60004 h 61141"/>
                <a:gd name="connsiteX7" fmla="*/ 29577 w 51065"/>
                <a:gd name="connsiteY7" fmla="*/ 61141 h 61141"/>
                <a:gd name="connsiteX8" fmla="*/ 88 w 51065"/>
                <a:gd name="connsiteY8" fmla="*/ 30648 h 61141"/>
                <a:gd name="connsiteX9" fmla="*/ 7289 w 51065"/>
                <a:gd name="connsiteY9" fmla="*/ 7907 h 61141"/>
                <a:gd name="connsiteX10" fmla="*/ 28206 w 51065"/>
                <a:gd name="connsiteY10" fmla="*/ 51 h 61141"/>
                <a:gd name="connsiteX11" fmla="*/ 51066 w 51065"/>
                <a:gd name="connsiteY11" fmla="*/ 23722 h 61141"/>
                <a:gd name="connsiteX12" fmla="*/ 49694 w 51065"/>
                <a:gd name="connsiteY12" fmla="*/ 34059 h 61141"/>
                <a:gd name="connsiteX13" fmla="*/ 27748 w 51065"/>
                <a:gd name="connsiteY13" fmla="*/ 10595 h 61141"/>
                <a:gd name="connsiteX14" fmla="*/ 17233 w 51065"/>
                <a:gd name="connsiteY14" fmla="*/ 24756 h 61141"/>
                <a:gd name="connsiteX15" fmla="*/ 35749 w 51065"/>
                <a:gd name="connsiteY15" fmla="*/ 24756 h 61141"/>
                <a:gd name="connsiteX16" fmla="*/ 35749 w 51065"/>
                <a:gd name="connsiteY16" fmla="*/ 22172 h 61141"/>
                <a:gd name="connsiteX17" fmla="*/ 33806 w 51065"/>
                <a:gd name="connsiteY17" fmla="*/ 13282 h 61141"/>
                <a:gd name="connsiteX18" fmla="*/ 27748 w 51065"/>
                <a:gd name="connsiteY18" fmla="*/ 10595 h 6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065" h="61141">
                  <a:moveTo>
                    <a:pt x="17233" y="34576"/>
                  </a:moveTo>
                  <a:cubicBezTo>
                    <a:pt x="17080" y="38766"/>
                    <a:pt x="18578" y="42870"/>
                    <a:pt x="21462" y="46153"/>
                  </a:cubicBezTo>
                  <a:cubicBezTo>
                    <a:pt x="24828" y="48719"/>
                    <a:pt x="29196" y="49949"/>
                    <a:pt x="33578" y="49564"/>
                  </a:cubicBezTo>
                  <a:cubicBezTo>
                    <a:pt x="36197" y="49502"/>
                    <a:pt x="38803" y="49190"/>
                    <a:pt x="41350" y="48634"/>
                  </a:cubicBezTo>
                  <a:cubicBezTo>
                    <a:pt x="44451" y="48105"/>
                    <a:pt x="47506" y="47379"/>
                    <a:pt x="50494" y="46463"/>
                  </a:cubicBezTo>
                  <a:lnTo>
                    <a:pt x="50494" y="56800"/>
                  </a:lnTo>
                  <a:cubicBezTo>
                    <a:pt x="47533" y="58304"/>
                    <a:pt x="44333" y="59385"/>
                    <a:pt x="41007" y="60004"/>
                  </a:cubicBezTo>
                  <a:cubicBezTo>
                    <a:pt x="37252" y="60747"/>
                    <a:pt x="33421" y="61128"/>
                    <a:pt x="29577" y="61141"/>
                  </a:cubicBezTo>
                  <a:cubicBezTo>
                    <a:pt x="9918" y="61141"/>
                    <a:pt x="88" y="50805"/>
                    <a:pt x="88" y="30648"/>
                  </a:cubicBezTo>
                  <a:cubicBezTo>
                    <a:pt x="-518" y="22540"/>
                    <a:pt x="2029" y="14496"/>
                    <a:pt x="7289" y="7907"/>
                  </a:cubicBezTo>
                  <a:cubicBezTo>
                    <a:pt x="12521" y="2477"/>
                    <a:pt x="20259" y="-429"/>
                    <a:pt x="28206" y="51"/>
                  </a:cubicBezTo>
                  <a:cubicBezTo>
                    <a:pt x="43750" y="51"/>
                    <a:pt x="51066" y="7907"/>
                    <a:pt x="51066" y="23722"/>
                  </a:cubicBezTo>
                  <a:cubicBezTo>
                    <a:pt x="51056" y="27205"/>
                    <a:pt x="50595" y="30674"/>
                    <a:pt x="49694" y="34059"/>
                  </a:cubicBezTo>
                  <a:close/>
                  <a:moveTo>
                    <a:pt x="27748" y="10595"/>
                  </a:moveTo>
                  <a:cubicBezTo>
                    <a:pt x="21119" y="10595"/>
                    <a:pt x="17690" y="15350"/>
                    <a:pt x="17233" y="24756"/>
                  </a:cubicBezTo>
                  <a:lnTo>
                    <a:pt x="35749" y="24756"/>
                  </a:lnTo>
                  <a:lnTo>
                    <a:pt x="35749" y="22172"/>
                  </a:lnTo>
                  <a:cubicBezTo>
                    <a:pt x="35983" y="19105"/>
                    <a:pt x="35313" y="16038"/>
                    <a:pt x="33806" y="13282"/>
                  </a:cubicBezTo>
                  <a:cubicBezTo>
                    <a:pt x="32463" y="11472"/>
                    <a:pt x="30154" y="10447"/>
                    <a:pt x="27748" y="10595"/>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2" name="Freeform: Shape 350">
              <a:extLst>
                <a:ext uri="{FF2B5EF4-FFF2-40B4-BE49-F238E27FC236}">
                  <a16:creationId xmlns:a16="http://schemas.microsoft.com/office/drawing/2014/main" id="{5813648C-5561-F14D-B562-F1F5F7A2DE5E}"/>
                </a:ext>
              </a:extLst>
            </p:cNvPr>
            <p:cNvSpPr/>
            <p:nvPr/>
          </p:nvSpPr>
          <p:spPr>
            <a:xfrm>
              <a:off x="5449108" y="1140420"/>
              <a:ext cx="27714" cy="84776"/>
            </a:xfrm>
            <a:custGeom>
              <a:avLst/>
              <a:gdLst>
                <a:gd name="connsiteX0" fmla="*/ 27715 w 27714"/>
                <a:gd name="connsiteY0" fmla="*/ 83107 h 84776"/>
                <a:gd name="connsiteX1" fmla="*/ 16285 w 27714"/>
                <a:gd name="connsiteY1" fmla="*/ 84761 h 84776"/>
                <a:gd name="connsiteX2" fmla="*/ 4055 w 27714"/>
                <a:gd name="connsiteY2" fmla="*/ 80523 h 84776"/>
                <a:gd name="connsiteX3" fmla="*/ 54 w 27714"/>
                <a:gd name="connsiteY3" fmla="*/ 68946 h 84776"/>
                <a:gd name="connsiteX4" fmla="*/ 54 w 27714"/>
                <a:gd name="connsiteY4" fmla="*/ 0 h 84776"/>
                <a:gd name="connsiteX5" fmla="*/ 18914 w 27714"/>
                <a:gd name="connsiteY5" fmla="*/ 0 h 84776"/>
                <a:gd name="connsiteX6" fmla="*/ 18914 w 27714"/>
                <a:gd name="connsiteY6" fmla="*/ 67602 h 84776"/>
                <a:gd name="connsiteX7" fmla="*/ 19828 w 27714"/>
                <a:gd name="connsiteY7" fmla="*/ 71737 h 84776"/>
                <a:gd name="connsiteX8" fmla="*/ 23486 w 27714"/>
                <a:gd name="connsiteY8" fmla="*/ 72977 h 84776"/>
                <a:gd name="connsiteX9" fmla="*/ 27486 w 27714"/>
                <a:gd name="connsiteY9" fmla="*/ 72977 h 8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14" h="84776">
                  <a:moveTo>
                    <a:pt x="27715" y="83107"/>
                  </a:moveTo>
                  <a:cubicBezTo>
                    <a:pt x="24054" y="84305"/>
                    <a:pt x="20176" y="84867"/>
                    <a:pt x="16285" y="84761"/>
                  </a:cubicBezTo>
                  <a:cubicBezTo>
                    <a:pt x="11733" y="84952"/>
                    <a:pt x="7300" y="83415"/>
                    <a:pt x="4055" y="80523"/>
                  </a:cubicBezTo>
                  <a:cubicBezTo>
                    <a:pt x="1127" y="77271"/>
                    <a:pt x="-305" y="73126"/>
                    <a:pt x="54" y="68946"/>
                  </a:cubicBezTo>
                  <a:lnTo>
                    <a:pt x="54" y="0"/>
                  </a:lnTo>
                  <a:lnTo>
                    <a:pt x="18914" y="0"/>
                  </a:lnTo>
                  <a:lnTo>
                    <a:pt x="18914" y="67602"/>
                  </a:lnTo>
                  <a:cubicBezTo>
                    <a:pt x="18790" y="69030"/>
                    <a:pt x="19107" y="70461"/>
                    <a:pt x="19828" y="71737"/>
                  </a:cubicBezTo>
                  <a:cubicBezTo>
                    <a:pt x="20739" y="72681"/>
                    <a:pt x="22113" y="73147"/>
                    <a:pt x="23486" y="72977"/>
                  </a:cubicBezTo>
                  <a:cubicBezTo>
                    <a:pt x="24817" y="73071"/>
                    <a:pt x="26155" y="73071"/>
                    <a:pt x="27486" y="72977"/>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3" name="Freeform: Shape 351">
              <a:extLst>
                <a:ext uri="{FF2B5EF4-FFF2-40B4-BE49-F238E27FC236}">
                  <a16:creationId xmlns:a16="http://schemas.microsoft.com/office/drawing/2014/main" id="{0F5C0420-C6F2-9B4E-9E10-5D7BFF2591D7}"/>
                </a:ext>
              </a:extLst>
            </p:cNvPr>
            <p:cNvSpPr/>
            <p:nvPr/>
          </p:nvSpPr>
          <p:spPr>
            <a:xfrm>
              <a:off x="5487445" y="1139879"/>
              <a:ext cx="22190" cy="84682"/>
            </a:xfrm>
            <a:custGeom>
              <a:avLst/>
              <a:gdLst>
                <a:gd name="connsiteX0" fmla="*/ 10752 w 22190"/>
                <a:gd name="connsiteY0" fmla="*/ 17080 h 84682"/>
                <a:gd name="connsiteX1" fmla="*/ 2637 w 22190"/>
                <a:gd name="connsiteY1" fmla="*/ 14806 h 84682"/>
                <a:gd name="connsiteX2" fmla="*/ 8 w 22190"/>
                <a:gd name="connsiteY2" fmla="*/ 8708 h 84682"/>
                <a:gd name="connsiteX3" fmla="*/ 2980 w 22190"/>
                <a:gd name="connsiteY3" fmla="*/ 2402 h 84682"/>
                <a:gd name="connsiteX4" fmla="*/ 11095 w 22190"/>
                <a:gd name="connsiteY4" fmla="*/ 25 h 84682"/>
                <a:gd name="connsiteX5" fmla="*/ 19096 w 22190"/>
                <a:gd name="connsiteY5" fmla="*/ 2402 h 84682"/>
                <a:gd name="connsiteX6" fmla="*/ 22182 w 22190"/>
                <a:gd name="connsiteY6" fmla="*/ 8708 h 84682"/>
                <a:gd name="connsiteX7" fmla="*/ 19096 w 22190"/>
                <a:gd name="connsiteY7" fmla="*/ 15013 h 84682"/>
                <a:gd name="connsiteX8" fmla="*/ 10752 w 22190"/>
                <a:gd name="connsiteY8" fmla="*/ 17080 h 84682"/>
                <a:gd name="connsiteX9" fmla="*/ 1265 w 22190"/>
                <a:gd name="connsiteY9" fmla="*/ 84682 h 84682"/>
                <a:gd name="connsiteX10" fmla="*/ 1265 w 22190"/>
                <a:gd name="connsiteY10" fmla="*/ 26487 h 84682"/>
                <a:gd name="connsiteX11" fmla="*/ 20125 w 22190"/>
                <a:gd name="connsiteY11" fmla="*/ 26487 h 84682"/>
                <a:gd name="connsiteX12" fmla="*/ 20125 w 22190"/>
                <a:gd name="connsiteY12" fmla="*/ 84682 h 8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90" h="84682">
                  <a:moveTo>
                    <a:pt x="10752" y="17080"/>
                  </a:moveTo>
                  <a:cubicBezTo>
                    <a:pt x="7835" y="17215"/>
                    <a:pt x="4959" y="16409"/>
                    <a:pt x="2637" y="14806"/>
                  </a:cubicBezTo>
                  <a:cubicBezTo>
                    <a:pt x="858" y="13194"/>
                    <a:pt x="-95" y="10983"/>
                    <a:pt x="8" y="8708"/>
                  </a:cubicBezTo>
                  <a:cubicBezTo>
                    <a:pt x="-104" y="6308"/>
                    <a:pt x="988" y="3991"/>
                    <a:pt x="2980" y="2402"/>
                  </a:cubicBezTo>
                  <a:cubicBezTo>
                    <a:pt x="5244" y="692"/>
                    <a:pt x="8152" y="-160"/>
                    <a:pt x="11095" y="25"/>
                  </a:cubicBezTo>
                  <a:cubicBezTo>
                    <a:pt x="13999" y="-133"/>
                    <a:pt x="16861" y="718"/>
                    <a:pt x="19096" y="2402"/>
                  </a:cubicBezTo>
                  <a:cubicBezTo>
                    <a:pt x="21158" y="3952"/>
                    <a:pt x="22300" y="6285"/>
                    <a:pt x="22182" y="8708"/>
                  </a:cubicBezTo>
                  <a:cubicBezTo>
                    <a:pt x="22283" y="11127"/>
                    <a:pt x="21144" y="13454"/>
                    <a:pt x="19096" y="15013"/>
                  </a:cubicBezTo>
                  <a:cubicBezTo>
                    <a:pt x="16722" y="16664"/>
                    <a:pt x="13725" y="17406"/>
                    <a:pt x="10752" y="17080"/>
                  </a:cubicBezTo>
                  <a:close/>
                  <a:moveTo>
                    <a:pt x="1265" y="84682"/>
                  </a:moveTo>
                  <a:lnTo>
                    <a:pt x="1265" y="26487"/>
                  </a:lnTo>
                  <a:lnTo>
                    <a:pt x="20125" y="26487"/>
                  </a:lnTo>
                  <a:lnTo>
                    <a:pt x="20125" y="84682"/>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4" name="Freeform: Shape 352">
              <a:extLst>
                <a:ext uri="{FF2B5EF4-FFF2-40B4-BE49-F238E27FC236}">
                  <a16:creationId xmlns:a16="http://schemas.microsoft.com/office/drawing/2014/main" id="{0E80585F-AD60-FB42-9D8F-37146B49FAA2}"/>
                </a:ext>
              </a:extLst>
            </p:cNvPr>
            <p:cNvSpPr/>
            <p:nvPr/>
          </p:nvSpPr>
          <p:spPr>
            <a:xfrm>
              <a:off x="5524257" y="1164889"/>
              <a:ext cx="54459" cy="59672"/>
            </a:xfrm>
            <a:custGeom>
              <a:avLst/>
              <a:gdLst>
                <a:gd name="connsiteX0" fmla="*/ 35547 w 54459"/>
                <a:gd name="connsiteY0" fmla="*/ 59672 h 59672"/>
                <a:gd name="connsiteX1" fmla="*/ 35547 w 54459"/>
                <a:gd name="connsiteY1" fmla="*/ 21427 h 59672"/>
                <a:gd name="connsiteX2" fmla="*/ 33947 w 54459"/>
                <a:gd name="connsiteY2" fmla="*/ 14191 h 59672"/>
                <a:gd name="connsiteX3" fmla="*/ 28232 w 54459"/>
                <a:gd name="connsiteY3" fmla="*/ 11917 h 59672"/>
                <a:gd name="connsiteX4" fmla="*/ 18860 w 54459"/>
                <a:gd name="connsiteY4" fmla="*/ 14605 h 59672"/>
                <a:gd name="connsiteX5" fmla="*/ 18859 w 54459"/>
                <a:gd name="connsiteY5" fmla="*/ 59672 h 59672"/>
                <a:gd name="connsiteX6" fmla="*/ 0 w 54459"/>
                <a:gd name="connsiteY6" fmla="*/ 59672 h 59672"/>
                <a:gd name="connsiteX7" fmla="*/ 0 w 54459"/>
                <a:gd name="connsiteY7" fmla="*/ 1477 h 59672"/>
                <a:gd name="connsiteX8" fmla="*/ 15430 w 54459"/>
                <a:gd name="connsiteY8" fmla="*/ 1477 h 59672"/>
                <a:gd name="connsiteX9" fmla="*/ 16916 w 54459"/>
                <a:gd name="connsiteY9" fmla="*/ 6749 h 59672"/>
                <a:gd name="connsiteX10" fmla="*/ 38062 w 54459"/>
                <a:gd name="connsiteY10" fmla="*/ 30 h 59672"/>
                <a:gd name="connsiteX11" fmla="*/ 50178 w 54459"/>
                <a:gd name="connsiteY11" fmla="*/ 4371 h 59672"/>
                <a:gd name="connsiteX12" fmla="*/ 54407 w 54459"/>
                <a:gd name="connsiteY12" fmla="*/ 16982 h 59672"/>
                <a:gd name="connsiteX13" fmla="*/ 54407 w 54459"/>
                <a:gd name="connsiteY13" fmla="*/ 59672 h 59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9" h="59672">
                  <a:moveTo>
                    <a:pt x="35547" y="59672"/>
                  </a:moveTo>
                  <a:lnTo>
                    <a:pt x="35547" y="21427"/>
                  </a:lnTo>
                  <a:cubicBezTo>
                    <a:pt x="35736" y="18929"/>
                    <a:pt x="35183" y="16431"/>
                    <a:pt x="33947" y="14191"/>
                  </a:cubicBezTo>
                  <a:cubicBezTo>
                    <a:pt x="32608" y="12587"/>
                    <a:pt x="30444" y="11726"/>
                    <a:pt x="28232" y="11917"/>
                  </a:cubicBezTo>
                  <a:cubicBezTo>
                    <a:pt x="24894" y="12017"/>
                    <a:pt x="21651" y="12947"/>
                    <a:pt x="18860" y="14605"/>
                  </a:cubicBezTo>
                  <a:lnTo>
                    <a:pt x="18859" y="59672"/>
                  </a:lnTo>
                  <a:lnTo>
                    <a:pt x="0" y="59672"/>
                  </a:lnTo>
                  <a:lnTo>
                    <a:pt x="0" y="1477"/>
                  </a:lnTo>
                  <a:lnTo>
                    <a:pt x="15430" y="1477"/>
                  </a:lnTo>
                  <a:lnTo>
                    <a:pt x="16916" y="6749"/>
                  </a:lnTo>
                  <a:cubicBezTo>
                    <a:pt x="23076" y="2669"/>
                    <a:pt x="30434" y="331"/>
                    <a:pt x="38062" y="30"/>
                  </a:cubicBezTo>
                  <a:cubicBezTo>
                    <a:pt x="42616" y="-241"/>
                    <a:pt x="47065" y="1352"/>
                    <a:pt x="50178" y="4371"/>
                  </a:cubicBezTo>
                  <a:cubicBezTo>
                    <a:pt x="53261" y="7958"/>
                    <a:pt x="54767" y="12450"/>
                    <a:pt x="54407" y="16982"/>
                  </a:cubicBezTo>
                  <a:lnTo>
                    <a:pt x="54407" y="59672"/>
                  </a:ln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sp>
          <p:nvSpPr>
            <p:cNvPr id="585" name="Freeform: Shape 353">
              <a:extLst>
                <a:ext uri="{FF2B5EF4-FFF2-40B4-BE49-F238E27FC236}">
                  <a16:creationId xmlns:a16="http://schemas.microsoft.com/office/drawing/2014/main" id="{5DB4B131-AD4D-2741-A08E-A08FCF4A971B}"/>
                </a:ext>
              </a:extLst>
            </p:cNvPr>
            <p:cNvSpPr/>
            <p:nvPr/>
          </p:nvSpPr>
          <p:spPr>
            <a:xfrm>
              <a:off x="5591721" y="1164457"/>
              <a:ext cx="51065" cy="61138"/>
            </a:xfrm>
            <a:custGeom>
              <a:avLst/>
              <a:gdLst>
                <a:gd name="connsiteX0" fmla="*/ 16890 w 51065"/>
                <a:gd name="connsiteY0" fmla="*/ 34986 h 61138"/>
                <a:gd name="connsiteX1" fmla="*/ 21462 w 51065"/>
                <a:gd name="connsiteY1" fmla="*/ 46150 h 61138"/>
                <a:gd name="connsiteX2" fmla="*/ 33578 w 51065"/>
                <a:gd name="connsiteY2" fmla="*/ 49561 h 61138"/>
                <a:gd name="connsiteX3" fmla="*/ 41350 w 51065"/>
                <a:gd name="connsiteY3" fmla="*/ 48631 h 61138"/>
                <a:gd name="connsiteX4" fmla="*/ 50494 w 51065"/>
                <a:gd name="connsiteY4" fmla="*/ 46460 h 61138"/>
                <a:gd name="connsiteX5" fmla="*/ 50494 w 51065"/>
                <a:gd name="connsiteY5" fmla="*/ 56797 h 61138"/>
                <a:gd name="connsiteX6" fmla="*/ 41007 w 51065"/>
                <a:gd name="connsiteY6" fmla="*/ 60001 h 61138"/>
                <a:gd name="connsiteX7" fmla="*/ 29577 w 51065"/>
                <a:gd name="connsiteY7" fmla="*/ 61138 h 61138"/>
                <a:gd name="connsiteX8" fmla="*/ 88 w 51065"/>
                <a:gd name="connsiteY8" fmla="*/ 30645 h 61138"/>
                <a:gd name="connsiteX9" fmla="*/ 7289 w 51065"/>
                <a:gd name="connsiteY9" fmla="*/ 7904 h 61138"/>
                <a:gd name="connsiteX10" fmla="*/ 28206 w 51065"/>
                <a:gd name="connsiteY10" fmla="*/ 48 h 61138"/>
                <a:gd name="connsiteX11" fmla="*/ 51066 w 51065"/>
                <a:gd name="connsiteY11" fmla="*/ 23719 h 61138"/>
                <a:gd name="connsiteX12" fmla="*/ 49694 w 51065"/>
                <a:gd name="connsiteY12" fmla="*/ 34056 h 61138"/>
                <a:gd name="connsiteX13" fmla="*/ 27291 w 51065"/>
                <a:gd name="connsiteY13" fmla="*/ 11005 h 61138"/>
                <a:gd name="connsiteX14" fmla="*/ 16890 w 51065"/>
                <a:gd name="connsiteY14" fmla="*/ 25166 h 61138"/>
                <a:gd name="connsiteX15" fmla="*/ 35292 w 51065"/>
                <a:gd name="connsiteY15" fmla="*/ 25166 h 61138"/>
                <a:gd name="connsiteX16" fmla="*/ 35292 w 51065"/>
                <a:gd name="connsiteY16" fmla="*/ 22582 h 61138"/>
                <a:gd name="connsiteX17" fmla="*/ 33349 w 51065"/>
                <a:gd name="connsiteY17" fmla="*/ 13693 h 61138"/>
                <a:gd name="connsiteX18" fmla="*/ 27291 w 51065"/>
                <a:gd name="connsiteY18" fmla="*/ 11005 h 6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065" h="61138">
                  <a:moveTo>
                    <a:pt x="16890" y="34986"/>
                  </a:moveTo>
                  <a:cubicBezTo>
                    <a:pt x="16892" y="39082"/>
                    <a:pt x="18514" y="43041"/>
                    <a:pt x="21462" y="46150"/>
                  </a:cubicBezTo>
                  <a:cubicBezTo>
                    <a:pt x="24828" y="48716"/>
                    <a:pt x="29196" y="49946"/>
                    <a:pt x="33578" y="49561"/>
                  </a:cubicBezTo>
                  <a:cubicBezTo>
                    <a:pt x="36197" y="49499"/>
                    <a:pt x="38803" y="49187"/>
                    <a:pt x="41350" y="48631"/>
                  </a:cubicBezTo>
                  <a:cubicBezTo>
                    <a:pt x="44450" y="48102"/>
                    <a:pt x="47506" y="47376"/>
                    <a:pt x="50494" y="46460"/>
                  </a:cubicBezTo>
                  <a:lnTo>
                    <a:pt x="50494" y="56797"/>
                  </a:lnTo>
                  <a:cubicBezTo>
                    <a:pt x="47534" y="58301"/>
                    <a:pt x="44333" y="59382"/>
                    <a:pt x="41007" y="60001"/>
                  </a:cubicBezTo>
                  <a:cubicBezTo>
                    <a:pt x="37252" y="60743"/>
                    <a:pt x="33421" y="61125"/>
                    <a:pt x="29577" y="61138"/>
                  </a:cubicBezTo>
                  <a:cubicBezTo>
                    <a:pt x="9918" y="61138"/>
                    <a:pt x="88" y="50801"/>
                    <a:pt x="88" y="30645"/>
                  </a:cubicBezTo>
                  <a:cubicBezTo>
                    <a:pt x="-518" y="22537"/>
                    <a:pt x="2029" y="14493"/>
                    <a:pt x="7289" y="7904"/>
                  </a:cubicBezTo>
                  <a:cubicBezTo>
                    <a:pt x="12531" y="2487"/>
                    <a:pt x="20262" y="-416"/>
                    <a:pt x="28206" y="48"/>
                  </a:cubicBezTo>
                  <a:cubicBezTo>
                    <a:pt x="43750" y="48"/>
                    <a:pt x="51066" y="7904"/>
                    <a:pt x="51066" y="23719"/>
                  </a:cubicBezTo>
                  <a:cubicBezTo>
                    <a:pt x="51056" y="27201"/>
                    <a:pt x="50595" y="30671"/>
                    <a:pt x="49694" y="34056"/>
                  </a:cubicBezTo>
                  <a:close/>
                  <a:moveTo>
                    <a:pt x="27291" y="11005"/>
                  </a:moveTo>
                  <a:cubicBezTo>
                    <a:pt x="20662" y="11005"/>
                    <a:pt x="17233" y="15760"/>
                    <a:pt x="16890" y="25166"/>
                  </a:cubicBezTo>
                  <a:lnTo>
                    <a:pt x="35292" y="25166"/>
                  </a:lnTo>
                  <a:lnTo>
                    <a:pt x="35292" y="22582"/>
                  </a:lnTo>
                  <a:cubicBezTo>
                    <a:pt x="35526" y="19516"/>
                    <a:pt x="34855" y="16448"/>
                    <a:pt x="33349" y="13693"/>
                  </a:cubicBezTo>
                  <a:cubicBezTo>
                    <a:pt x="32006" y="11882"/>
                    <a:pt x="29697" y="10857"/>
                    <a:pt x="27291" y="11005"/>
                  </a:cubicBezTo>
                  <a:close/>
                </a:path>
              </a:pathLst>
            </a:custGeom>
            <a:solidFill>
              <a:srgbClr val="232F3E"/>
            </a:solidFill>
            <a:ln w="11430" cap="flat">
              <a:noFill/>
              <a:prstDash val="solid"/>
              <a:miter/>
            </a:ln>
          </p:spPr>
          <p:txBody>
            <a:bodyPr rtlCol="0" anchor="ctr"/>
            <a:lstStyle/>
            <a:p>
              <a:pPr defTabSz="731534"/>
              <a:endParaRPr lang="en-US">
                <a:solidFill>
                  <a:srgbClr val="FFFFFF"/>
                </a:solidFill>
              </a:endParaRPr>
            </a:p>
          </p:txBody>
        </p:sp>
      </p:grpSp>
      <p:grpSp>
        <p:nvGrpSpPr>
          <p:cNvPr id="586" name="Graphic 11">
            <a:extLst>
              <a:ext uri="{FF2B5EF4-FFF2-40B4-BE49-F238E27FC236}">
                <a16:creationId xmlns:a16="http://schemas.microsoft.com/office/drawing/2014/main" id="{B1E5BE94-6DC8-C54E-9606-F9EFB3DC3B9A}"/>
              </a:ext>
            </a:extLst>
          </p:cNvPr>
          <p:cNvGrpSpPr>
            <a:grpSpLocks noChangeAspect="1"/>
          </p:cNvGrpSpPr>
          <p:nvPr/>
        </p:nvGrpSpPr>
        <p:grpSpPr>
          <a:xfrm>
            <a:off x="5018823" y="1975281"/>
            <a:ext cx="548640" cy="496161"/>
            <a:chOff x="5018823" y="290641"/>
            <a:chExt cx="548640" cy="496161"/>
          </a:xfrm>
          <a:noFill/>
        </p:grpSpPr>
        <p:sp>
          <p:nvSpPr>
            <p:cNvPr id="604" name="Freeform: Shape 355">
              <a:extLst>
                <a:ext uri="{FF2B5EF4-FFF2-40B4-BE49-F238E27FC236}">
                  <a16:creationId xmlns:a16="http://schemas.microsoft.com/office/drawing/2014/main" id="{AFE0B8F4-DB34-D049-8C1C-9CC9C0FD8DF3}"/>
                </a:ext>
              </a:extLst>
            </p:cNvPr>
            <p:cNvSpPr/>
            <p:nvPr/>
          </p:nvSpPr>
          <p:spPr>
            <a:xfrm>
              <a:off x="5098833" y="497375"/>
              <a:ext cx="388620" cy="289427"/>
            </a:xfrm>
            <a:custGeom>
              <a:avLst/>
              <a:gdLst>
                <a:gd name="connsiteX0" fmla="*/ 388620 w 388620"/>
                <a:gd name="connsiteY0" fmla="*/ 0 h 289427"/>
                <a:gd name="connsiteX1" fmla="*/ 388620 w 388620"/>
                <a:gd name="connsiteY1" fmla="*/ 289427 h 289427"/>
                <a:gd name="connsiteX2" fmla="*/ 0 w 388620"/>
                <a:gd name="connsiteY2" fmla="*/ 289427 h 289427"/>
                <a:gd name="connsiteX3" fmla="*/ 0 w 388620"/>
                <a:gd name="connsiteY3" fmla="*/ 0 h 289427"/>
              </a:gdLst>
              <a:ahLst/>
              <a:cxnLst>
                <a:cxn ang="0">
                  <a:pos x="connsiteX0" y="connsiteY0"/>
                </a:cxn>
                <a:cxn ang="0">
                  <a:pos x="connsiteX1" y="connsiteY1"/>
                </a:cxn>
                <a:cxn ang="0">
                  <a:pos x="connsiteX2" y="connsiteY2"/>
                </a:cxn>
                <a:cxn ang="0">
                  <a:pos x="connsiteX3" y="connsiteY3"/>
                </a:cxn>
              </a:cxnLst>
              <a:rect l="l" t="t" r="r" b="b"/>
              <a:pathLst>
                <a:path w="388620" h="289427">
                  <a:moveTo>
                    <a:pt x="388620" y="0"/>
                  </a:moveTo>
                  <a:lnTo>
                    <a:pt x="388620" y="289427"/>
                  </a:lnTo>
                  <a:lnTo>
                    <a:pt x="0" y="289427"/>
                  </a:lnTo>
                  <a:lnTo>
                    <a:pt x="0" y="0"/>
                  </a:lnTo>
                </a:path>
              </a:pathLst>
            </a:custGeom>
            <a:noFill/>
            <a:ln w="22860" cap="flat">
              <a:solidFill>
                <a:srgbClr val="FFFFFF"/>
              </a:solidFill>
              <a:prstDash val="solid"/>
              <a:round/>
            </a:ln>
          </p:spPr>
          <p:txBody>
            <a:bodyPr rtlCol="0" anchor="ctr"/>
            <a:lstStyle/>
            <a:p>
              <a:pPr defTabSz="731534"/>
              <a:endParaRPr lang="en-US">
                <a:solidFill>
                  <a:srgbClr val="FFFFFF"/>
                </a:solidFill>
              </a:endParaRPr>
            </a:p>
          </p:txBody>
        </p:sp>
        <p:sp>
          <p:nvSpPr>
            <p:cNvPr id="606" name="Freeform: Shape 356">
              <a:extLst>
                <a:ext uri="{FF2B5EF4-FFF2-40B4-BE49-F238E27FC236}">
                  <a16:creationId xmlns:a16="http://schemas.microsoft.com/office/drawing/2014/main" id="{ECF1F74C-9B0E-5944-ADF5-FC60B5865865}"/>
                </a:ext>
              </a:extLst>
            </p:cNvPr>
            <p:cNvSpPr/>
            <p:nvPr/>
          </p:nvSpPr>
          <p:spPr>
            <a:xfrm>
              <a:off x="5018823" y="290641"/>
              <a:ext cx="548640" cy="206733"/>
            </a:xfrm>
            <a:custGeom>
              <a:avLst/>
              <a:gdLst>
                <a:gd name="connsiteX0" fmla="*/ 497662 w 548640"/>
                <a:gd name="connsiteY0" fmla="*/ 0 h 206733"/>
                <a:gd name="connsiteX1" fmla="*/ 548640 w 548640"/>
                <a:gd name="connsiteY1" fmla="*/ 46102 h 206733"/>
                <a:gd name="connsiteX2" fmla="*/ 548640 w 548640"/>
                <a:gd name="connsiteY2" fmla="*/ 160632 h 206733"/>
                <a:gd name="connsiteX3" fmla="*/ 497662 w 548640"/>
                <a:gd name="connsiteY3" fmla="*/ 206734 h 206733"/>
                <a:gd name="connsiteX4" fmla="*/ 50978 w 548640"/>
                <a:gd name="connsiteY4" fmla="*/ 206734 h 206733"/>
                <a:gd name="connsiteX5" fmla="*/ 0 w 548640"/>
                <a:gd name="connsiteY5" fmla="*/ 160632 h 206733"/>
                <a:gd name="connsiteX6" fmla="*/ 0 w 548640"/>
                <a:gd name="connsiteY6" fmla="*/ 46102 h 206733"/>
                <a:gd name="connsiteX7" fmla="*/ 50978 w 548640"/>
                <a:gd name="connsiteY7" fmla="*/ 0 h 20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0" h="206733">
                  <a:moveTo>
                    <a:pt x="497662" y="0"/>
                  </a:moveTo>
                  <a:cubicBezTo>
                    <a:pt x="525816" y="0"/>
                    <a:pt x="548640" y="20640"/>
                    <a:pt x="548640" y="46102"/>
                  </a:cubicBezTo>
                  <a:lnTo>
                    <a:pt x="548640" y="160632"/>
                  </a:lnTo>
                  <a:cubicBezTo>
                    <a:pt x="548640" y="186093"/>
                    <a:pt x="525816" y="206734"/>
                    <a:pt x="497662" y="206734"/>
                  </a:cubicBezTo>
                  <a:lnTo>
                    <a:pt x="50978" y="206734"/>
                  </a:lnTo>
                  <a:cubicBezTo>
                    <a:pt x="22824" y="206734"/>
                    <a:pt x="0" y="186093"/>
                    <a:pt x="0" y="160632"/>
                  </a:cubicBezTo>
                  <a:lnTo>
                    <a:pt x="0" y="46102"/>
                  </a:lnTo>
                  <a:cubicBezTo>
                    <a:pt x="0" y="20640"/>
                    <a:pt x="22824" y="0"/>
                    <a:pt x="50978" y="0"/>
                  </a:cubicBezTo>
                  <a:close/>
                </a:path>
              </a:pathLst>
            </a:custGeom>
            <a:noFill/>
            <a:ln w="22860" cap="flat">
              <a:solidFill>
                <a:srgbClr val="FFFFFF"/>
              </a:solidFill>
              <a:prstDash val="solid"/>
              <a:round/>
            </a:ln>
          </p:spPr>
          <p:txBody>
            <a:bodyPr rtlCol="0" anchor="ctr"/>
            <a:lstStyle/>
            <a:p>
              <a:pPr defTabSz="731534"/>
              <a:endParaRPr lang="en-US">
                <a:solidFill>
                  <a:srgbClr val="FFFFFF"/>
                </a:solidFill>
              </a:endParaRPr>
            </a:p>
          </p:txBody>
        </p:sp>
        <p:sp>
          <p:nvSpPr>
            <p:cNvPr id="607" name="Freeform: Shape 357">
              <a:extLst>
                <a:ext uri="{FF2B5EF4-FFF2-40B4-BE49-F238E27FC236}">
                  <a16:creationId xmlns:a16="http://schemas.microsoft.com/office/drawing/2014/main" id="{A914C988-7821-1A4C-B3DD-BB07FD7E4B3A}"/>
                </a:ext>
              </a:extLst>
            </p:cNvPr>
            <p:cNvSpPr/>
            <p:nvPr/>
          </p:nvSpPr>
          <p:spPr>
            <a:xfrm>
              <a:off x="5158611" y="580275"/>
              <a:ext cx="65608" cy="103470"/>
            </a:xfrm>
            <a:custGeom>
              <a:avLst/>
              <a:gdLst>
                <a:gd name="connsiteX0" fmla="*/ 65608 w 65608"/>
                <a:gd name="connsiteY0" fmla="*/ 0 h 103470"/>
                <a:gd name="connsiteX1" fmla="*/ 0 w 65608"/>
                <a:gd name="connsiteY1" fmla="*/ 52407 h 103470"/>
                <a:gd name="connsiteX2" fmla="*/ 65380 w 65608"/>
                <a:gd name="connsiteY2" fmla="*/ 103470 h 103470"/>
              </a:gdLst>
              <a:ahLst/>
              <a:cxnLst>
                <a:cxn ang="0">
                  <a:pos x="connsiteX0" y="connsiteY0"/>
                </a:cxn>
                <a:cxn ang="0">
                  <a:pos x="connsiteX1" y="connsiteY1"/>
                </a:cxn>
                <a:cxn ang="0">
                  <a:pos x="connsiteX2" y="connsiteY2"/>
                </a:cxn>
              </a:cxnLst>
              <a:rect l="l" t="t" r="r" b="b"/>
              <a:pathLst>
                <a:path w="65608" h="103470">
                  <a:moveTo>
                    <a:pt x="65608" y="0"/>
                  </a:moveTo>
                  <a:lnTo>
                    <a:pt x="0" y="52407"/>
                  </a:lnTo>
                  <a:lnTo>
                    <a:pt x="65380" y="103470"/>
                  </a:lnTo>
                </a:path>
              </a:pathLst>
            </a:custGeom>
            <a:noFill/>
            <a:ln w="22860" cap="flat">
              <a:solidFill>
                <a:srgbClr val="FFFFFF"/>
              </a:solidFill>
              <a:prstDash val="solid"/>
              <a:round/>
            </a:ln>
          </p:spPr>
          <p:txBody>
            <a:bodyPr rtlCol="0" anchor="ctr"/>
            <a:lstStyle/>
            <a:p>
              <a:pPr defTabSz="731534"/>
              <a:endParaRPr lang="en-US">
                <a:solidFill>
                  <a:srgbClr val="FFFFFF"/>
                </a:solidFill>
              </a:endParaRPr>
            </a:p>
          </p:txBody>
        </p:sp>
        <p:sp>
          <p:nvSpPr>
            <p:cNvPr id="608" name="Freeform: Shape 358">
              <a:extLst>
                <a:ext uri="{FF2B5EF4-FFF2-40B4-BE49-F238E27FC236}">
                  <a16:creationId xmlns:a16="http://schemas.microsoft.com/office/drawing/2014/main" id="{BCB42BF5-336C-9C42-9285-9957A9591CB6}"/>
                </a:ext>
              </a:extLst>
            </p:cNvPr>
            <p:cNvSpPr/>
            <p:nvPr/>
          </p:nvSpPr>
          <p:spPr>
            <a:xfrm>
              <a:off x="5362865" y="580275"/>
              <a:ext cx="65722" cy="103883"/>
            </a:xfrm>
            <a:custGeom>
              <a:avLst/>
              <a:gdLst>
                <a:gd name="connsiteX0" fmla="*/ 0 w 65722"/>
                <a:gd name="connsiteY0" fmla="*/ 0 h 103883"/>
                <a:gd name="connsiteX1" fmla="*/ 65723 w 65722"/>
                <a:gd name="connsiteY1" fmla="*/ 51683 h 103883"/>
                <a:gd name="connsiteX2" fmla="*/ 0 w 65722"/>
                <a:gd name="connsiteY2" fmla="*/ 103884 h 103883"/>
              </a:gdLst>
              <a:ahLst/>
              <a:cxnLst>
                <a:cxn ang="0">
                  <a:pos x="connsiteX0" y="connsiteY0"/>
                </a:cxn>
                <a:cxn ang="0">
                  <a:pos x="connsiteX1" y="connsiteY1"/>
                </a:cxn>
                <a:cxn ang="0">
                  <a:pos x="connsiteX2" y="connsiteY2"/>
                </a:cxn>
              </a:cxnLst>
              <a:rect l="l" t="t" r="r" b="b"/>
              <a:pathLst>
                <a:path w="65722" h="103883">
                  <a:moveTo>
                    <a:pt x="0" y="0"/>
                  </a:moveTo>
                  <a:lnTo>
                    <a:pt x="65723" y="51683"/>
                  </a:lnTo>
                  <a:lnTo>
                    <a:pt x="0" y="103884"/>
                  </a:lnTo>
                </a:path>
              </a:pathLst>
            </a:custGeom>
            <a:noFill/>
            <a:ln w="22860" cap="flat">
              <a:solidFill>
                <a:srgbClr val="FFFFFF"/>
              </a:solidFill>
              <a:prstDash val="solid"/>
              <a:round/>
            </a:ln>
          </p:spPr>
          <p:txBody>
            <a:bodyPr rtlCol="0" anchor="ctr"/>
            <a:lstStyle/>
            <a:p>
              <a:pPr defTabSz="731534"/>
              <a:endParaRPr lang="en-US">
                <a:solidFill>
                  <a:srgbClr val="FFFFFF"/>
                </a:solidFill>
              </a:endParaRPr>
            </a:p>
          </p:txBody>
        </p:sp>
        <p:sp>
          <p:nvSpPr>
            <p:cNvPr id="609" name="Freeform: Shape 359">
              <a:extLst>
                <a:ext uri="{FF2B5EF4-FFF2-40B4-BE49-F238E27FC236}">
                  <a16:creationId xmlns:a16="http://schemas.microsoft.com/office/drawing/2014/main" id="{96FF5337-BE75-2049-8DA1-FC6E38BD6DA7}"/>
                </a:ext>
              </a:extLst>
            </p:cNvPr>
            <p:cNvSpPr/>
            <p:nvPr/>
          </p:nvSpPr>
          <p:spPr>
            <a:xfrm>
              <a:off x="5259310" y="550609"/>
              <a:ext cx="78638" cy="173346"/>
            </a:xfrm>
            <a:custGeom>
              <a:avLst/>
              <a:gdLst>
                <a:gd name="connsiteX0" fmla="*/ 78638 w 78638"/>
                <a:gd name="connsiteY0" fmla="*/ 0 h 173346"/>
                <a:gd name="connsiteX1" fmla="*/ 0 w 78638"/>
                <a:gd name="connsiteY1" fmla="*/ 173346 h 173346"/>
              </a:gdLst>
              <a:ahLst/>
              <a:cxnLst>
                <a:cxn ang="0">
                  <a:pos x="connsiteX0" y="connsiteY0"/>
                </a:cxn>
                <a:cxn ang="0">
                  <a:pos x="connsiteX1" y="connsiteY1"/>
                </a:cxn>
              </a:cxnLst>
              <a:rect l="l" t="t" r="r" b="b"/>
              <a:pathLst>
                <a:path w="78638" h="173346">
                  <a:moveTo>
                    <a:pt x="78638" y="0"/>
                  </a:moveTo>
                  <a:lnTo>
                    <a:pt x="0" y="173346"/>
                  </a:lnTo>
                </a:path>
              </a:pathLst>
            </a:custGeom>
            <a:ln w="22860" cap="flat">
              <a:solidFill>
                <a:srgbClr val="FFFFFF"/>
              </a:solidFill>
              <a:prstDash val="solid"/>
              <a:round/>
            </a:ln>
          </p:spPr>
          <p:txBody>
            <a:bodyPr rtlCol="0" anchor="ctr"/>
            <a:lstStyle/>
            <a:p>
              <a:pPr defTabSz="731534"/>
              <a:endParaRPr lang="en-US">
                <a:solidFill>
                  <a:srgbClr val="FFFFFF"/>
                </a:solidFill>
              </a:endParaRPr>
            </a:p>
          </p:txBody>
        </p:sp>
        <p:sp>
          <p:nvSpPr>
            <p:cNvPr id="610" name="Freeform: Shape 360">
              <a:extLst>
                <a:ext uri="{FF2B5EF4-FFF2-40B4-BE49-F238E27FC236}">
                  <a16:creationId xmlns:a16="http://schemas.microsoft.com/office/drawing/2014/main" id="{01BC55E8-043E-8A4E-8FDA-09DC4B71F7D6}"/>
                </a:ext>
              </a:extLst>
            </p:cNvPr>
            <p:cNvSpPr/>
            <p:nvPr/>
          </p:nvSpPr>
          <p:spPr>
            <a:xfrm>
              <a:off x="5018823" y="445691"/>
              <a:ext cx="205740" cy="10336"/>
            </a:xfrm>
            <a:custGeom>
              <a:avLst/>
              <a:gdLst>
                <a:gd name="connsiteX0" fmla="*/ 0 w 205740"/>
                <a:gd name="connsiteY0" fmla="*/ 0 h 10336"/>
                <a:gd name="connsiteX1" fmla="*/ 205740 w 205740"/>
                <a:gd name="connsiteY1" fmla="*/ 0 h 10336"/>
              </a:gdLst>
              <a:ahLst/>
              <a:cxnLst>
                <a:cxn ang="0">
                  <a:pos x="connsiteX0" y="connsiteY0"/>
                </a:cxn>
                <a:cxn ang="0">
                  <a:pos x="connsiteX1" y="connsiteY1"/>
                </a:cxn>
              </a:cxnLst>
              <a:rect l="l" t="t" r="r" b="b"/>
              <a:pathLst>
                <a:path w="205740" h="10336">
                  <a:moveTo>
                    <a:pt x="0" y="0"/>
                  </a:moveTo>
                  <a:lnTo>
                    <a:pt x="205740" y="0"/>
                  </a:lnTo>
                </a:path>
              </a:pathLst>
            </a:custGeom>
            <a:ln w="22860" cap="flat">
              <a:solidFill>
                <a:srgbClr val="FFFFFF"/>
              </a:solidFill>
              <a:prstDash val="solid"/>
              <a:round/>
            </a:ln>
          </p:spPr>
          <p:txBody>
            <a:bodyPr rtlCol="0" anchor="ctr"/>
            <a:lstStyle/>
            <a:p>
              <a:pPr defTabSz="731534"/>
              <a:endParaRPr lang="en-US">
                <a:solidFill>
                  <a:srgbClr val="FFFFFF"/>
                </a:solidFill>
              </a:endParaRPr>
            </a:p>
          </p:txBody>
        </p:sp>
        <p:sp>
          <p:nvSpPr>
            <p:cNvPr id="611" name="Freeform: Shape 361">
              <a:extLst>
                <a:ext uri="{FF2B5EF4-FFF2-40B4-BE49-F238E27FC236}">
                  <a16:creationId xmlns:a16="http://schemas.microsoft.com/office/drawing/2014/main" id="{4AFCAA85-F347-A74D-900E-EDDB2811DFFD}"/>
                </a:ext>
              </a:extLst>
            </p:cNvPr>
            <p:cNvSpPr/>
            <p:nvPr/>
          </p:nvSpPr>
          <p:spPr>
            <a:xfrm>
              <a:off x="5258853" y="445691"/>
              <a:ext cx="45720" cy="10336"/>
            </a:xfrm>
            <a:custGeom>
              <a:avLst/>
              <a:gdLst>
                <a:gd name="connsiteX0" fmla="*/ 45720 w 45720"/>
                <a:gd name="connsiteY0" fmla="*/ 0 h 10336"/>
                <a:gd name="connsiteX1" fmla="*/ 0 w 45720"/>
                <a:gd name="connsiteY1" fmla="*/ 0 h 10336"/>
              </a:gdLst>
              <a:ahLst/>
              <a:cxnLst>
                <a:cxn ang="0">
                  <a:pos x="connsiteX0" y="connsiteY0"/>
                </a:cxn>
                <a:cxn ang="0">
                  <a:pos x="connsiteX1" y="connsiteY1"/>
                </a:cxn>
              </a:cxnLst>
              <a:rect l="l" t="t" r="r" b="b"/>
              <a:pathLst>
                <a:path w="45720" h="10336">
                  <a:moveTo>
                    <a:pt x="45720" y="0"/>
                  </a:moveTo>
                  <a:lnTo>
                    <a:pt x="0" y="0"/>
                  </a:lnTo>
                </a:path>
              </a:pathLst>
            </a:custGeom>
            <a:ln w="22860" cap="flat">
              <a:solidFill>
                <a:srgbClr val="FFFFFF"/>
              </a:solidFill>
              <a:prstDash val="solid"/>
              <a:round/>
            </a:ln>
          </p:spPr>
          <p:txBody>
            <a:bodyPr rtlCol="0" anchor="ctr"/>
            <a:lstStyle/>
            <a:p>
              <a:pPr defTabSz="731534"/>
              <a:endParaRPr lang="en-US">
                <a:solidFill>
                  <a:srgbClr val="FFFFFF"/>
                </a:solidFill>
              </a:endParaRPr>
            </a:p>
          </p:txBody>
        </p:sp>
        <p:sp>
          <p:nvSpPr>
            <p:cNvPr id="612" name="Freeform: Shape 362">
              <a:extLst>
                <a:ext uri="{FF2B5EF4-FFF2-40B4-BE49-F238E27FC236}">
                  <a16:creationId xmlns:a16="http://schemas.microsoft.com/office/drawing/2014/main" id="{4A75394A-393B-054D-84B2-9462D1ED5282}"/>
                </a:ext>
              </a:extLst>
            </p:cNvPr>
            <p:cNvSpPr/>
            <p:nvPr/>
          </p:nvSpPr>
          <p:spPr>
            <a:xfrm>
              <a:off x="5338863" y="445691"/>
              <a:ext cx="228600" cy="10336"/>
            </a:xfrm>
            <a:custGeom>
              <a:avLst/>
              <a:gdLst>
                <a:gd name="connsiteX0" fmla="*/ 0 w 228600"/>
                <a:gd name="connsiteY0" fmla="*/ 0 h 10336"/>
                <a:gd name="connsiteX1" fmla="*/ 228600 w 228600"/>
                <a:gd name="connsiteY1" fmla="*/ 0 h 10336"/>
              </a:gdLst>
              <a:ahLst/>
              <a:cxnLst>
                <a:cxn ang="0">
                  <a:pos x="connsiteX0" y="connsiteY0"/>
                </a:cxn>
                <a:cxn ang="0">
                  <a:pos x="connsiteX1" y="connsiteY1"/>
                </a:cxn>
              </a:cxnLst>
              <a:rect l="l" t="t" r="r" b="b"/>
              <a:pathLst>
                <a:path w="228600" h="10336">
                  <a:moveTo>
                    <a:pt x="0" y="0"/>
                  </a:moveTo>
                  <a:lnTo>
                    <a:pt x="228600" y="0"/>
                  </a:lnTo>
                </a:path>
              </a:pathLst>
            </a:custGeom>
            <a:ln w="22860" cap="flat">
              <a:solidFill>
                <a:srgbClr val="FFFFFF"/>
              </a:solidFill>
              <a:prstDash val="solid"/>
              <a:round/>
            </a:ln>
          </p:spPr>
          <p:txBody>
            <a:bodyPr rtlCol="0" anchor="ctr"/>
            <a:lstStyle/>
            <a:p>
              <a:pPr defTabSz="731534"/>
              <a:endParaRPr lang="en-US">
                <a:solidFill>
                  <a:srgbClr val="FFFFFF"/>
                </a:solidFill>
              </a:endParaRPr>
            </a:p>
          </p:txBody>
        </p:sp>
      </p:grpSp>
      <p:grpSp>
        <p:nvGrpSpPr>
          <p:cNvPr id="613" name="Group 612">
            <a:extLst>
              <a:ext uri="{FF2B5EF4-FFF2-40B4-BE49-F238E27FC236}">
                <a16:creationId xmlns:a16="http://schemas.microsoft.com/office/drawing/2014/main" id="{1DBCD541-21D4-B94E-8202-AD56732ABCDC}"/>
              </a:ext>
            </a:extLst>
          </p:cNvPr>
          <p:cNvGrpSpPr/>
          <p:nvPr/>
        </p:nvGrpSpPr>
        <p:grpSpPr>
          <a:xfrm>
            <a:off x="6394742" y="1817510"/>
            <a:ext cx="914400" cy="1180295"/>
            <a:chOff x="470164" y="1817509"/>
            <a:chExt cx="914400" cy="1180295"/>
          </a:xfrm>
        </p:grpSpPr>
        <p:sp>
          <p:nvSpPr>
            <p:cNvPr id="614" name="Rectangle 613">
              <a:extLst>
                <a:ext uri="{FF2B5EF4-FFF2-40B4-BE49-F238E27FC236}">
                  <a16:creationId xmlns:a16="http://schemas.microsoft.com/office/drawing/2014/main" id="{8209F35D-66F4-B040-875A-23A4BEEB9055}"/>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CloudFormation</a:t>
              </a:r>
            </a:p>
          </p:txBody>
        </p:sp>
        <p:sp>
          <p:nvSpPr>
            <p:cNvPr id="615" name="Freeform: Shape 365">
              <a:extLst>
                <a:ext uri="{FF2B5EF4-FFF2-40B4-BE49-F238E27FC236}">
                  <a16:creationId xmlns:a16="http://schemas.microsoft.com/office/drawing/2014/main" id="{728C7661-4FBD-A34B-B3A9-75013D40963D}"/>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chemeClr val="tx2">
                <a:lumMod val="75000"/>
              </a:schemeClr>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616" name="Group 615">
            <a:extLst>
              <a:ext uri="{FF2B5EF4-FFF2-40B4-BE49-F238E27FC236}">
                <a16:creationId xmlns:a16="http://schemas.microsoft.com/office/drawing/2014/main" id="{97D7AF1D-E705-7649-B426-F2C7FA8E0E84}"/>
              </a:ext>
            </a:extLst>
          </p:cNvPr>
          <p:cNvGrpSpPr/>
          <p:nvPr/>
        </p:nvGrpSpPr>
        <p:grpSpPr>
          <a:xfrm>
            <a:off x="7454398" y="1817510"/>
            <a:ext cx="914400" cy="1180295"/>
            <a:chOff x="470164" y="1817509"/>
            <a:chExt cx="914400" cy="1180295"/>
          </a:xfrm>
        </p:grpSpPr>
        <p:sp>
          <p:nvSpPr>
            <p:cNvPr id="617" name="Rectangle 616">
              <a:extLst>
                <a:ext uri="{FF2B5EF4-FFF2-40B4-BE49-F238E27FC236}">
                  <a16:creationId xmlns:a16="http://schemas.microsoft.com/office/drawing/2014/main" id="{EC73E8DE-7B9E-5C41-B2E2-0B8E8D73FC1C}"/>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Cloud Dev. Kit (CDK)</a:t>
              </a:r>
            </a:p>
          </p:txBody>
        </p:sp>
        <p:sp>
          <p:nvSpPr>
            <p:cNvPr id="618" name="Freeform: Shape 368">
              <a:extLst>
                <a:ext uri="{FF2B5EF4-FFF2-40B4-BE49-F238E27FC236}">
                  <a16:creationId xmlns:a16="http://schemas.microsoft.com/office/drawing/2014/main" id="{E54BFE15-1615-A649-ABE5-AF69B25BFC61}"/>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dirty="0">
                <a:solidFill>
                  <a:srgbClr val="FFFFFF"/>
                </a:solidFill>
              </a:endParaRPr>
            </a:p>
          </p:txBody>
        </p:sp>
      </p:grpSp>
      <p:grpSp>
        <p:nvGrpSpPr>
          <p:cNvPr id="619" name="Graphic 9">
            <a:extLst>
              <a:ext uri="{FF2B5EF4-FFF2-40B4-BE49-F238E27FC236}">
                <a16:creationId xmlns:a16="http://schemas.microsoft.com/office/drawing/2014/main" id="{1065CE4C-D0C6-0443-BC2D-F560129026FA}"/>
              </a:ext>
            </a:extLst>
          </p:cNvPr>
          <p:cNvGrpSpPr>
            <a:grpSpLocks noChangeAspect="1"/>
          </p:cNvGrpSpPr>
          <p:nvPr/>
        </p:nvGrpSpPr>
        <p:grpSpPr>
          <a:xfrm>
            <a:off x="6577622" y="1995161"/>
            <a:ext cx="548640" cy="428741"/>
            <a:chOff x="6566192" y="228931"/>
            <a:chExt cx="571971" cy="446973"/>
          </a:xfrm>
          <a:solidFill>
            <a:srgbClr val="FFFFFF"/>
          </a:solidFill>
        </p:grpSpPr>
        <p:sp>
          <p:nvSpPr>
            <p:cNvPr id="620" name="Freeform: Shape 401">
              <a:extLst>
                <a:ext uri="{FF2B5EF4-FFF2-40B4-BE49-F238E27FC236}">
                  <a16:creationId xmlns:a16="http://schemas.microsoft.com/office/drawing/2014/main" id="{4BB2DC71-9F33-8648-8E8E-2AA192ED247B}"/>
                </a:ext>
              </a:extLst>
            </p:cNvPr>
            <p:cNvSpPr/>
            <p:nvPr/>
          </p:nvSpPr>
          <p:spPr>
            <a:xfrm>
              <a:off x="6737642" y="228931"/>
              <a:ext cx="400521" cy="281586"/>
            </a:xfrm>
            <a:custGeom>
              <a:avLst/>
              <a:gdLst>
                <a:gd name="connsiteX0" fmla="*/ 148590 w 400521"/>
                <a:gd name="connsiteY0" fmla="*/ 281587 h 281586"/>
                <a:gd name="connsiteX1" fmla="*/ 148590 w 400521"/>
                <a:gd name="connsiteY1" fmla="*/ 260913 h 281586"/>
                <a:gd name="connsiteX2" fmla="*/ 313754 w 400521"/>
                <a:gd name="connsiteY2" fmla="*/ 260913 h 281586"/>
                <a:gd name="connsiteX3" fmla="*/ 377190 w 400521"/>
                <a:gd name="connsiteY3" fmla="*/ 197549 h 281586"/>
                <a:gd name="connsiteX4" fmla="*/ 313868 w 400521"/>
                <a:gd name="connsiteY4" fmla="*/ 134599 h 281586"/>
                <a:gd name="connsiteX5" fmla="*/ 304495 w 400521"/>
                <a:gd name="connsiteY5" fmla="*/ 123125 h 281586"/>
                <a:gd name="connsiteX6" fmla="*/ 278092 w 400521"/>
                <a:gd name="connsiteY6" fmla="*/ 82399 h 281586"/>
                <a:gd name="connsiteX7" fmla="*/ 236830 w 400521"/>
                <a:gd name="connsiteY7" fmla="*/ 94389 h 281586"/>
                <a:gd name="connsiteX8" fmla="*/ 220772 w 400521"/>
                <a:gd name="connsiteY8" fmla="*/ 96069 h 281586"/>
                <a:gd name="connsiteX9" fmla="*/ 217170 w 400521"/>
                <a:gd name="connsiteY9" fmla="*/ 91598 h 281586"/>
                <a:gd name="connsiteX10" fmla="*/ 188481 w 400521"/>
                <a:gd name="connsiteY10" fmla="*/ 49218 h 281586"/>
                <a:gd name="connsiteX11" fmla="*/ 73038 w 400521"/>
                <a:gd name="connsiteY11" fmla="*/ 28544 h 281586"/>
                <a:gd name="connsiteX12" fmla="*/ 20688 w 400521"/>
                <a:gd name="connsiteY12" fmla="*/ 78781 h 281586"/>
                <a:gd name="connsiteX13" fmla="*/ 0 w 400521"/>
                <a:gd name="connsiteY13" fmla="*/ 70822 h 281586"/>
                <a:gd name="connsiteX14" fmla="*/ 64237 w 400521"/>
                <a:gd name="connsiteY14" fmla="*/ 9628 h 281586"/>
                <a:gd name="connsiteX15" fmla="*/ 204711 w 400521"/>
                <a:gd name="connsiteY15" fmla="*/ 34643 h 281586"/>
                <a:gd name="connsiteX16" fmla="*/ 232143 w 400521"/>
                <a:gd name="connsiteY16" fmla="*/ 70201 h 281586"/>
                <a:gd name="connsiteX17" fmla="*/ 285750 w 400521"/>
                <a:gd name="connsiteY17" fmla="*/ 62759 h 281586"/>
                <a:gd name="connsiteX18" fmla="*/ 327470 w 400521"/>
                <a:gd name="connsiteY18" fmla="*/ 115993 h 281586"/>
                <a:gd name="connsiteX19" fmla="*/ 400507 w 400521"/>
                <a:gd name="connsiteY19" fmla="*/ 197549 h 281586"/>
                <a:gd name="connsiteX20" fmla="*/ 315239 w 400521"/>
                <a:gd name="connsiteY20" fmla="*/ 281483 h 28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0521" h="281586">
                  <a:moveTo>
                    <a:pt x="148590" y="281587"/>
                  </a:moveTo>
                  <a:lnTo>
                    <a:pt x="148590" y="260913"/>
                  </a:lnTo>
                  <a:lnTo>
                    <a:pt x="313754" y="260913"/>
                  </a:lnTo>
                  <a:cubicBezTo>
                    <a:pt x="315354" y="260913"/>
                    <a:pt x="377190" y="254608"/>
                    <a:pt x="377190" y="197549"/>
                  </a:cubicBezTo>
                  <a:cubicBezTo>
                    <a:pt x="377190" y="149484"/>
                    <a:pt x="332956" y="137493"/>
                    <a:pt x="313868" y="134599"/>
                  </a:cubicBezTo>
                  <a:cubicBezTo>
                    <a:pt x="307858" y="133649"/>
                    <a:pt x="303733" y="128599"/>
                    <a:pt x="304495" y="123125"/>
                  </a:cubicBezTo>
                  <a:cubicBezTo>
                    <a:pt x="304495" y="102452"/>
                    <a:pt x="294894" y="87464"/>
                    <a:pt x="278092" y="82399"/>
                  </a:cubicBezTo>
                  <a:cubicBezTo>
                    <a:pt x="262918" y="77906"/>
                    <a:pt x="246270" y="82744"/>
                    <a:pt x="236830" y="94389"/>
                  </a:cubicBezTo>
                  <a:cubicBezTo>
                    <a:pt x="232908" y="98863"/>
                    <a:pt x="225719" y="99615"/>
                    <a:pt x="220772" y="96069"/>
                  </a:cubicBezTo>
                  <a:cubicBezTo>
                    <a:pt x="219145" y="94903"/>
                    <a:pt x="217899" y="93357"/>
                    <a:pt x="217170" y="91598"/>
                  </a:cubicBezTo>
                  <a:cubicBezTo>
                    <a:pt x="211145" y="75746"/>
                    <a:pt x="201352" y="61280"/>
                    <a:pt x="188481" y="49218"/>
                  </a:cubicBezTo>
                  <a:cubicBezTo>
                    <a:pt x="158589" y="21136"/>
                    <a:pt x="112508" y="12883"/>
                    <a:pt x="73038" y="28544"/>
                  </a:cubicBezTo>
                  <a:cubicBezTo>
                    <a:pt x="49165" y="38668"/>
                    <a:pt x="30448" y="56630"/>
                    <a:pt x="20688" y="78781"/>
                  </a:cubicBezTo>
                  <a:lnTo>
                    <a:pt x="0" y="70822"/>
                  </a:lnTo>
                  <a:cubicBezTo>
                    <a:pt x="12011" y="43769"/>
                    <a:pt x="34987" y="21881"/>
                    <a:pt x="64237" y="9628"/>
                  </a:cubicBezTo>
                  <a:cubicBezTo>
                    <a:pt x="112225" y="-9531"/>
                    <a:pt x="168337" y="461"/>
                    <a:pt x="204711" y="34643"/>
                  </a:cubicBezTo>
                  <a:cubicBezTo>
                    <a:pt x="215976" y="45035"/>
                    <a:pt x="225247" y="57053"/>
                    <a:pt x="232143" y="70201"/>
                  </a:cubicBezTo>
                  <a:cubicBezTo>
                    <a:pt x="247639" y="60046"/>
                    <a:pt x="267600" y="57275"/>
                    <a:pt x="285750" y="62759"/>
                  </a:cubicBezTo>
                  <a:cubicBezTo>
                    <a:pt x="310547" y="70928"/>
                    <a:pt x="327161" y="92128"/>
                    <a:pt x="327470" y="115993"/>
                  </a:cubicBezTo>
                  <a:cubicBezTo>
                    <a:pt x="364274" y="124366"/>
                    <a:pt x="400507" y="149484"/>
                    <a:pt x="400507" y="197549"/>
                  </a:cubicBezTo>
                  <a:cubicBezTo>
                    <a:pt x="401349" y="241603"/>
                    <a:pt x="363849" y="278516"/>
                    <a:pt x="315239" y="28148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1" name="Freeform: Shape 402">
              <a:extLst>
                <a:ext uri="{FF2B5EF4-FFF2-40B4-BE49-F238E27FC236}">
                  <a16:creationId xmlns:a16="http://schemas.microsoft.com/office/drawing/2014/main" id="{0013F8F5-90FC-5B4F-874B-6780057F99B5}"/>
                </a:ext>
              </a:extLst>
            </p:cNvPr>
            <p:cNvSpPr/>
            <p:nvPr/>
          </p:nvSpPr>
          <p:spPr>
            <a:xfrm>
              <a:off x="6566192" y="324457"/>
              <a:ext cx="274320" cy="351447"/>
            </a:xfrm>
            <a:custGeom>
              <a:avLst/>
              <a:gdLst>
                <a:gd name="connsiteX0" fmla="*/ 262890 w 274320"/>
                <a:gd name="connsiteY0" fmla="*/ 351448 h 351447"/>
                <a:gd name="connsiteX1" fmla="*/ 11430 w 274320"/>
                <a:gd name="connsiteY1" fmla="*/ 351448 h 351447"/>
                <a:gd name="connsiteX2" fmla="*/ 0 w 274320"/>
                <a:gd name="connsiteY2" fmla="*/ 341111 h 351447"/>
                <a:gd name="connsiteX3" fmla="*/ 0 w 274320"/>
                <a:gd name="connsiteY3" fmla="*/ 10337 h 351447"/>
                <a:gd name="connsiteX4" fmla="*/ 11430 w 274320"/>
                <a:gd name="connsiteY4" fmla="*/ 0 h 351447"/>
                <a:gd name="connsiteX5" fmla="*/ 262890 w 274320"/>
                <a:gd name="connsiteY5" fmla="*/ 0 h 351447"/>
                <a:gd name="connsiteX6" fmla="*/ 274320 w 274320"/>
                <a:gd name="connsiteY6" fmla="*/ 10337 h 351447"/>
                <a:gd name="connsiteX7" fmla="*/ 274320 w 274320"/>
                <a:gd name="connsiteY7" fmla="*/ 93030 h 351447"/>
                <a:gd name="connsiteX8" fmla="*/ 251460 w 274320"/>
                <a:gd name="connsiteY8" fmla="*/ 93030 h 351447"/>
                <a:gd name="connsiteX9" fmla="*/ 251460 w 274320"/>
                <a:gd name="connsiteY9" fmla="*/ 20673 h 351447"/>
                <a:gd name="connsiteX10" fmla="*/ 22860 w 274320"/>
                <a:gd name="connsiteY10" fmla="*/ 20673 h 351447"/>
                <a:gd name="connsiteX11" fmla="*/ 22860 w 274320"/>
                <a:gd name="connsiteY11" fmla="*/ 330774 h 351447"/>
                <a:gd name="connsiteX12" fmla="*/ 251460 w 274320"/>
                <a:gd name="connsiteY12" fmla="*/ 330774 h 351447"/>
                <a:gd name="connsiteX13" fmla="*/ 251460 w 274320"/>
                <a:gd name="connsiteY13" fmla="*/ 155050 h 351447"/>
                <a:gd name="connsiteX14" fmla="*/ 274320 w 274320"/>
                <a:gd name="connsiteY14" fmla="*/ 155050 h 351447"/>
                <a:gd name="connsiteX15" fmla="*/ 274320 w 274320"/>
                <a:gd name="connsiteY15" fmla="*/ 341111 h 351447"/>
                <a:gd name="connsiteX16" fmla="*/ 262890 w 274320"/>
                <a:gd name="connsiteY16" fmla="*/ 351448 h 3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320" h="351447">
                  <a:moveTo>
                    <a:pt x="262890" y="351448"/>
                  </a:moveTo>
                  <a:lnTo>
                    <a:pt x="11430" y="351448"/>
                  </a:lnTo>
                  <a:cubicBezTo>
                    <a:pt x="5117" y="351448"/>
                    <a:pt x="0" y="346820"/>
                    <a:pt x="0" y="341111"/>
                  </a:cubicBezTo>
                  <a:lnTo>
                    <a:pt x="0" y="10337"/>
                  </a:lnTo>
                  <a:cubicBezTo>
                    <a:pt x="0" y="4628"/>
                    <a:pt x="5117" y="0"/>
                    <a:pt x="11430" y="0"/>
                  </a:cubicBezTo>
                  <a:lnTo>
                    <a:pt x="262890" y="0"/>
                  </a:lnTo>
                  <a:cubicBezTo>
                    <a:pt x="269203" y="0"/>
                    <a:pt x="274320" y="4628"/>
                    <a:pt x="274320" y="10337"/>
                  </a:cubicBezTo>
                  <a:lnTo>
                    <a:pt x="274320" y="93030"/>
                  </a:lnTo>
                  <a:lnTo>
                    <a:pt x="251460" y="93030"/>
                  </a:lnTo>
                  <a:lnTo>
                    <a:pt x="251460" y="20673"/>
                  </a:lnTo>
                  <a:lnTo>
                    <a:pt x="22860" y="20673"/>
                  </a:lnTo>
                  <a:lnTo>
                    <a:pt x="22860" y="330774"/>
                  </a:lnTo>
                  <a:lnTo>
                    <a:pt x="251460" y="330774"/>
                  </a:lnTo>
                  <a:lnTo>
                    <a:pt x="251460" y="155050"/>
                  </a:lnTo>
                  <a:lnTo>
                    <a:pt x="274320" y="155050"/>
                  </a:lnTo>
                  <a:lnTo>
                    <a:pt x="274320" y="341111"/>
                  </a:lnTo>
                  <a:cubicBezTo>
                    <a:pt x="274320" y="346820"/>
                    <a:pt x="269203" y="351448"/>
                    <a:pt x="262890" y="35144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2" name="Freeform: Shape 403">
              <a:extLst>
                <a:ext uri="{FF2B5EF4-FFF2-40B4-BE49-F238E27FC236}">
                  <a16:creationId xmlns:a16="http://schemas.microsoft.com/office/drawing/2014/main" id="{5B405E33-D19E-6642-9D9F-6479FC602A4B}"/>
                </a:ext>
              </a:extLst>
            </p:cNvPr>
            <p:cNvSpPr/>
            <p:nvPr/>
          </p:nvSpPr>
          <p:spPr>
            <a:xfrm>
              <a:off x="6623342" y="438161"/>
              <a:ext cx="342900" cy="20673"/>
            </a:xfrm>
            <a:custGeom>
              <a:avLst/>
              <a:gdLst>
                <a:gd name="connsiteX0" fmla="*/ 0 w 342900"/>
                <a:gd name="connsiteY0" fmla="*/ 0 h 20673"/>
                <a:gd name="connsiteX1" fmla="*/ 342900 w 342900"/>
                <a:gd name="connsiteY1" fmla="*/ 0 h 20673"/>
                <a:gd name="connsiteX2" fmla="*/ 342900 w 342900"/>
                <a:gd name="connsiteY2" fmla="*/ 20673 h 20673"/>
                <a:gd name="connsiteX3" fmla="*/ 0 w 342900"/>
                <a:gd name="connsiteY3" fmla="*/ 20673 h 20673"/>
              </a:gdLst>
              <a:ahLst/>
              <a:cxnLst>
                <a:cxn ang="0">
                  <a:pos x="connsiteX0" y="connsiteY0"/>
                </a:cxn>
                <a:cxn ang="0">
                  <a:pos x="connsiteX1" y="connsiteY1"/>
                </a:cxn>
                <a:cxn ang="0">
                  <a:pos x="connsiteX2" y="connsiteY2"/>
                </a:cxn>
                <a:cxn ang="0">
                  <a:pos x="connsiteX3" y="connsiteY3"/>
                </a:cxn>
              </a:cxnLst>
              <a:rect l="l" t="t" r="r" b="b"/>
              <a:pathLst>
                <a:path w="342900" h="20673">
                  <a:moveTo>
                    <a:pt x="0" y="0"/>
                  </a:moveTo>
                  <a:lnTo>
                    <a:pt x="342900" y="0"/>
                  </a:lnTo>
                  <a:lnTo>
                    <a:pt x="34290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3" name="Freeform: Shape 404">
              <a:extLst>
                <a:ext uri="{FF2B5EF4-FFF2-40B4-BE49-F238E27FC236}">
                  <a16:creationId xmlns:a16="http://schemas.microsoft.com/office/drawing/2014/main" id="{14BCEAB7-E8D9-124C-AEB8-094BA371B5D0}"/>
                </a:ext>
              </a:extLst>
            </p:cNvPr>
            <p:cNvSpPr/>
            <p:nvPr/>
          </p:nvSpPr>
          <p:spPr>
            <a:xfrm>
              <a:off x="6623342" y="386477"/>
              <a:ext cx="91440" cy="20673"/>
            </a:xfrm>
            <a:custGeom>
              <a:avLst/>
              <a:gdLst>
                <a:gd name="connsiteX0" fmla="*/ 0 w 91440"/>
                <a:gd name="connsiteY0" fmla="*/ 0 h 20673"/>
                <a:gd name="connsiteX1" fmla="*/ 91440 w 91440"/>
                <a:gd name="connsiteY1" fmla="*/ 0 h 20673"/>
                <a:gd name="connsiteX2" fmla="*/ 91440 w 91440"/>
                <a:gd name="connsiteY2" fmla="*/ 20673 h 20673"/>
                <a:gd name="connsiteX3" fmla="*/ 0 w 91440"/>
                <a:gd name="connsiteY3" fmla="*/ 20673 h 20673"/>
              </a:gdLst>
              <a:ahLst/>
              <a:cxnLst>
                <a:cxn ang="0">
                  <a:pos x="connsiteX0" y="connsiteY0"/>
                </a:cxn>
                <a:cxn ang="0">
                  <a:pos x="connsiteX1" y="connsiteY1"/>
                </a:cxn>
                <a:cxn ang="0">
                  <a:pos x="connsiteX2" y="connsiteY2"/>
                </a:cxn>
                <a:cxn ang="0">
                  <a:pos x="connsiteX3" y="connsiteY3"/>
                </a:cxn>
              </a:cxnLst>
              <a:rect l="l" t="t" r="r" b="b"/>
              <a:pathLst>
                <a:path w="91440" h="20673">
                  <a:moveTo>
                    <a:pt x="0" y="0"/>
                  </a:moveTo>
                  <a:lnTo>
                    <a:pt x="91440" y="0"/>
                  </a:lnTo>
                  <a:lnTo>
                    <a:pt x="9144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4" name="Freeform: Shape 405">
              <a:extLst>
                <a:ext uri="{FF2B5EF4-FFF2-40B4-BE49-F238E27FC236}">
                  <a16:creationId xmlns:a16="http://schemas.microsoft.com/office/drawing/2014/main" id="{2735A384-D242-A847-B1C8-FC04C38BFFBC}"/>
                </a:ext>
              </a:extLst>
            </p:cNvPr>
            <p:cNvSpPr/>
            <p:nvPr/>
          </p:nvSpPr>
          <p:spPr>
            <a:xfrm>
              <a:off x="6623342" y="489844"/>
              <a:ext cx="125730" cy="20673"/>
            </a:xfrm>
            <a:custGeom>
              <a:avLst/>
              <a:gdLst>
                <a:gd name="connsiteX0" fmla="*/ 0 w 125730"/>
                <a:gd name="connsiteY0" fmla="*/ 0 h 20673"/>
                <a:gd name="connsiteX1" fmla="*/ 125730 w 125730"/>
                <a:gd name="connsiteY1" fmla="*/ 0 h 20673"/>
                <a:gd name="connsiteX2" fmla="*/ 125730 w 125730"/>
                <a:gd name="connsiteY2" fmla="*/ 20673 h 20673"/>
                <a:gd name="connsiteX3" fmla="*/ 0 w 125730"/>
                <a:gd name="connsiteY3" fmla="*/ 20673 h 20673"/>
              </a:gdLst>
              <a:ahLst/>
              <a:cxnLst>
                <a:cxn ang="0">
                  <a:pos x="connsiteX0" y="connsiteY0"/>
                </a:cxn>
                <a:cxn ang="0">
                  <a:pos x="connsiteX1" y="connsiteY1"/>
                </a:cxn>
                <a:cxn ang="0">
                  <a:pos x="connsiteX2" y="connsiteY2"/>
                </a:cxn>
                <a:cxn ang="0">
                  <a:pos x="connsiteX3" y="connsiteY3"/>
                </a:cxn>
              </a:cxnLst>
              <a:rect l="l" t="t" r="r" b="b"/>
              <a:pathLst>
                <a:path w="125730" h="20673">
                  <a:moveTo>
                    <a:pt x="0" y="0"/>
                  </a:moveTo>
                  <a:lnTo>
                    <a:pt x="125730" y="0"/>
                  </a:lnTo>
                  <a:lnTo>
                    <a:pt x="12573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5" name="Freeform: Shape 406">
              <a:extLst>
                <a:ext uri="{FF2B5EF4-FFF2-40B4-BE49-F238E27FC236}">
                  <a16:creationId xmlns:a16="http://schemas.microsoft.com/office/drawing/2014/main" id="{A81084BE-E8FC-9E46-AE30-74E8E4E2BD43}"/>
                </a:ext>
              </a:extLst>
            </p:cNvPr>
            <p:cNvSpPr/>
            <p:nvPr/>
          </p:nvSpPr>
          <p:spPr>
            <a:xfrm>
              <a:off x="6623342" y="541528"/>
              <a:ext cx="78638" cy="20673"/>
            </a:xfrm>
            <a:custGeom>
              <a:avLst/>
              <a:gdLst>
                <a:gd name="connsiteX0" fmla="*/ 0 w 78638"/>
                <a:gd name="connsiteY0" fmla="*/ 0 h 20673"/>
                <a:gd name="connsiteX1" fmla="*/ 78638 w 78638"/>
                <a:gd name="connsiteY1" fmla="*/ 0 h 20673"/>
                <a:gd name="connsiteX2" fmla="*/ 78638 w 78638"/>
                <a:gd name="connsiteY2" fmla="*/ 20673 h 20673"/>
                <a:gd name="connsiteX3" fmla="*/ 0 w 78638"/>
                <a:gd name="connsiteY3" fmla="*/ 20673 h 20673"/>
              </a:gdLst>
              <a:ahLst/>
              <a:cxnLst>
                <a:cxn ang="0">
                  <a:pos x="connsiteX0" y="connsiteY0"/>
                </a:cxn>
                <a:cxn ang="0">
                  <a:pos x="connsiteX1" y="connsiteY1"/>
                </a:cxn>
                <a:cxn ang="0">
                  <a:pos x="connsiteX2" y="connsiteY2"/>
                </a:cxn>
                <a:cxn ang="0">
                  <a:pos x="connsiteX3" y="connsiteY3"/>
                </a:cxn>
              </a:cxnLst>
              <a:rect l="l" t="t" r="r" b="b"/>
              <a:pathLst>
                <a:path w="78638" h="20673">
                  <a:moveTo>
                    <a:pt x="0" y="0"/>
                  </a:moveTo>
                  <a:lnTo>
                    <a:pt x="78638" y="0"/>
                  </a:lnTo>
                  <a:lnTo>
                    <a:pt x="78638"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6" name="Freeform: Shape 407">
              <a:extLst>
                <a:ext uri="{FF2B5EF4-FFF2-40B4-BE49-F238E27FC236}">
                  <a16:creationId xmlns:a16="http://schemas.microsoft.com/office/drawing/2014/main" id="{6D0E39E5-80ED-7F43-95F6-8A7065444C0D}"/>
                </a:ext>
              </a:extLst>
            </p:cNvPr>
            <p:cNvSpPr/>
            <p:nvPr/>
          </p:nvSpPr>
          <p:spPr>
            <a:xfrm>
              <a:off x="6726212" y="541528"/>
              <a:ext cx="57150" cy="20673"/>
            </a:xfrm>
            <a:custGeom>
              <a:avLst/>
              <a:gdLst>
                <a:gd name="connsiteX0" fmla="*/ 0 w 57150"/>
                <a:gd name="connsiteY0" fmla="*/ 0 h 20673"/>
                <a:gd name="connsiteX1" fmla="*/ 57150 w 57150"/>
                <a:gd name="connsiteY1" fmla="*/ 0 h 20673"/>
                <a:gd name="connsiteX2" fmla="*/ 57150 w 57150"/>
                <a:gd name="connsiteY2" fmla="*/ 20673 h 20673"/>
                <a:gd name="connsiteX3" fmla="*/ 0 w 57150"/>
                <a:gd name="connsiteY3" fmla="*/ 20673 h 20673"/>
              </a:gdLst>
              <a:ahLst/>
              <a:cxnLst>
                <a:cxn ang="0">
                  <a:pos x="connsiteX0" y="connsiteY0"/>
                </a:cxn>
                <a:cxn ang="0">
                  <a:pos x="connsiteX1" y="connsiteY1"/>
                </a:cxn>
                <a:cxn ang="0">
                  <a:pos x="connsiteX2" y="connsiteY2"/>
                </a:cxn>
                <a:cxn ang="0">
                  <a:pos x="connsiteX3" y="connsiteY3"/>
                </a:cxn>
              </a:cxnLst>
              <a:rect l="l" t="t" r="r" b="b"/>
              <a:pathLst>
                <a:path w="57150" h="20673">
                  <a:moveTo>
                    <a:pt x="0" y="0"/>
                  </a:moveTo>
                  <a:lnTo>
                    <a:pt x="57150" y="0"/>
                  </a:lnTo>
                  <a:lnTo>
                    <a:pt x="5715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27" name="Freeform: Shape 408">
              <a:extLst>
                <a:ext uri="{FF2B5EF4-FFF2-40B4-BE49-F238E27FC236}">
                  <a16:creationId xmlns:a16="http://schemas.microsoft.com/office/drawing/2014/main" id="{54CDC0B5-FCAD-3C4C-8F47-F7AD6656BF22}"/>
                </a:ext>
              </a:extLst>
            </p:cNvPr>
            <p:cNvSpPr/>
            <p:nvPr/>
          </p:nvSpPr>
          <p:spPr>
            <a:xfrm>
              <a:off x="6989102" y="438161"/>
              <a:ext cx="45720" cy="20673"/>
            </a:xfrm>
            <a:custGeom>
              <a:avLst/>
              <a:gdLst>
                <a:gd name="connsiteX0" fmla="*/ 0 w 45720"/>
                <a:gd name="connsiteY0" fmla="*/ 0 h 20673"/>
                <a:gd name="connsiteX1" fmla="*/ 45720 w 45720"/>
                <a:gd name="connsiteY1" fmla="*/ 0 h 20673"/>
                <a:gd name="connsiteX2" fmla="*/ 45720 w 45720"/>
                <a:gd name="connsiteY2" fmla="*/ 20673 h 20673"/>
                <a:gd name="connsiteX3" fmla="*/ 0 w 45720"/>
                <a:gd name="connsiteY3" fmla="*/ 20673 h 20673"/>
              </a:gdLst>
              <a:ahLst/>
              <a:cxnLst>
                <a:cxn ang="0">
                  <a:pos x="connsiteX0" y="connsiteY0"/>
                </a:cxn>
                <a:cxn ang="0">
                  <a:pos x="connsiteX1" y="connsiteY1"/>
                </a:cxn>
                <a:cxn ang="0">
                  <a:pos x="connsiteX2" y="connsiteY2"/>
                </a:cxn>
                <a:cxn ang="0">
                  <a:pos x="connsiteX3" y="connsiteY3"/>
                </a:cxn>
              </a:cxnLst>
              <a:rect l="l" t="t" r="r" b="b"/>
              <a:pathLst>
                <a:path w="45720" h="20673">
                  <a:moveTo>
                    <a:pt x="0" y="0"/>
                  </a:moveTo>
                  <a:lnTo>
                    <a:pt x="45720" y="0"/>
                  </a:lnTo>
                  <a:lnTo>
                    <a:pt x="45720" y="20673"/>
                  </a:lnTo>
                  <a:lnTo>
                    <a:pt x="0" y="20673"/>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sp>
        <p:nvSpPr>
          <p:cNvPr id="628" name="Freeform: Shape 412">
            <a:extLst>
              <a:ext uri="{FF2B5EF4-FFF2-40B4-BE49-F238E27FC236}">
                <a16:creationId xmlns:a16="http://schemas.microsoft.com/office/drawing/2014/main" id="{582B247B-A844-EA4D-91B9-C431656BE67C}"/>
              </a:ext>
            </a:extLst>
          </p:cNvPr>
          <p:cNvSpPr>
            <a:spLocks noChangeAspect="1"/>
          </p:cNvSpPr>
          <p:nvPr/>
        </p:nvSpPr>
        <p:spPr>
          <a:xfrm>
            <a:off x="7643983" y="1965180"/>
            <a:ext cx="535230" cy="521676"/>
          </a:xfrm>
          <a:custGeom>
            <a:avLst/>
            <a:gdLst>
              <a:gd name="connsiteX0" fmla="*/ 442861 w 535230"/>
              <a:gd name="connsiteY0" fmla="*/ 350989 h 521676"/>
              <a:gd name="connsiteX1" fmla="*/ 442861 w 535230"/>
              <a:gd name="connsiteY1" fmla="*/ 350989 h 521676"/>
              <a:gd name="connsiteX2" fmla="*/ 362353 w 535230"/>
              <a:gd name="connsiteY2" fmla="*/ 305946 h 521676"/>
              <a:gd name="connsiteX3" fmla="*/ 362353 w 535230"/>
              <a:gd name="connsiteY3" fmla="*/ 217283 h 521676"/>
              <a:gd name="connsiteX4" fmla="*/ 357517 w 535230"/>
              <a:gd name="connsiteY4" fmla="*/ 208749 h 521676"/>
              <a:gd name="connsiteX5" fmla="*/ 357517 w 535230"/>
              <a:gd name="connsiteY5" fmla="*/ 208749 h 521676"/>
              <a:gd name="connsiteX6" fmla="*/ 272173 w 535230"/>
              <a:gd name="connsiteY6" fmla="*/ 161335 h 521676"/>
              <a:gd name="connsiteX7" fmla="*/ 262690 w 535230"/>
              <a:gd name="connsiteY7" fmla="*/ 161335 h 521676"/>
              <a:gd name="connsiteX8" fmla="*/ 177346 w 535230"/>
              <a:gd name="connsiteY8" fmla="*/ 208749 h 521676"/>
              <a:gd name="connsiteX9" fmla="*/ 177346 w 535230"/>
              <a:gd name="connsiteY9" fmla="*/ 208749 h 521676"/>
              <a:gd name="connsiteX10" fmla="*/ 172700 w 535230"/>
              <a:gd name="connsiteY10" fmla="*/ 216904 h 521676"/>
              <a:gd name="connsiteX11" fmla="*/ 172700 w 535230"/>
              <a:gd name="connsiteY11" fmla="*/ 305757 h 521676"/>
              <a:gd name="connsiteX12" fmla="*/ 92002 w 535230"/>
              <a:gd name="connsiteY12" fmla="*/ 350989 h 521676"/>
              <a:gd name="connsiteX13" fmla="*/ 92002 w 535230"/>
              <a:gd name="connsiteY13" fmla="*/ 350989 h 521676"/>
              <a:gd name="connsiteX14" fmla="*/ 87356 w 535230"/>
              <a:gd name="connsiteY14" fmla="*/ 359239 h 521676"/>
              <a:gd name="connsiteX15" fmla="*/ 87356 w 535230"/>
              <a:gd name="connsiteY15" fmla="*/ 463548 h 521676"/>
              <a:gd name="connsiteX16" fmla="*/ 92097 w 535230"/>
              <a:gd name="connsiteY16" fmla="*/ 471798 h 521676"/>
              <a:gd name="connsiteX17" fmla="*/ 177441 w 535230"/>
              <a:gd name="connsiteY17" fmla="*/ 520444 h 521676"/>
              <a:gd name="connsiteX18" fmla="*/ 177441 w 535230"/>
              <a:gd name="connsiteY18" fmla="*/ 520444 h 521676"/>
              <a:gd name="connsiteX19" fmla="*/ 182088 w 535230"/>
              <a:gd name="connsiteY19" fmla="*/ 521677 h 521676"/>
              <a:gd name="connsiteX20" fmla="*/ 186829 w 535230"/>
              <a:gd name="connsiteY20" fmla="*/ 520444 h 521676"/>
              <a:gd name="connsiteX21" fmla="*/ 267527 w 535230"/>
              <a:gd name="connsiteY21" fmla="*/ 474264 h 521676"/>
              <a:gd name="connsiteX22" fmla="*/ 348509 w 535230"/>
              <a:gd name="connsiteY22" fmla="*/ 519401 h 521676"/>
              <a:gd name="connsiteX23" fmla="*/ 348509 w 535230"/>
              <a:gd name="connsiteY23" fmla="*/ 519401 h 521676"/>
              <a:gd name="connsiteX24" fmla="*/ 353155 w 535230"/>
              <a:gd name="connsiteY24" fmla="*/ 520634 h 521676"/>
              <a:gd name="connsiteX25" fmla="*/ 357707 w 535230"/>
              <a:gd name="connsiteY25" fmla="*/ 519401 h 521676"/>
              <a:gd name="connsiteX26" fmla="*/ 443051 w 535230"/>
              <a:gd name="connsiteY26" fmla="*/ 471988 h 521676"/>
              <a:gd name="connsiteX27" fmla="*/ 447887 w 535230"/>
              <a:gd name="connsiteY27" fmla="*/ 463738 h 521676"/>
              <a:gd name="connsiteX28" fmla="*/ 447887 w 535230"/>
              <a:gd name="connsiteY28" fmla="*/ 359428 h 521676"/>
              <a:gd name="connsiteX29" fmla="*/ 442861 w 535230"/>
              <a:gd name="connsiteY29" fmla="*/ 350989 h 521676"/>
              <a:gd name="connsiteX30" fmla="*/ 191950 w 535230"/>
              <a:gd name="connsiteY30" fmla="*/ 233593 h 521676"/>
              <a:gd name="connsiteX31" fmla="*/ 258328 w 535230"/>
              <a:gd name="connsiteY31" fmla="*/ 270291 h 521676"/>
              <a:gd name="connsiteX32" fmla="*/ 258328 w 535230"/>
              <a:gd name="connsiteY32" fmla="*/ 343213 h 521676"/>
              <a:gd name="connsiteX33" fmla="*/ 191950 w 535230"/>
              <a:gd name="connsiteY33" fmla="*/ 306325 h 521676"/>
              <a:gd name="connsiteX34" fmla="*/ 343672 w 535230"/>
              <a:gd name="connsiteY34" fmla="*/ 306136 h 521676"/>
              <a:gd name="connsiteX35" fmla="*/ 277294 w 535230"/>
              <a:gd name="connsiteY35" fmla="*/ 343213 h 521676"/>
              <a:gd name="connsiteX36" fmla="*/ 277294 w 535230"/>
              <a:gd name="connsiteY36" fmla="*/ 270386 h 521676"/>
              <a:gd name="connsiteX37" fmla="*/ 343672 w 535230"/>
              <a:gd name="connsiteY37" fmla="*/ 233404 h 521676"/>
              <a:gd name="connsiteX38" fmla="*/ 277294 w 535230"/>
              <a:gd name="connsiteY38" fmla="*/ 375549 h 521676"/>
              <a:gd name="connsiteX39" fmla="*/ 343672 w 535230"/>
              <a:gd name="connsiteY39" fmla="*/ 413480 h 521676"/>
              <a:gd name="connsiteX40" fmla="*/ 343672 w 535230"/>
              <a:gd name="connsiteY40" fmla="*/ 495505 h 521676"/>
              <a:gd name="connsiteX41" fmla="*/ 277294 w 535230"/>
              <a:gd name="connsiteY41" fmla="*/ 458333 h 521676"/>
              <a:gd name="connsiteX42" fmla="*/ 286776 w 535230"/>
              <a:gd name="connsiteY42" fmla="*/ 359428 h 521676"/>
              <a:gd name="connsiteX43" fmla="*/ 353155 w 535230"/>
              <a:gd name="connsiteY43" fmla="*/ 322636 h 521676"/>
              <a:gd name="connsiteX44" fmla="*/ 419534 w 535230"/>
              <a:gd name="connsiteY44" fmla="*/ 359618 h 521676"/>
              <a:gd name="connsiteX45" fmla="*/ 353724 w 535230"/>
              <a:gd name="connsiteY45" fmla="*/ 396790 h 521676"/>
              <a:gd name="connsiteX46" fmla="*/ 267811 w 535230"/>
              <a:gd name="connsiteY46" fmla="*/ 180775 h 521676"/>
              <a:gd name="connsiteX47" fmla="*/ 333526 w 535230"/>
              <a:gd name="connsiteY47" fmla="*/ 217283 h 521676"/>
              <a:gd name="connsiteX48" fmla="*/ 267147 w 535230"/>
              <a:gd name="connsiteY48" fmla="*/ 253886 h 521676"/>
              <a:gd name="connsiteX49" fmla="*/ 201622 w 535230"/>
              <a:gd name="connsiteY49" fmla="*/ 217473 h 521676"/>
              <a:gd name="connsiteX50" fmla="*/ 106606 w 535230"/>
              <a:gd name="connsiteY50" fmla="*/ 375739 h 521676"/>
              <a:gd name="connsiteX51" fmla="*/ 172984 w 535230"/>
              <a:gd name="connsiteY51" fmla="*/ 412911 h 521676"/>
              <a:gd name="connsiteX52" fmla="*/ 172984 w 535230"/>
              <a:gd name="connsiteY52" fmla="*/ 495979 h 521676"/>
              <a:gd name="connsiteX53" fmla="*/ 106606 w 535230"/>
              <a:gd name="connsiteY53" fmla="*/ 458048 h 521676"/>
              <a:gd name="connsiteX54" fmla="*/ 182467 w 535230"/>
              <a:gd name="connsiteY54" fmla="*/ 396411 h 521676"/>
              <a:gd name="connsiteX55" fmla="*/ 116088 w 535230"/>
              <a:gd name="connsiteY55" fmla="*/ 359618 h 521676"/>
              <a:gd name="connsiteX56" fmla="*/ 182467 w 535230"/>
              <a:gd name="connsiteY56" fmla="*/ 322730 h 521676"/>
              <a:gd name="connsiteX57" fmla="*/ 248087 w 535230"/>
              <a:gd name="connsiteY57" fmla="*/ 359334 h 521676"/>
              <a:gd name="connsiteX58" fmla="*/ 258328 w 535230"/>
              <a:gd name="connsiteY58" fmla="*/ 458048 h 521676"/>
              <a:gd name="connsiteX59" fmla="*/ 191950 w 535230"/>
              <a:gd name="connsiteY59" fmla="*/ 495979 h 521676"/>
              <a:gd name="connsiteX60" fmla="*/ 191950 w 535230"/>
              <a:gd name="connsiteY60" fmla="*/ 412816 h 521676"/>
              <a:gd name="connsiteX61" fmla="*/ 258328 w 535230"/>
              <a:gd name="connsiteY61" fmla="*/ 375549 h 521676"/>
              <a:gd name="connsiteX62" fmla="*/ 429016 w 535230"/>
              <a:gd name="connsiteY62" fmla="*/ 458048 h 521676"/>
              <a:gd name="connsiteX63" fmla="*/ 362638 w 535230"/>
              <a:gd name="connsiteY63" fmla="*/ 494936 h 521676"/>
              <a:gd name="connsiteX64" fmla="*/ 362638 w 535230"/>
              <a:gd name="connsiteY64" fmla="*/ 413195 h 521676"/>
              <a:gd name="connsiteX65" fmla="*/ 429016 w 535230"/>
              <a:gd name="connsiteY65" fmla="*/ 375833 h 521676"/>
              <a:gd name="connsiteX66" fmla="*/ 535127 w 535230"/>
              <a:gd name="connsiteY66" fmla="*/ 249429 h 521676"/>
              <a:gd name="connsiteX67" fmla="*/ 462775 w 535230"/>
              <a:gd name="connsiteY67" fmla="*/ 347954 h 521676"/>
              <a:gd name="connsiteX68" fmla="*/ 456990 w 535230"/>
              <a:gd name="connsiteY68" fmla="*/ 329842 h 521676"/>
              <a:gd name="connsiteX69" fmla="*/ 515972 w 535230"/>
              <a:gd name="connsiteY69" fmla="*/ 249619 h 521676"/>
              <a:gd name="connsiteX70" fmla="*/ 440111 w 535230"/>
              <a:gd name="connsiteY70" fmla="*/ 165129 h 521676"/>
              <a:gd name="connsiteX71" fmla="*/ 432335 w 535230"/>
              <a:gd name="connsiteY71" fmla="*/ 154413 h 521676"/>
              <a:gd name="connsiteX72" fmla="*/ 432335 w 535230"/>
              <a:gd name="connsiteY72" fmla="*/ 154413 h 521676"/>
              <a:gd name="connsiteX73" fmla="*/ 395448 w 535230"/>
              <a:gd name="connsiteY73" fmla="*/ 97517 h 521676"/>
              <a:gd name="connsiteX74" fmla="*/ 348034 w 535230"/>
              <a:gd name="connsiteY74" fmla="*/ 114681 h 521676"/>
              <a:gd name="connsiteX75" fmla="*/ 334780 w 535230"/>
              <a:gd name="connsiteY75" fmla="*/ 116721 h 521676"/>
              <a:gd name="connsiteX76" fmla="*/ 331440 w 535230"/>
              <a:gd name="connsiteY76" fmla="*/ 112215 h 521676"/>
              <a:gd name="connsiteX77" fmla="*/ 297397 w 535230"/>
              <a:gd name="connsiteY77" fmla="*/ 57026 h 521676"/>
              <a:gd name="connsiteX78" fmla="*/ 160562 w 535230"/>
              <a:gd name="connsiteY78" fmla="*/ 29526 h 521676"/>
              <a:gd name="connsiteX79" fmla="*/ 88873 w 535230"/>
              <a:gd name="connsiteY79" fmla="*/ 141137 h 521676"/>
              <a:gd name="connsiteX80" fmla="*/ 89727 w 535230"/>
              <a:gd name="connsiteY80" fmla="*/ 156405 h 521676"/>
              <a:gd name="connsiteX81" fmla="*/ 82520 w 535230"/>
              <a:gd name="connsiteY81" fmla="*/ 166646 h 521676"/>
              <a:gd name="connsiteX82" fmla="*/ 18701 w 535230"/>
              <a:gd name="connsiteY82" fmla="*/ 248766 h 521676"/>
              <a:gd name="connsiteX83" fmla="*/ 18701 w 535230"/>
              <a:gd name="connsiteY83" fmla="*/ 254266 h 521676"/>
              <a:gd name="connsiteX84" fmla="*/ 85080 w 535230"/>
              <a:gd name="connsiteY84" fmla="*/ 331360 h 521676"/>
              <a:gd name="connsiteX85" fmla="*/ 80813 w 535230"/>
              <a:gd name="connsiteY85" fmla="*/ 349756 h 521676"/>
              <a:gd name="connsiteX86" fmla="*/ 115 w 535230"/>
              <a:gd name="connsiteY86" fmla="*/ 254929 h 521676"/>
              <a:gd name="connsiteX87" fmla="*/ 115 w 535230"/>
              <a:gd name="connsiteY87" fmla="*/ 248481 h 521676"/>
              <a:gd name="connsiteX88" fmla="*/ 70192 w 535230"/>
              <a:gd name="connsiteY88" fmla="*/ 150620 h 521676"/>
              <a:gd name="connsiteX89" fmla="*/ 70192 w 535230"/>
              <a:gd name="connsiteY89" fmla="*/ 141137 h 521676"/>
              <a:gd name="connsiteX90" fmla="*/ 153450 w 535230"/>
              <a:gd name="connsiteY90" fmla="*/ 11983 h 521676"/>
              <a:gd name="connsiteX91" fmla="*/ 311147 w 535230"/>
              <a:gd name="connsiteY91" fmla="*/ 43371 h 521676"/>
              <a:gd name="connsiteX92" fmla="*/ 343862 w 535230"/>
              <a:gd name="connsiteY92" fmla="*/ 92017 h 521676"/>
              <a:gd name="connsiteX93" fmla="*/ 400758 w 535230"/>
              <a:gd name="connsiteY93" fmla="*/ 79595 h 521676"/>
              <a:gd name="connsiteX94" fmla="*/ 450827 w 535230"/>
              <a:gd name="connsiteY94" fmla="*/ 147965 h 521676"/>
              <a:gd name="connsiteX95" fmla="*/ 534938 w 535230"/>
              <a:gd name="connsiteY95" fmla="*/ 249619 h 52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5230" h="521676">
                <a:moveTo>
                  <a:pt x="442861" y="350989"/>
                </a:moveTo>
                <a:lnTo>
                  <a:pt x="442861" y="350989"/>
                </a:lnTo>
                <a:lnTo>
                  <a:pt x="362353" y="305946"/>
                </a:lnTo>
                <a:lnTo>
                  <a:pt x="362353" y="217283"/>
                </a:lnTo>
                <a:cubicBezTo>
                  <a:pt x="362452" y="213761"/>
                  <a:pt x="360590" y="210474"/>
                  <a:pt x="357517" y="208749"/>
                </a:cubicBezTo>
                <a:lnTo>
                  <a:pt x="357517" y="208749"/>
                </a:lnTo>
                <a:lnTo>
                  <a:pt x="272173" y="161335"/>
                </a:lnTo>
                <a:cubicBezTo>
                  <a:pt x="269239" y="159642"/>
                  <a:pt x="265624" y="159642"/>
                  <a:pt x="262690" y="161335"/>
                </a:cubicBezTo>
                <a:lnTo>
                  <a:pt x="177346" y="208749"/>
                </a:lnTo>
                <a:lnTo>
                  <a:pt x="177346" y="208749"/>
                </a:lnTo>
                <a:cubicBezTo>
                  <a:pt x="174467" y="210456"/>
                  <a:pt x="172700" y="213556"/>
                  <a:pt x="172700" y="216904"/>
                </a:cubicBezTo>
                <a:lnTo>
                  <a:pt x="172700" y="305757"/>
                </a:lnTo>
                <a:lnTo>
                  <a:pt x="92002" y="350989"/>
                </a:lnTo>
                <a:lnTo>
                  <a:pt x="92002" y="350989"/>
                </a:lnTo>
                <a:cubicBezTo>
                  <a:pt x="89093" y="352713"/>
                  <a:pt x="87323" y="355857"/>
                  <a:pt x="87356" y="359239"/>
                </a:cubicBezTo>
                <a:lnTo>
                  <a:pt x="87356" y="463548"/>
                </a:lnTo>
                <a:cubicBezTo>
                  <a:pt x="87342" y="466949"/>
                  <a:pt x="89152" y="470097"/>
                  <a:pt x="92097" y="471798"/>
                </a:cubicBezTo>
                <a:lnTo>
                  <a:pt x="177441" y="520444"/>
                </a:lnTo>
                <a:lnTo>
                  <a:pt x="177441" y="520444"/>
                </a:lnTo>
                <a:cubicBezTo>
                  <a:pt x="178866" y="521228"/>
                  <a:pt x="180461" y="521652"/>
                  <a:pt x="182088" y="521677"/>
                </a:cubicBezTo>
                <a:cubicBezTo>
                  <a:pt x="183742" y="521638"/>
                  <a:pt x="185365" y="521216"/>
                  <a:pt x="186829" y="520444"/>
                </a:cubicBezTo>
                <a:lnTo>
                  <a:pt x="267527" y="474264"/>
                </a:lnTo>
                <a:lnTo>
                  <a:pt x="348509" y="519401"/>
                </a:lnTo>
                <a:lnTo>
                  <a:pt x="348509" y="519401"/>
                </a:lnTo>
                <a:cubicBezTo>
                  <a:pt x="349933" y="520185"/>
                  <a:pt x="351529" y="520609"/>
                  <a:pt x="353155" y="520634"/>
                </a:cubicBezTo>
                <a:cubicBezTo>
                  <a:pt x="354755" y="520639"/>
                  <a:pt x="356328" y="520213"/>
                  <a:pt x="357707" y="519401"/>
                </a:cubicBezTo>
                <a:lnTo>
                  <a:pt x="443051" y="471988"/>
                </a:lnTo>
                <a:cubicBezTo>
                  <a:pt x="446033" y="470311"/>
                  <a:pt x="447881" y="467159"/>
                  <a:pt x="447887" y="463738"/>
                </a:cubicBezTo>
                <a:lnTo>
                  <a:pt x="447887" y="359428"/>
                </a:lnTo>
                <a:cubicBezTo>
                  <a:pt x="447913" y="355899"/>
                  <a:pt x="445976" y="352648"/>
                  <a:pt x="442861" y="350989"/>
                </a:cubicBezTo>
                <a:close/>
                <a:moveTo>
                  <a:pt x="191950" y="233593"/>
                </a:moveTo>
                <a:lnTo>
                  <a:pt x="258328" y="270291"/>
                </a:lnTo>
                <a:lnTo>
                  <a:pt x="258328" y="343213"/>
                </a:lnTo>
                <a:lnTo>
                  <a:pt x="191950" y="306325"/>
                </a:lnTo>
                <a:close/>
                <a:moveTo>
                  <a:pt x="343672" y="306136"/>
                </a:moveTo>
                <a:lnTo>
                  <a:pt x="277294" y="343213"/>
                </a:lnTo>
                <a:lnTo>
                  <a:pt x="277294" y="270386"/>
                </a:lnTo>
                <a:lnTo>
                  <a:pt x="343672" y="233404"/>
                </a:lnTo>
                <a:close/>
                <a:moveTo>
                  <a:pt x="277294" y="375549"/>
                </a:moveTo>
                <a:lnTo>
                  <a:pt x="343672" y="413480"/>
                </a:lnTo>
                <a:lnTo>
                  <a:pt x="343672" y="495505"/>
                </a:lnTo>
                <a:lnTo>
                  <a:pt x="277294" y="458333"/>
                </a:lnTo>
                <a:close/>
                <a:moveTo>
                  <a:pt x="286776" y="359428"/>
                </a:moveTo>
                <a:lnTo>
                  <a:pt x="353155" y="322636"/>
                </a:lnTo>
                <a:lnTo>
                  <a:pt x="419534" y="359618"/>
                </a:lnTo>
                <a:lnTo>
                  <a:pt x="353724" y="396790"/>
                </a:lnTo>
                <a:close/>
                <a:moveTo>
                  <a:pt x="267811" y="180775"/>
                </a:moveTo>
                <a:lnTo>
                  <a:pt x="333526" y="217283"/>
                </a:lnTo>
                <a:lnTo>
                  <a:pt x="267147" y="253886"/>
                </a:lnTo>
                <a:lnTo>
                  <a:pt x="201622" y="217473"/>
                </a:lnTo>
                <a:close/>
                <a:moveTo>
                  <a:pt x="106606" y="375739"/>
                </a:moveTo>
                <a:lnTo>
                  <a:pt x="172984" y="412911"/>
                </a:lnTo>
                <a:lnTo>
                  <a:pt x="172984" y="495979"/>
                </a:lnTo>
                <a:lnTo>
                  <a:pt x="106606" y="458048"/>
                </a:lnTo>
                <a:close/>
                <a:moveTo>
                  <a:pt x="182467" y="396411"/>
                </a:moveTo>
                <a:lnTo>
                  <a:pt x="116088" y="359618"/>
                </a:lnTo>
                <a:lnTo>
                  <a:pt x="182467" y="322730"/>
                </a:lnTo>
                <a:lnTo>
                  <a:pt x="248087" y="359334"/>
                </a:lnTo>
                <a:close/>
                <a:moveTo>
                  <a:pt x="258328" y="458048"/>
                </a:moveTo>
                <a:lnTo>
                  <a:pt x="191950" y="495979"/>
                </a:lnTo>
                <a:lnTo>
                  <a:pt x="191950" y="412816"/>
                </a:lnTo>
                <a:lnTo>
                  <a:pt x="258328" y="375549"/>
                </a:lnTo>
                <a:close/>
                <a:moveTo>
                  <a:pt x="429016" y="458048"/>
                </a:moveTo>
                <a:lnTo>
                  <a:pt x="362638" y="494936"/>
                </a:lnTo>
                <a:lnTo>
                  <a:pt x="362638" y="413195"/>
                </a:lnTo>
                <a:lnTo>
                  <a:pt x="429016" y="375833"/>
                </a:lnTo>
                <a:close/>
                <a:moveTo>
                  <a:pt x="535127" y="249429"/>
                </a:moveTo>
                <a:cubicBezTo>
                  <a:pt x="537227" y="295213"/>
                  <a:pt x="507088" y="336254"/>
                  <a:pt x="462775" y="347954"/>
                </a:cubicBezTo>
                <a:lnTo>
                  <a:pt x="456990" y="329842"/>
                </a:lnTo>
                <a:cubicBezTo>
                  <a:pt x="493306" y="320647"/>
                  <a:pt x="518026" y="287024"/>
                  <a:pt x="515972" y="249619"/>
                </a:cubicBezTo>
                <a:cubicBezTo>
                  <a:pt x="515972" y="185137"/>
                  <a:pt x="462870" y="169111"/>
                  <a:pt x="440111" y="165129"/>
                </a:cubicBezTo>
                <a:cubicBezTo>
                  <a:pt x="435042" y="164257"/>
                  <a:pt x="431592" y="159503"/>
                  <a:pt x="432335" y="154413"/>
                </a:cubicBezTo>
                <a:lnTo>
                  <a:pt x="432335" y="154413"/>
                </a:lnTo>
                <a:cubicBezTo>
                  <a:pt x="430060" y="125017"/>
                  <a:pt x="416310" y="103965"/>
                  <a:pt x="395448" y="97517"/>
                </a:cubicBezTo>
                <a:cubicBezTo>
                  <a:pt x="377605" y="92658"/>
                  <a:pt x="358632" y="99526"/>
                  <a:pt x="348034" y="114681"/>
                </a:cubicBezTo>
                <a:cubicBezTo>
                  <a:pt x="344938" y="118904"/>
                  <a:pt x="339004" y="119818"/>
                  <a:pt x="334780" y="116721"/>
                </a:cubicBezTo>
                <a:cubicBezTo>
                  <a:pt x="333238" y="115591"/>
                  <a:pt x="332073" y="114020"/>
                  <a:pt x="331440" y="112215"/>
                </a:cubicBezTo>
                <a:cubicBezTo>
                  <a:pt x="324342" y="91514"/>
                  <a:pt x="312712" y="72659"/>
                  <a:pt x="297397" y="57026"/>
                </a:cubicBezTo>
                <a:cubicBezTo>
                  <a:pt x="262288" y="19669"/>
                  <a:pt x="207378" y="8634"/>
                  <a:pt x="160562" y="29526"/>
                </a:cubicBezTo>
                <a:cubicBezTo>
                  <a:pt x="120356" y="46500"/>
                  <a:pt x="88873" y="95905"/>
                  <a:pt x="88873" y="141137"/>
                </a:cubicBezTo>
                <a:cubicBezTo>
                  <a:pt x="88871" y="146238"/>
                  <a:pt x="89156" y="151336"/>
                  <a:pt x="89727" y="156405"/>
                </a:cubicBezTo>
                <a:cubicBezTo>
                  <a:pt x="90241" y="161145"/>
                  <a:pt x="87155" y="165529"/>
                  <a:pt x="82520" y="166646"/>
                </a:cubicBezTo>
                <a:cubicBezTo>
                  <a:pt x="43755" y="174290"/>
                  <a:pt x="16537" y="209313"/>
                  <a:pt x="18701" y="248766"/>
                </a:cubicBezTo>
                <a:cubicBezTo>
                  <a:pt x="18701" y="250662"/>
                  <a:pt x="18701" y="252464"/>
                  <a:pt x="18701" y="254266"/>
                </a:cubicBezTo>
                <a:cubicBezTo>
                  <a:pt x="21081" y="291923"/>
                  <a:pt x="48194" y="323413"/>
                  <a:pt x="85080" y="331360"/>
                </a:cubicBezTo>
                <a:lnTo>
                  <a:pt x="80813" y="349756"/>
                </a:lnTo>
                <a:cubicBezTo>
                  <a:pt x="35722" y="339772"/>
                  <a:pt x="2759" y="301037"/>
                  <a:pt x="115" y="254929"/>
                </a:cubicBezTo>
                <a:cubicBezTo>
                  <a:pt x="115" y="252843"/>
                  <a:pt x="115" y="250662"/>
                  <a:pt x="115" y="248481"/>
                </a:cubicBezTo>
                <a:cubicBezTo>
                  <a:pt x="-2069" y="203550"/>
                  <a:pt x="26952" y="163023"/>
                  <a:pt x="70192" y="150620"/>
                </a:cubicBezTo>
                <a:cubicBezTo>
                  <a:pt x="70192" y="147491"/>
                  <a:pt x="70192" y="144267"/>
                  <a:pt x="70192" y="141137"/>
                </a:cubicBezTo>
                <a:cubicBezTo>
                  <a:pt x="70192" y="87655"/>
                  <a:pt x="105942" y="32087"/>
                  <a:pt x="153450" y="11983"/>
                </a:cubicBezTo>
                <a:cubicBezTo>
                  <a:pt x="207368" y="-11921"/>
                  <a:pt x="270491" y="643"/>
                  <a:pt x="311147" y="43371"/>
                </a:cubicBezTo>
                <a:cubicBezTo>
                  <a:pt x="324944" y="57442"/>
                  <a:pt x="336033" y="73932"/>
                  <a:pt x="343862" y="92017"/>
                </a:cubicBezTo>
                <a:cubicBezTo>
                  <a:pt x="359560" y="78629"/>
                  <a:pt x="380908" y="73968"/>
                  <a:pt x="400758" y="79595"/>
                </a:cubicBezTo>
                <a:cubicBezTo>
                  <a:pt x="428258" y="87655"/>
                  <a:pt x="446654" y="112974"/>
                  <a:pt x="450827" y="147965"/>
                </a:cubicBezTo>
                <a:cubicBezTo>
                  <a:pt x="477568" y="154223"/>
                  <a:pt x="534938" y="176318"/>
                  <a:pt x="534938" y="249619"/>
                </a:cubicBezTo>
                <a:close/>
              </a:path>
            </a:pathLst>
          </a:custGeom>
          <a:solidFill>
            <a:srgbClr val="FFFFFF"/>
          </a:solidFill>
          <a:ln w="9398" cap="flat">
            <a:noFill/>
            <a:prstDash val="solid"/>
            <a:miter/>
          </a:ln>
        </p:spPr>
        <p:txBody>
          <a:bodyPr rtlCol="0" anchor="ctr"/>
          <a:lstStyle/>
          <a:p>
            <a:pPr defTabSz="731534"/>
            <a:endParaRPr lang="en-US">
              <a:solidFill>
                <a:srgbClr val="FFFFFF"/>
              </a:solidFill>
            </a:endParaRPr>
          </a:p>
        </p:txBody>
      </p:sp>
      <p:grpSp>
        <p:nvGrpSpPr>
          <p:cNvPr id="629" name="Group 628">
            <a:extLst>
              <a:ext uri="{FF2B5EF4-FFF2-40B4-BE49-F238E27FC236}">
                <a16:creationId xmlns:a16="http://schemas.microsoft.com/office/drawing/2014/main" id="{0F648883-DFDC-B745-93E2-B780DD19683B}"/>
              </a:ext>
            </a:extLst>
          </p:cNvPr>
          <p:cNvGrpSpPr/>
          <p:nvPr/>
        </p:nvGrpSpPr>
        <p:grpSpPr>
          <a:xfrm>
            <a:off x="10421324" y="1817510"/>
            <a:ext cx="914400" cy="1180295"/>
            <a:chOff x="470164" y="1817509"/>
            <a:chExt cx="914400" cy="1180295"/>
          </a:xfrm>
        </p:grpSpPr>
        <p:sp>
          <p:nvSpPr>
            <p:cNvPr id="630" name="Rectangle 629">
              <a:extLst>
                <a:ext uri="{FF2B5EF4-FFF2-40B4-BE49-F238E27FC236}">
                  <a16:creationId xmlns:a16="http://schemas.microsoft.com/office/drawing/2014/main" id="{F2ACEC83-D385-1047-8914-9F9D345DF448}"/>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X-Ray</a:t>
              </a:r>
            </a:p>
          </p:txBody>
        </p:sp>
        <p:sp>
          <p:nvSpPr>
            <p:cNvPr id="631" name="Freeform: Shape 416">
              <a:extLst>
                <a:ext uri="{FF2B5EF4-FFF2-40B4-BE49-F238E27FC236}">
                  <a16:creationId xmlns:a16="http://schemas.microsoft.com/office/drawing/2014/main" id="{02BBDF2F-5008-D141-96E3-5B955AE720F3}"/>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dirty="0">
                <a:solidFill>
                  <a:srgbClr val="FFFFFF"/>
                </a:solidFill>
              </a:endParaRPr>
            </a:p>
          </p:txBody>
        </p:sp>
      </p:grpSp>
      <p:grpSp>
        <p:nvGrpSpPr>
          <p:cNvPr id="632" name="Group 631">
            <a:extLst>
              <a:ext uri="{FF2B5EF4-FFF2-40B4-BE49-F238E27FC236}">
                <a16:creationId xmlns:a16="http://schemas.microsoft.com/office/drawing/2014/main" id="{166A15D0-E991-E142-9C29-B0CA4CB0BDC6}"/>
              </a:ext>
            </a:extLst>
          </p:cNvPr>
          <p:cNvGrpSpPr/>
          <p:nvPr/>
        </p:nvGrpSpPr>
        <p:grpSpPr>
          <a:xfrm>
            <a:off x="11498204" y="1817510"/>
            <a:ext cx="914400" cy="1180295"/>
            <a:chOff x="470164" y="1817509"/>
            <a:chExt cx="914400" cy="1180295"/>
          </a:xfrm>
        </p:grpSpPr>
        <p:sp>
          <p:nvSpPr>
            <p:cNvPr id="633" name="Rectangle 632">
              <a:extLst>
                <a:ext uri="{FF2B5EF4-FFF2-40B4-BE49-F238E27FC236}">
                  <a16:creationId xmlns:a16="http://schemas.microsoft.com/office/drawing/2014/main" id="{D6BC187E-37BE-9B45-AE49-820ED0517CC5}"/>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Amazon CloudWatch</a:t>
              </a:r>
            </a:p>
          </p:txBody>
        </p:sp>
        <p:sp>
          <p:nvSpPr>
            <p:cNvPr id="634" name="Freeform: Shape 419">
              <a:extLst>
                <a:ext uri="{FF2B5EF4-FFF2-40B4-BE49-F238E27FC236}">
                  <a16:creationId xmlns:a16="http://schemas.microsoft.com/office/drawing/2014/main" id="{00ACB988-23BC-8948-9A66-C6A80E069EC2}"/>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chemeClr val="tx2">
                <a:lumMod val="75000"/>
              </a:schemeClr>
            </a:solidFill>
            <a:ln w="6350" cap="flat">
              <a:solidFill>
                <a:srgbClr val="FFFFFF"/>
              </a:solidFill>
              <a:prstDash val="solid"/>
              <a:miter/>
            </a:ln>
          </p:spPr>
          <p:txBody>
            <a:bodyPr rtlCol="0" anchor="ctr"/>
            <a:lstStyle/>
            <a:p>
              <a:pPr defTabSz="731534"/>
              <a:endParaRPr lang="en-US" dirty="0">
                <a:solidFill>
                  <a:srgbClr val="FFFFFF"/>
                </a:solidFill>
              </a:endParaRPr>
            </a:p>
          </p:txBody>
        </p:sp>
      </p:grpSp>
      <p:grpSp>
        <p:nvGrpSpPr>
          <p:cNvPr id="635" name="Group 634">
            <a:extLst>
              <a:ext uri="{FF2B5EF4-FFF2-40B4-BE49-F238E27FC236}">
                <a16:creationId xmlns:a16="http://schemas.microsoft.com/office/drawing/2014/main" id="{9971ECD0-6340-5540-9ABE-15F3971449B4}"/>
              </a:ext>
            </a:extLst>
          </p:cNvPr>
          <p:cNvGrpSpPr/>
          <p:nvPr/>
        </p:nvGrpSpPr>
        <p:grpSpPr>
          <a:xfrm>
            <a:off x="8940699" y="1817510"/>
            <a:ext cx="914400" cy="1180295"/>
            <a:chOff x="470164" y="1817509"/>
            <a:chExt cx="914400" cy="1180295"/>
          </a:xfrm>
        </p:grpSpPr>
        <p:sp>
          <p:nvSpPr>
            <p:cNvPr id="636" name="Rectangle 635">
              <a:extLst>
                <a:ext uri="{FF2B5EF4-FFF2-40B4-BE49-F238E27FC236}">
                  <a16:creationId xmlns:a16="http://schemas.microsoft.com/office/drawing/2014/main" id="{5FE5BF87-34A6-4544-9F00-355DCED2E101}"/>
                </a:ext>
              </a:extLst>
            </p:cNvPr>
            <p:cNvSpPr/>
            <p:nvPr/>
          </p:nvSpPr>
          <p:spPr>
            <a:xfrm>
              <a:off x="470164" y="1817509"/>
              <a:ext cx="914400" cy="1180295"/>
            </a:xfrm>
            <a:prstGeom prst="rect">
              <a:avLst/>
            </a:prstGeom>
            <a:solidFill>
              <a:srgbClr val="FFFFFF"/>
            </a:solidFill>
            <a:ln w="11430" cap="flat">
              <a:noFill/>
              <a:prstDash val="solid"/>
              <a:miter/>
            </a:ln>
          </p:spPr>
          <p:txBody>
            <a:bodyPr lIns="45720" tIns="822960" rIns="45720" bIns="0" rtlCol="0" anchor="ctr" anchorCtr="0"/>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Cloud9</a:t>
              </a:r>
            </a:p>
          </p:txBody>
        </p:sp>
        <p:sp>
          <p:nvSpPr>
            <p:cNvPr id="637" name="Freeform: Shape 422">
              <a:extLst>
                <a:ext uri="{FF2B5EF4-FFF2-40B4-BE49-F238E27FC236}">
                  <a16:creationId xmlns:a16="http://schemas.microsoft.com/office/drawing/2014/main" id="{D5134C0B-FA45-3E43-9223-CF3109D68E5C}"/>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638" name="Group 637">
            <a:extLst>
              <a:ext uri="{FF2B5EF4-FFF2-40B4-BE49-F238E27FC236}">
                <a16:creationId xmlns:a16="http://schemas.microsoft.com/office/drawing/2014/main" id="{8F4706C3-C417-ED4B-957B-D5D1A678E36E}"/>
              </a:ext>
            </a:extLst>
          </p:cNvPr>
          <p:cNvGrpSpPr/>
          <p:nvPr/>
        </p:nvGrpSpPr>
        <p:grpSpPr>
          <a:xfrm>
            <a:off x="13022601" y="1831157"/>
            <a:ext cx="914400" cy="1180295"/>
            <a:chOff x="470164" y="1817509"/>
            <a:chExt cx="914400" cy="1180295"/>
          </a:xfrm>
        </p:grpSpPr>
        <p:sp>
          <p:nvSpPr>
            <p:cNvPr id="639" name="Rectangle 638">
              <a:extLst>
                <a:ext uri="{FF2B5EF4-FFF2-40B4-BE49-F238E27FC236}">
                  <a16:creationId xmlns:a16="http://schemas.microsoft.com/office/drawing/2014/main" id="{CB45CBC2-0F1F-B240-8B16-5F3D2616439E}"/>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Elastic Beanstalk</a:t>
              </a:r>
            </a:p>
          </p:txBody>
        </p:sp>
        <p:sp>
          <p:nvSpPr>
            <p:cNvPr id="640" name="Freeform: Shape 426">
              <a:extLst>
                <a:ext uri="{FF2B5EF4-FFF2-40B4-BE49-F238E27FC236}">
                  <a16:creationId xmlns:a16="http://schemas.microsoft.com/office/drawing/2014/main" id="{DE14198E-4934-A948-AFAF-5E370CC5622F}"/>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641" name="Graphic 12">
            <a:extLst>
              <a:ext uri="{FF2B5EF4-FFF2-40B4-BE49-F238E27FC236}">
                <a16:creationId xmlns:a16="http://schemas.microsoft.com/office/drawing/2014/main" id="{749ED39D-B4DA-CB47-8D84-93D7FDA44804}"/>
              </a:ext>
            </a:extLst>
          </p:cNvPr>
          <p:cNvGrpSpPr/>
          <p:nvPr/>
        </p:nvGrpSpPr>
        <p:grpSpPr>
          <a:xfrm>
            <a:off x="9112068" y="2030883"/>
            <a:ext cx="571580" cy="380896"/>
            <a:chOff x="9112068" y="-55131"/>
            <a:chExt cx="571580" cy="380896"/>
          </a:xfrm>
          <a:solidFill>
            <a:srgbClr val="FFFFFF"/>
          </a:solidFill>
        </p:grpSpPr>
        <p:sp>
          <p:nvSpPr>
            <p:cNvPr id="642" name="Freeform: Shape 445">
              <a:extLst>
                <a:ext uri="{FF2B5EF4-FFF2-40B4-BE49-F238E27FC236}">
                  <a16:creationId xmlns:a16="http://schemas.microsoft.com/office/drawing/2014/main" id="{DA057947-6CC4-3944-A04B-01FDC6A31F57}"/>
                </a:ext>
              </a:extLst>
            </p:cNvPr>
            <p:cNvSpPr/>
            <p:nvPr/>
          </p:nvSpPr>
          <p:spPr>
            <a:xfrm>
              <a:off x="9112068" y="-55131"/>
              <a:ext cx="571580" cy="380896"/>
            </a:xfrm>
            <a:custGeom>
              <a:avLst/>
              <a:gdLst>
                <a:gd name="connsiteX0" fmla="*/ 457280 w 571580"/>
                <a:gd name="connsiteY0" fmla="*/ 380859 h 380896"/>
                <a:gd name="connsiteX1" fmla="*/ 112666 w 571580"/>
                <a:gd name="connsiteY1" fmla="*/ 380859 h 380896"/>
                <a:gd name="connsiteX2" fmla="*/ 80 w 571580"/>
                <a:gd name="connsiteY2" fmla="*/ 276014 h 380896"/>
                <a:gd name="connsiteX3" fmla="*/ 80 w 571580"/>
                <a:gd name="connsiteY3" fmla="*/ 268169 h 380896"/>
                <a:gd name="connsiteX4" fmla="*/ 74718 w 571580"/>
                <a:gd name="connsiteY4" fmla="*/ 161897 h 380896"/>
                <a:gd name="connsiteX5" fmla="*/ 74718 w 571580"/>
                <a:gd name="connsiteY5" fmla="*/ 153219 h 380896"/>
                <a:gd name="connsiteX6" fmla="*/ 228425 w 571580"/>
                <a:gd name="connsiteY6" fmla="*/ 36 h 380896"/>
                <a:gd name="connsiteX7" fmla="*/ 333036 w 571580"/>
                <a:gd name="connsiteY7" fmla="*/ 47304 h 380896"/>
                <a:gd name="connsiteX8" fmla="*/ 367326 w 571580"/>
                <a:gd name="connsiteY8" fmla="*/ 98182 h 380896"/>
                <a:gd name="connsiteX9" fmla="*/ 429162 w 571580"/>
                <a:gd name="connsiteY9" fmla="*/ 86294 h 380896"/>
                <a:gd name="connsiteX10" fmla="*/ 481626 w 571580"/>
                <a:gd name="connsiteY10" fmla="*/ 159520 h 380896"/>
                <a:gd name="connsiteX11" fmla="*/ 571580 w 571580"/>
                <a:gd name="connsiteY11" fmla="*/ 269120 h 380896"/>
                <a:gd name="connsiteX12" fmla="*/ 457280 w 571580"/>
                <a:gd name="connsiteY12" fmla="*/ 380859 h 380896"/>
                <a:gd name="connsiteX13" fmla="*/ 88777 w 571580"/>
                <a:gd name="connsiteY13" fmla="*/ 182343 h 380896"/>
                <a:gd name="connsiteX14" fmla="*/ 22940 w 571580"/>
                <a:gd name="connsiteY14" fmla="*/ 268169 h 380896"/>
                <a:gd name="connsiteX15" fmla="*/ 22940 w 571580"/>
                <a:gd name="connsiteY15" fmla="*/ 274707 h 380896"/>
                <a:gd name="connsiteX16" fmla="*/ 112666 w 571580"/>
                <a:gd name="connsiteY16" fmla="*/ 357085 h 380896"/>
                <a:gd name="connsiteX17" fmla="*/ 457280 w 571580"/>
                <a:gd name="connsiteY17" fmla="*/ 357085 h 380896"/>
                <a:gd name="connsiteX18" fmla="*/ 548720 w 571580"/>
                <a:gd name="connsiteY18" fmla="*/ 269120 h 380896"/>
                <a:gd name="connsiteX19" fmla="*/ 468710 w 571580"/>
                <a:gd name="connsiteY19" fmla="*/ 180441 h 380896"/>
                <a:gd name="connsiteX20" fmla="*/ 459566 w 571580"/>
                <a:gd name="connsiteY20" fmla="*/ 169505 h 380896"/>
                <a:gd name="connsiteX21" fmla="*/ 422419 w 571580"/>
                <a:gd name="connsiteY21" fmla="*/ 108761 h 380896"/>
                <a:gd name="connsiteX22" fmla="*/ 372241 w 571580"/>
                <a:gd name="connsiteY22" fmla="*/ 126354 h 380896"/>
                <a:gd name="connsiteX23" fmla="*/ 356214 w 571580"/>
                <a:gd name="connsiteY23" fmla="*/ 128538 h 380896"/>
                <a:gd name="connsiteX24" fmla="*/ 352467 w 571580"/>
                <a:gd name="connsiteY24" fmla="*/ 123264 h 380896"/>
                <a:gd name="connsiteX25" fmla="*/ 316806 w 571580"/>
                <a:gd name="connsiteY25" fmla="*/ 63828 h 380896"/>
                <a:gd name="connsiteX26" fmla="*/ 136111 w 571580"/>
                <a:gd name="connsiteY26" fmla="*/ 60749 h 380896"/>
                <a:gd name="connsiteX27" fmla="*/ 97235 w 571580"/>
                <a:gd name="connsiteY27" fmla="*/ 152744 h 380896"/>
                <a:gd name="connsiteX28" fmla="*/ 98150 w 571580"/>
                <a:gd name="connsiteY28" fmla="*/ 168673 h 380896"/>
                <a:gd name="connsiteX29" fmla="*/ 89349 w 571580"/>
                <a:gd name="connsiteY29" fmla="*/ 181749 h 38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580" h="380896">
                  <a:moveTo>
                    <a:pt x="457280" y="380859"/>
                  </a:moveTo>
                  <a:lnTo>
                    <a:pt x="112666" y="380859"/>
                  </a:lnTo>
                  <a:cubicBezTo>
                    <a:pt x="54374" y="382398"/>
                    <a:pt x="5021" y="336439"/>
                    <a:pt x="80" y="276014"/>
                  </a:cubicBezTo>
                  <a:cubicBezTo>
                    <a:pt x="80" y="273518"/>
                    <a:pt x="80" y="270903"/>
                    <a:pt x="80" y="268169"/>
                  </a:cubicBezTo>
                  <a:cubicBezTo>
                    <a:pt x="-1787" y="219017"/>
                    <a:pt x="29129" y="174998"/>
                    <a:pt x="74718" y="161897"/>
                  </a:cubicBezTo>
                  <a:cubicBezTo>
                    <a:pt x="74718" y="159044"/>
                    <a:pt x="74718" y="156072"/>
                    <a:pt x="74718" y="153219"/>
                  </a:cubicBezTo>
                  <a:cubicBezTo>
                    <a:pt x="76490" y="66776"/>
                    <a:pt x="145306" y="-1806"/>
                    <a:pt x="228425" y="36"/>
                  </a:cubicBezTo>
                  <a:cubicBezTo>
                    <a:pt x="267907" y="911"/>
                    <a:pt x="305477" y="17887"/>
                    <a:pt x="333036" y="47304"/>
                  </a:cubicBezTo>
                  <a:cubicBezTo>
                    <a:pt x="347347" y="61953"/>
                    <a:pt x="358967" y="79194"/>
                    <a:pt x="367326" y="98182"/>
                  </a:cubicBezTo>
                  <a:cubicBezTo>
                    <a:pt x="384825" y="83932"/>
                    <a:pt x="407922" y="79492"/>
                    <a:pt x="429162" y="86294"/>
                  </a:cubicBezTo>
                  <a:cubicBezTo>
                    <a:pt x="457852" y="95448"/>
                    <a:pt x="477054" y="121956"/>
                    <a:pt x="481626" y="159520"/>
                  </a:cubicBezTo>
                  <a:cubicBezTo>
                    <a:pt x="539691" y="174022"/>
                    <a:pt x="571580" y="212893"/>
                    <a:pt x="571580" y="269120"/>
                  </a:cubicBezTo>
                  <a:cubicBezTo>
                    <a:pt x="571580" y="351498"/>
                    <a:pt x="512487" y="380859"/>
                    <a:pt x="457280" y="380859"/>
                  </a:cubicBezTo>
                  <a:close/>
                  <a:moveTo>
                    <a:pt x="88777" y="182343"/>
                  </a:moveTo>
                  <a:cubicBezTo>
                    <a:pt x="63860" y="189000"/>
                    <a:pt x="22940" y="208970"/>
                    <a:pt x="22940" y="268169"/>
                  </a:cubicBezTo>
                  <a:cubicBezTo>
                    <a:pt x="22940" y="270427"/>
                    <a:pt x="22940" y="272567"/>
                    <a:pt x="22940" y="274707"/>
                  </a:cubicBezTo>
                  <a:cubicBezTo>
                    <a:pt x="27153" y="322545"/>
                    <a:pt x="66500" y="358670"/>
                    <a:pt x="112666" y="357085"/>
                  </a:cubicBezTo>
                  <a:lnTo>
                    <a:pt x="457280" y="357085"/>
                  </a:lnTo>
                  <a:cubicBezTo>
                    <a:pt x="484827" y="357085"/>
                    <a:pt x="548720" y="348526"/>
                    <a:pt x="548720" y="269120"/>
                  </a:cubicBezTo>
                  <a:cubicBezTo>
                    <a:pt x="548720" y="221571"/>
                    <a:pt x="521860" y="191615"/>
                    <a:pt x="468710" y="180441"/>
                  </a:cubicBezTo>
                  <a:cubicBezTo>
                    <a:pt x="463631" y="179373"/>
                    <a:pt x="459878" y="174884"/>
                    <a:pt x="459566" y="169505"/>
                  </a:cubicBezTo>
                  <a:cubicBezTo>
                    <a:pt x="457737" y="137766"/>
                    <a:pt x="444136" y="115656"/>
                    <a:pt x="422419" y="108761"/>
                  </a:cubicBezTo>
                  <a:cubicBezTo>
                    <a:pt x="403797" y="102930"/>
                    <a:pt x="383667" y="109988"/>
                    <a:pt x="372241" y="126354"/>
                  </a:cubicBezTo>
                  <a:cubicBezTo>
                    <a:pt x="368395" y="131560"/>
                    <a:pt x="361219" y="132538"/>
                    <a:pt x="356214" y="128538"/>
                  </a:cubicBezTo>
                  <a:cubicBezTo>
                    <a:pt x="354514" y="127180"/>
                    <a:pt x="353216" y="125352"/>
                    <a:pt x="352467" y="123264"/>
                  </a:cubicBezTo>
                  <a:cubicBezTo>
                    <a:pt x="345018" y="100920"/>
                    <a:pt x="332829" y="80607"/>
                    <a:pt x="316806" y="63828"/>
                  </a:cubicBezTo>
                  <a:cubicBezTo>
                    <a:pt x="267726" y="11084"/>
                    <a:pt x="186826" y="9706"/>
                    <a:pt x="136111" y="60749"/>
                  </a:cubicBezTo>
                  <a:cubicBezTo>
                    <a:pt x="112075" y="84941"/>
                    <a:pt x="98118" y="117969"/>
                    <a:pt x="97235" y="152744"/>
                  </a:cubicBezTo>
                  <a:cubicBezTo>
                    <a:pt x="97195" y="158069"/>
                    <a:pt x="97500" y="163391"/>
                    <a:pt x="98150" y="168673"/>
                  </a:cubicBezTo>
                  <a:cubicBezTo>
                    <a:pt x="98884" y="174736"/>
                    <a:pt x="95078" y="180391"/>
                    <a:pt x="89349" y="181749"/>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43" name="Freeform: Shape 446">
              <a:extLst>
                <a:ext uri="{FF2B5EF4-FFF2-40B4-BE49-F238E27FC236}">
                  <a16:creationId xmlns:a16="http://schemas.microsoft.com/office/drawing/2014/main" id="{F93A8AD5-5A82-444A-8AA7-8BCBE04D66ED}"/>
                </a:ext>
              </a:extLst>
            </p:cNvPr>
            <p:cNvSpPr/>
            <p:nvPr/>
          </p:nvSpPr>
          <p:spPr>
            <a:xfrm>
              <a:off x="9336313" y="78615"/>
              <a:ext cx="121028" cy="189300"/>
            </a:xfrm>
            <a:custGeom>
              <a:avLst/>
              <a:gdLst>
                <a:gd name="connsiteX0" fmla="*/ 7522 w 121028"/>
                <a:gd name="connsiteY0" fmla="*/ 158077 h 189300"/>
                <a:gd name="connsiteX1" fmla="*/ 45469 w 121028"/>
                <a:gd name="connsiteY1" fmla="*/ 167706 h 189300"/>
                <a:gd name="connsiteX2" fmla="*/ 82045 w 121028"/>
                <a:gd name="connsiteY2" fmla="*/ 152014 h 189300"/>
                <a:gd name="connsiteX3" fmla="*/ 95876 w 121028"/>
                <a:gd name="connsiteY3" fmla="*/ 104466 h 189300"/>
                <a:gd name="connsiteX4" fmla="*/ 75759 w 121028"/>
                <a:gd name="connsiteY4" fmla="*/ 114213 h 189300"/>
                <a:gd name="connsiteX5" fmla="*/ 52899 w 121028"/>
                <a:gd name="connsiteY5" fmla="*/ 117779 h 189300"/>
                <a:gd name="connsiteX6" fmla="*/ 14265 w 121028"/>
                <a:gd name="connsiteY6" fmla="*/ 102564 h 189300"/>
                <a:gd name="connsiteX7" fmla="*/ 92 w 121028"/>
                <a:gd name="connsiteY7" fmla="*/ 61077 h 189300"/>
                <a:gd name="connsiteX8" fmla="*/ 7179 w 121028"/>
                <a:gd name="connsiteY8" fmla="*/ 29814 h 189300"/>
                <a:gd name="connsiteX9" fmla="*/ 27753 w 121028"/>
                <a:gd name="connsiteY9" fmla="*/ 8060 h 189300"/>
                <a:gd name="connsiteX10" fmla="*/ 58385 w 121028"/>
                <a:gd name="connsiteY10" fmla="*/ 96 h 189300"/>
                <a:gd name="connsiteX11" fmla="*/ 104791 w 121028"/>
                <a:gd name="connsiteY11" fmla="*/ 22325 h 189300"/>
                <a:gd name="connsiteX12" fmla="*/ 120793 w 121028"/>
                <a:gd name="connsiteY12" fmla="*/ 87229 h 189300"/>
                <a:gd name="connsiteX13" fmla="*/ 101934 w 121028"/>
                <a:gd name="connsiteY13" fmla="*/ 162832 h 189300"/>
                <a:gd name="connsiteX14" fmla="*/ 48327 w 121028"/>
                <a:gd name="connsiteY14" fmla="*/ 189221 h 189300"/>
                <a:gd name="connsiteX15" fmla="*/ 6836 w 121028"/>
                <a:gd name="connsiteY15" fmla="*/ 177334 h 189300"/>
                <a:gd name="connsiteX16" fmla="*/ 59528 w 121028"/>
                <a:gd name="connsiteY16" fmla="*/ 96858 h 189300"/>
                <a:gd name="connsiteX17" fmla="*/ 78845 w 121028"/>
                <a:gd name="connsiteY17" fmla="*/ 94243 h 189300"/>
                <a:gd name="connsiteX18" fmla="*/ 96561 w 121028"/>
                <a:gd name="connsiteY18" fmla="*/ 86991 h 189300"/>
                <a:gd name="connsiteX19" fmla="*/ 96561 w 121028"/>
                <a:gd name="connsiteY19" fmla="*/ 83306 h 189300"/>
                <a:gd name="connsiteX20" fmla="*/ 58614 w 121028"/>
                <a:gd name="connsiteY20" fmla="*/ 21255 h 189300"/>
                <a:gd name="connsiteX21" fmla="*/ 34839 w 121028"/>
                <a:gd name="connsiteY21" fmla="*/ 31478 h 189300"/>
                <a:gd name="connsiteX22" fmla="*/ 34839 w 121028"/>
                <a:gd name="connsiteY22" fmla="*/ 86991 h 189300"/>
                <a:gd name="connsiteX23" fmla="*/ 59528 w 121028"/>
                <a:gd name="connsiteY23" fmla="*/ 96858 h 18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028" h="189300">
                  <a:moveTo>
                    <a:pt x="7522" y="158077"/>
                  </a:moveTo>
                  <a:cubicBezTo>
                    <a:pt x="19377" y="164033"/>
                    <a:pt x="32309" y="167314"/>
                    <a:pt x="45469" y="167706"/>
                  </a:cubicBezTo>
                  <a:cubicBezTo>
                    <a:pt x="59336" y="168624"/>
                    <a:pt x="72834" y="162833"/>
                    <a:pt x="82045" y="152014"/>
                  </a:cubicBezTo>
                  <a:cubicBezTo>
                    <a:pt x="91305" y="138050"/>
                    <a:pt x="96140" y="121427"/>
                    <a:pt x="95876" y="104466"/>
                  </a:cubicBezTo>
                  <a:cubicBezTo>
                    <a:pt x="89669" y="108728"/>
                    <a:pt x="82890" y="112013"/>
                    <a:pt x="75759" y="114213"/>
                  </a:cubicBezTo>
                  <a:cubicBezTo>
                    <a:pt x="68356" y="116598"/>
                    <a:pt x="60648" y="117800"/>
                    <a:pt x="52899" y="117779"/>
                  </a:cubicBezTo>
                  <a:cubicBezTo>
                    <a:pt x="38533" y="118604"/>
                    <a:pt x="24502" y="113078"/>
                    <a:pt x="14265" y="102564"/>
                  </a:cubicBezTo>
                  <a:cubicBezTo>
                    <a:pt x="4350" y="91292"/>
                    <a:pt x="-762" y="76329"/>
                    <a:pt x="92" y="61077"/>
                  </a:cubicBezTo>
                  <a:cubicBezTo>
                    <a:pt x="-87" y="50205"/>
                    <a:pt x="2349" y="39458"/>
                    <a:pt x="7179" y="29814"/>
                  </a:cubicBezTo>
                  <a:cubicBezTo>
                    <a:pt x="11943" y="20703"/>
                    <a:pt x="19072" y="13166"/>
                    <a:pt x="27753" y="8060"/>
                  </a:cubicBezTo>
                  <a:cubicBezTo>
                    <a:pt x="37113" y="2652"/>
                    <a:pt x="47679" y="-95"/>
                    <a:pt x="58385" y="96"/>
                  </a:cubicBezTo>
                  <a:cubicBezTo>
                    <a:pt x="76449" y="-1000"/>
                    <a:pt x="93851" y="7336"/>
                    <a:pt x="104791" y="22325"/>
                  </a:cubicBezTo>
                  <a:cubicBezTo>
                    <a:pt x="116632" y="41637"/>
                    <a:pt x="122238" y="64375"/>
                    <a:pt x="120793" y="87229"/>
                  </a:cubicBezTo>
                  <a:cubicBezTo>
                    <a:pt x="122397" y="113875"/>
                    <a:pt x="115791" y="140358"/>
                    <a:pt x="101934" y="162832"/>
                  </a:cubicBezTo>
                  <a:cubicBezTo>
                    <a:pt x="89428" y="180393"/>
                    <a:pt x="69313" y="190295"/>
                    <a:pt x="48327" y="189221"/>
                  </a:cubicBezTo>
                  <a:cubicBezTo>
                    <a:pt x="33674" y="189582"/>
                    <a:pt x="19244" y="185447"/>
                    <a:pt x="6836" y="177334"/>
                  </a:cubicBezTo>
                  <a:close/>
                  <a:moveTo>
                    <a:pt x="59528" y="96858"/>
                  </a:moveTo>
                  <a:cubicBezTo>
                    <a:pt x="66049" y="96859"/>
                    <a:pt x="72542" y="95980"/>
                    <a:pt x="78845" y="94243"/>
                  </a:cubicBezTo>
                  <a:cubicBezTo>
                    <a:pt x="85028" y="92636"/>
                    <a:pt x="90984" y="90198"/>
                    <a:pt x="96561" y="86991"/>
                  </a:cubicBezTo>
                  <a:lnTo>
                    <a:pt x="96561" y="83306"/>
                  </a:lnTo>
                  <a:cubicBezTo>
                    <a:pt x="95876" y="42177"/>
                    <a:pt x="83417" y="21255"/>
                    <a:pt x="58614" y="21255"/>
                  </a:cubicBezTo>
                  <a:cubicBezTo>
                    <a:pt x="49619" y="20803"/>
                    <a:pt x="40901" y="24552"/>
                    <a:pt x="34839" y="31478"/>
                  </a:cubicBezTo>
                  <a:cubicBezTo>
                    <a:pt x="23375" y="48062"/>
                    <a:pt x="23375" y="70408"/>
                    <a:pt x="34839" y="86991"/>
                  </a:cubicBezTo>
                  <a:cubicBezTo>
                    <a:pt x="41389" y="93713"/>
                    <a:pt x="50337" y="97289"/>
                    <a:pt x="59528" y="9685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644" name="Graphic 13">
            <a:extLst>
              <a:ext uri="{FF2B5EF4-FFF2-40B4-BE49-F238E27FC236}">
                <a16:creationId xmlns:a16="http://schemas.microsoft.com/office/drawing/2014/main" id="{F87AA64D-0789-894C-84AB-CA5E66D0F212}"/>
              </a:ext>
            </a:extLst>
          </p:cNvPr>
          <p:cNvGrpSpPr/>
          <p:nvPr/>
        </p:nvGrpSpPr>
        <p:grpSpPr>
          <a:xfrm>
            <a:off x="10592672" y="1950019"/>
            <a:ext cx="571601" cy="572357"/>
            <a:chOff x="10592672" y="-468384"/>
            <a:chExt cx="571601" cy="572357"/>
          </a:xfrm>
          <a:solidFill>
            <a:srgbClr val="FFFFFF"/>
          </a:solidFill>
        </p:grpSpPr>
        <p:sp>
          <p:nvSpPr>
            <p:cNvPr id="645" name="Freeform: Shape 468">
              <a:extLst>
                <a:ext uri="{FF2B5EF4-FFF2-40B4-BE49-F238E27FC236}">
                  <a16:creationId xmlns:a16="http://schemas.microsoft.com/office/drawing/2014/main" id="{6FF52D5C-15B3-0840-9977-5EAB24427EAF}"/>
                </a:ext>
              </a:extLst>
            </p:cNvPr>
            <p:cNvSpPr/>
            <p:nvPr/>
          </p:nvSpPr>
          <p:spPr>
            <a:xfrm>
              <a:off x="10592672" y="-468384"/>
              <a:ext cx="571601" cy="380736"/>
            </a:xfrm>
            <a:custGeom>
              <a:avLst/>
              <a:gdLst>
                <a:gd name="connsiteX0" fmla="*/ 481762 w 571601"/>
                <a:gd name="connsiteY0" fmla="*/ 380736 h 380736"/>
                <a:gd name="connsiteX1" fmla="*/ 478561 w 571601"/>
                <a:gd name="connsiteY1" fmla="*/ 356962 h 380736"/>
                <a:gd name="connsiteX2" fmla="*/ 548741 w 571601"/>
                <a:gd name="connsiteY2" fmla="*/ 269829 h 380736"/>
                <a:gd name="connsiteX3" fmla="*/ 468731 w 571601"/>
                <a:gd name="connsiteY3" fmla="*/ 180912 h 380736"/>
                <a:gd name="connsiteX4" fmla="*/ 459587 w 571601"/>
                <a:gd name="connsiteY4" fmla="*/ 169857 h 380736"/>
                <a:gd name="connsiteX5" fmla="*/ 409638 w 571601"/>
                <a:gd name="connsiteY5" fmla="*/ 106974 h 380736"/>
                <a:gd name="connsiteX6" fmla="*/ 372491 w 571601"/>
                <a:gd name="connsiteY6" fmla="*/ 126469 h 380736"/>
                <a:gd name="connsiteX7" fmla="*/ 361632 w 571601"/>
                <a:gd name="connsiteY7" fmla="*/ 131105 h 380736"/>
                <a:gd name="connsiteX8" fmla="*/ 352603 w 571601"/>
                <a:gd name="connsiteY8" fmla="*/ 123378 h 380736"/>
                <a:gd name="connsiteX9" fmla="*/ 316941 w 571601"/>
                <a:gd name="connsiteY9" fmla="*/ 63942 h 380736"/>
                <a:gd name="connsiteX10" fmla="*/ 136415 w 571601"/>
                <a:gd name="connsiteY10" fmla="*/ 60476 h 380736"/>
                <a:gd name="connsiteX11" fmla="*/ 97371 w 571601"/>
                <a:gd name="connsiteY11" fmla="*/ 153096 h 380736"/>
                <a:gd name="connsiteX12" fmla="*/ 98285 w 571601"/>
                <a:gd name="connsiteY12" fmla="*/ 169025 h 380736"/>
                <a:gd name="connsiteX13" fmla="*/ 89713 w 571601"/>
                <a:gd name="connsiteY13" fmla="*/ 182101 h 380736"/>
                <a:gd name="connsiteX14" fmla="*/ 22961 w 571601"/>
                <a:gd name="connsiteY14" fmla="*/ 268521 h 380736"/>
                <a:gd name="connsiteX15" fmla="*/ 22961 w 571601"/>
                <a:gd name="connsiteY15" fmla="*/ 274940 h 380736"/>
                <a:gd name="connsiteX16" fmla="*/ 94285 w 571601"/>
                <a:gd name="connsiteY16" fmla="*/ 353752 h 380736"/>
                <a:gd name="connsiteX17" fmla="*/ 88341 w 571601"/>
                <a:gd name="connsiteY17" fmla="*/ 376694 h 380736"/>
                <a:gd name="connsiteX18" fmla="*/ 101 w 571601"/>
                <a:gd name="connsiteY18" fmla="*/ 276961 h 380736"/>
                <a:gd name="connsiteX19" fmla="*/ 101 w 571601"/>
                <a:gd name="connsiteY19" fmla="*/ 269234 h 380736"/>
                <a:gd name="connsiteX20" fmla="*/ 74739 w 571601"/>
                <a:gd name="connsiteY20" fmla="*/ 162249 h 380736"/>
                <a:gd name="connsiteX21" fmla="*/ 74739 w 571601"/>
                <a:gd name="connsiteY21" fmla="*/ 153572 h 380736"/>
                <a:gd name="connsiteX22" fmla="*/ 228114 w 571601"/>
                <a:gd name="connsiteY22" fmla="*/ 29 h 380736"/>
                <a:gd name="connsiteX23" fmla="*/ 333172 w 571601"/>
                <a:gd name="connsiteY23" fmla="*/ 47419 h 380736"/>
                <a:gd name="connsiteX24" fmla="*/ 367462 w 571601"/>
                <a:gd name="connsiteY24" fmla="*/ 98296 h 380736"/>
                <a:gd name="connsiteX25" fmla="*/ 409867 w 571601"/>
                <a:gd name="connsiteY25" fmla="*/ 83199 h 380736"/>
                <a:gd name="connsiteX26" fmla="*/ 481876 w 571601"/>
                <a:gd name="connsiteY26" fmla="*/ 159515 h 380736"/>
                <a:gd name="connsiteX27" fmla="*/ 571601 w 571601"/>
                <a:gd name="connsiteY27" fmla="*/ 270066 h 380736"/>
                <a:gd name="connsiteX28" fmla="*/ 481762 w 571601"/>
                <a:gd name="connsiteY28" fmla="*/ 380736 h 38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1601" h="380736">
                  <a:moveTo>
                    <a:pt x="481762" y="380736"/>
                  </a:moveTo>
                  <a:lnTo>
                    <a:pt x="478561" y="356962"/>
                  </a:lnTo>
                  <a:cubicBezTo>
                    <a:pt x="510565" y="352207"/>
                    <a:pt x="548741" y="333187"/>
                    <a:pt x="548741" y="269829"/>
                  </a:cubicBezTo>
                  <a:cubicBezTo>
                    <a:pt x="548741" y="210393"/>
                    <a:pt x="505307" y="188520"/>
                    <a:pt x="468731" y="180912"/>
                  </a:cubicBezTo>
                  <a:cubicBezTo>
                    <a:pt x="463613" y="179833"/>
                    <a:pt x="459849" y="175282"/>
                    <a:pt x="459587" y="169857"/>
                  </a:cubicBezTo>
                  <a:cubicBezTo>
                    <a:pt x="457073" y="123378"/>
                    <a:pt x="431127" y="106974"/>
                    <a:pt x="409638" y="106974"/>
                  </a:cubicBezTo>
                  <a:cubicBezTo>
                    <a:pt x="394996" y="107030"/>
                    <a:pt x="381233" y="114253"/>
                    <a:pt x="372491" y="126469"/>
                  </a:cubicBezTo>
                  <a:cubicBezTo>
                    <a:pt x="369969" y="129977"/>
                    <a:pt x="365797" y="131758"/>
                    <a:pt x="361632" y="131105"/>
                  </a:cubicBezTo>
                  <a:cubicBezTo>
                    <a:pt x="357488" y="130447"/>
                    <a:pt x="354022" y="127481"/>
                    <a:pt x="352603" y="123378"/>
                  </a:cubicBezTo>
                  <a:cubicBezTo>
                    <a:pt x="345094" y="101065"/>
                    <a:pt x="332913" y="80764"/>
                    <a:pt x="316941" y="63942"/>
                  </a:cubicBezTo>
                  <a:cubicBezTo>
                    <a:pt x="268010" y="11140"/>
                    <a:pt x="187186" y="9588"/>
                    <a:pt x="136415" y="60476"/>
                  </a:cubicBezTo>
                  <a:cubicBezTo>
                    <a:pt x="112162" y="84785"/>
                    <a:pt x="98128" y="118075"/>
                    <a:pt x="97371" y="153096"/>
                  </a:cubicBezTo>
                  <a:cubicBezTo>
                    <a:pt x="97387" y="158420"/>
                    <a:pt x="97692" y="163738"/>
                    <a:pt x="98285" y="169025"/>
                  </a:cubicBezTo>
                  <a:cubicBezTo>
                    <a:pt x="99038" y="175016"/>
                    <a:pt x="95350" y="180641"/>
                    <a:pt x="89713" y="182101"/>
                  </a:cubicBezTo>
                  <a:cubicBezTo>
                    <a:pt x="64795" y="188520"/>
                    <a:pt x="22961" y="208253"/>
                    <a:pt x="22961" y="268521"/>
                  </a:cubicBezTo>
                  <a:cubicBezTo>
                    <a:pt x="22961" y="270780"/>
                    <a:pt x="22961" y="272800"/>
                    <a:pt x="22961" y="274940"/>
                  </a:cubicBezTo>
                  <a:cubicBezTo>
                    <a:pt x="24790" y="310602"/>
                    <a:pt x="54165" y="342578"/>
                    <a:pt x="94285" y="353752"/>
                  </a:cubicBezTo>
                  <a:lnTo>
                    <a:pt x="88341" y="376694"/>
                  </a:lnTo>
                  <a:cubicBezTo>
                    <a:pt x="39078" y="363737"/>
                    <a:pt x="2730" y="322132"/>
                    <a:pt x="101" y="276961"/>
                  </a:cubicBezTo>
                  <a:cubicBezTo>
                    <a:pt x="101" y="274346"/>
                    <a:pt x="101" y="271849"/>
                    <a:pt x="101" y="269234"/>
                  </a:cubicBezTo>
                  <a:cubicBezTo>
                    <a:pt x="-2007" y="219849"/>
                    <a:pt x="28942" y="175486"/>
                    <a:pt x="74739" y="162249"/>
                  </a:cubicBezTo>
                  <a:cubicBezTo>
                    <a:pt x="74739" y="159396"/>
                    <a:pt x="74739" y="156425"/>
                    <a:pt x="74739" y="153572"/>
                  </a:cubicBezTo>
                  <a:cubicBezTo>
                    <a:pt x="76324" y="67125"/>
                    <a:pt x="144992" y="-1619"/>
                    <a:pt x="228114" y="29"/>
                  </a:cubicBezTo>
                  <a:cubicBezTo>
                    <a:pt x="267769" y="815"/>
                    <a:pt x="305523" y="17845"/>
                    <a:pt x="333172" y="47419"/>
                  </a:cubicBezTo>
                  <a:cubicBezTo>
                    <a:pt x="347400" y="62140"/>
                    <a:pt x="359010" y="79365"/>
                    <a:pt x="367462" y="98296"/>
                  </a:cubicBezTo>
                  <a:cubicBezTo>
                    <a:pt x="379572" y="88467"/>
                    <a:pt x="394505" y="83150"/>
                    <a:pt x="409867" y="83199"/>
                  </a:cubicBezTo>
                  <a:cubicBezTo>
                    <a:pt x="441985" y="83199"/>
                    <a:pt x="475704" y="106974"/>
                    <a:pt x="481876" y="159515"/>
                  </a:cubicBezTo>
                  <a:cubicBezTo>
                    <a:pt x="539712" y="174612"/>
                    <a:pt x="571601" y="213602"/>
                    <a:pt x="571601" y="270066"/>
                  </a:cubicBezTo>
                  <a:cubicBezTo>
                    <a:pt x="571601" y="331999"/>
                    <a:pt x="538912" y="372415"/>
                    <a:pt x="481762" y="380736"/>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46" name="Freeform: Shape 469">
              <a:extLst>
                <a:ext uri="{FF2B5EF4-FFF2-40B4-BE49-F238E27FC236}">
                  <a16:creationId xmlns:a16="http://schemas.microsoft.com/office/drawing/2014/main" id="{D8AE91FF-F176-1E40-A465-3B38ED7008AC}"/>
                </a:ext>
              </a:extLst>
            </p:cNvPr>
            <p:cNvSpPr/>
            <p:nvPr/>
          </p:nvSpPr>
          <p:spPr>
            <a:xfrm>
              <a:off x="10707074" y="-252642"/>
              <a:ext cx="342900" cy="356616"/>
            </a:xfrm>
            <a:custGeom>
              <a:avLst/>
              <a:gdLst>
                <a:gd name="connsiteX0" fmla="*/ 171450 w 342900"/>
                <a:gd name="connsiteY0" fmla="*/ 356616 h 356616"/>
                <a:gd name="connsiteX1" fmla="*/ 0 w 342900"/>
                <a:gd name="connsiteY1" fmla="*/ 178308 h 356616"/>
                <a:gd name="connsiteX2" fmla="*/ 171450 w 342900"/>
                <a:gd name="connsiteY2" fmla="*/ 0 h 356616"/>
                <a:gd name="connsiteX3" fmla="*/ 342900 w 342900"/>
                <a:gd name="connsiteY3" fmla="*/ 178308 h 356616"/>
                <a:gd name="connsiteX4" fmla="*/ 171450 w 342900"/>
                <a:gd name="connsiteY4" fmla="*/ 356616 h 356616"/>
                <a:gd name="connsiteX5" fmla="*/ 171450 w 342900"/>
                <a:gd name="connsiteY5" fmla="*/ 23774 h 356616"/>
                <a:gd name="connsiteX6" fmla="*/ 22860 w 342900"/>
                <a:gd name="connsiteY6" fmla="*/ 178308 h 356616"/>
                <a:gd name="connsiteX7" fmla="*/ 171450 w 342900"/>
                <a:gd name="connsiteY7" fmla="*/ 332842 h 356616"/>
                <a:gd name="connsiteX8" fmla="*/ 320040 w 342900"/>
                <a:gd name="connsiteY8" fmla="*/ 178308 h 356616"/>
                <a:gd name="connsiteX9" fmla="*/ 171450 w 342900"/>
                <a:gd name="connsiteY9" fmla="*/ 23774 h 35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56616">
                  <a:moveTo>
                    <a:pt x="171450" y="356616"/>
                  </a:moveTo>
                  <a:cubicBezTo>
                    <a:pt x="76761" y="356616"/>
                    <a:pt x="0" y="276785"/>
                    <a:pt x="0" y="178308"/>
                  </a:cubicBezTo>
                  <a:cubicBezTo>
                    <a:pt x="0" y="79831"/>
                    <a:pt x="76761" y="0"/>
                    <a:pt x="171450" y="0"/>
                  </a:cubicBezTo>
                  <a:cubicBezTo>
                    <a:pt x="266139" y="0"/>
                    <a:pt x="342900" y="79831"/>
                    <a:pt x="342900" y="178308"/>
                  </a:cubicBezTo>
                  <a:cubicBezTo>
                    <a:pt x="342900" y="276785"/>
                    <a:pt x="266139" y="356616"/>
                    <a:pt x="171450" y="356616"/>
                  </a:cubicBezTo>
                  <a:close/>
                  <a:moveTo>
                    <a:pt x="171450" y="23774"/>
                  </a:moveTo>
                  <a:cubicBezTo>
                    <a:pt x="89386" y="23774"/>
                    <a:pt x="22860" y="92961"/>
                    <a:pt x="22860" y="178308"/>
                  </a:cubicBezTo>
                  <a:cubicBezTo>
                    <a:pt x="22860" y="263655"/>
                    <a:pt x="89386" y="332842"/>
                    <a:pt x="171450" y="332842"/>
                  </a:cubicBezTo>
                  <a:cubicBezTo>
                    <a:pt x="253514" y="332842"/>
                    <a:pt x="320040" y="263655"/>
                    <a:pt x="320040" y="178308"/>
                  </a:cubicBezTo>
                  <a:cubicBezTo>
                    <a:pt x="320040" y="92961"/>
                    <a:pt x="253514" y="23774"/>
                    <a:pt x="171450" y="23774"/>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47" name="Freeform: Shape 470">
              <a:extLst>
                <a:ext uri="{FF2B5EF4-FFF2-40B4-BE49-F238E27FC236}">
                  <a16:creationId xmlns:a16="http://schemas.microsoft.com/office/drawing/2014/main" id="{C2B316FE-6FDC-C84F-AEA8-5B9874DAE5B1}"/>
                </a:ext>
              </a:extLst>
            </p:cNvPr>
            <p:cNvSpPr/>
            <p:nvPr/>
          </p:nvSpPr>
          <p:spPr>
            <a:xfrm>
              <a:off x="10787084" y="-14898"/>
              <a:ext cx="182880" cy="23774"/>
            </a:xfrm>
            <a:custGeom>
              <a:avLst/>
              <a:gdLst>
                <a:gd name="connsiteX0" fmla="*/ 0 w 182880"/>
                <a:gd name="connsiteY0" fmla="*/ 0 h 23774"/>
                <a:gd name="connsiteX1" fmla="*/ 182880 w 182880"/>
                <a:gd name="connsiteY1" fmla="*/ 0 h 23774"/>
                <a:gd name="connsiteX2" fmla="*/ 182880 w 182880"/>
                <a:gd name="connsiteY2" fmla="*/ 23774 h 23774"/>
                <a:gd name="connsiteX3" fmla="*/ 0 w 182880"/>
                <a:gd name="connsiteY3" fmla="*/ 23774 h 23774"/>
              </a:gdLst>
              <a:ahLst/>
              <a:cxnLst>
                <a:cxn ang="0">
                  <a:pos x="connsiteX0" y="connsiteY0"/>
                </a:cxn>
                <a:cxn ang="0">
                  <a:pos x="connsiteX1" y="connsiteY1"/>
                </a:cxn>
                <a:cxn ang="0">
                  <a:pos x="connsiteX2" y="connsiteY2"/>
                </a:cxn>
                <a:cxn ang="0">
                  <a:pos x="connsiteX3" y="connsiteY3"/>
                </a:cxn>
              </a:cxnLst>
              <a:rect l="l" t="t" r="r" b="b"/>
              <a:pathLst>
                <a:path w="182880" h="23774">
                  <a:moveTo>
                    <a:pt x="0" y="0"/>
                  </a:moveTo>
                  <a:lnTo>
                    <a:pt x="182880" y="0"/>
                  </a:lnTo>
                  <a:lnTo>
                    <a:pt x="182880" y="23774"/>
                  </a:lnTo>
                  <a:lnTo>
                    <a:pt x="0" y="23774"/>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48" name="Freeform: Shape 471">
              <a:extLst>
                <a:ext uri="{FF2B5EF4-FFF2-40B4-BE49-F238E27FC236}">
                  <a16:creationId xmlns:a16="http://schemas.microsoft.com/office/drawing/2014/main" id="{6895F7A7-1AE1-AC46-B232-09A78C6FB876}"/>
                </a:ext>
              </a:extLst>
            </p:cNvPr>
            <p:cNvSpPr/>
            <p:nvPr/>
          </p:nvSpPr>
          <p:spPr>
            <a:xfrm>
              <a:off x="10809944" y="-86222"/>
              <a:ext cx="22860" cy="83210"/>
            </a:xfrm>
            <a:custGeom>
              <a:avLst/>
              <a:gdLst>
                <a:gd name="connsiteX0" fmla="*/ 0 w 22860"/>
                <a:gd name="connsiteY0" fmla="*/ 0 h 83210"/>
                <a:gd name="connsiteX1" fmla="*/ 22860 w 22860"/>
                <a:gd name="connsiteY1" fmla="*/ 0 h 83210"/>
                <a:gd name="connsiteX2" fmla="*/ 22860 w 22860"/>
                <a:gd name="connsiteY2" fmla="*/ 83210 h 83210"/>
                <a:gd name="connsiteX3" fmla="*/ 0 w 22860"/>
                <a:gd name="connsiteY3" fmla="*/ 83210 h 83210"/>
              </a:gdLst>
              <a:ahLst/>
              <a:cxnLst>
                <a:cxn ang="0">
                  <a:pos x="connsiteX0" y="connsiteY0"/>
                </a:cxn>
                <a:cxn ang="0">
                  <a:pos x="connsiteX1" y="connsiteY1"/>
                </a:cxn>
                <a:cxn ang="0">
                  <a:pos x="connsiteX2" y="connsiteY2"/>
                </a:cxn>
                <a:cxn ang="0">
                  <a:pos x="connsiteX3" y="connsiteY3"/>
                </a:cxn>
              </a:cxnLst>
              <a:rect l="l" t="t" r="r" b="b"/>
              <a:pathLst>
                <a:path w="22860" h="83210">
                  <a:moveTo>
                    <a:pt x="0" y="0"/>
                  </a:moveTo>
                  <a:lnTo>
                    <a:pt x="22860" y="0"/>
                  </a:lnTo>
                  <a:lnTo>
                    <a:pt x="22860" y="83210"/>
                  </a:lnTo>
                  <a:lnTo>
                    <a:pt x="0" y="83210"/>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49" name="Freeform: Shape 472">
              <a:extLst>
                <a:ext uri="{FF2B5EF4-FFF2-40B4-BE49-F238E27FC236}">
                  <a16:creationId xmlns:a16="http://schemas.microsoft.com/office/drawing/2014/main" id="{BC691B48-A28E-6B47-9525-B83C86C2D7D3}"/>
                </a:ext>
              </a:extLst>
            </p:cNvPr>
            <p:cNvSpPr/>
            <p:nvPr/>
          </p:nvSpPr>
          <p:spPr>
            <a:xfrm>
              <a:off x="10867094" y="-121883"/>
              <a:ext cx="22860" cy="118872"/>
            </a:xfrm>
            <a:custGeom>
              <a:avLst/>
              <a:gdLst>
                <a:gd name="connsiteX0" fmla="*/ 0 w 22860"/>
                <a:gd name="connsiteY0" fmla="*/ 0 h 118872"/>
                <a:gd name="connsiteX1" fmla="*/ 22860 w 22860"/>
                <a:gd name="connsiteY1" fmla="*/ 0 h 118872"/>
                <a:gd name="connsiteX2" fmla="*/ 22860 w 22860"/>
                <a:gd name="connsiteY2" fmla="*/ 118872 h 118872"/>
                <a:gd name="connsiteX3" fmla="*/ 0 w 22860"/>
                <a:gd name="connsiteY3" fmla="*/ 118872 h 118872"/>
              </a:gdLst>
              <a:ahLst/>
              <a:cxnLst>
                <a:cxn ang="0">
                  <a:pos x="connsiteX0" y="connsiteY0"/>
                </a:cxn>
                <a:cxn ang="0">
                  <a:pos x="connsiteX1" y="connsiteY1"/>
                </a:cxn>
                <a:cxn ang="0">
                  <a:pos x="connsiteX2" y="connsiteY2"/>
                </a:cxn>
                <a:cxn ang="0">
                  <a:pos x="connsiteX3" y="connsiteY3"/>
                </a:cxn>
              </a:cxnLst>
              <a:rect l="l" t="t" r="r" b="b"/>
              <a:pathLst>
                <a:path w="22860" h="118872">
                  <a:moveTo>
                    <a:pt x="0" y="0"/>
                  </a:moveTo>
                  <a:lnTo>
                    <a:pt x="22860" y="0"/>
                  </a:lnTo>
                  <a:lnTo>
                    <a:pt x="22860" y="118872"/>
                  </a:lnTo>
                  <a:lnTo>
                    <a:pt x="0" y="118872"/>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0" name="Freeform: Shape 473">
              <a:extLst>
                <a:ext uri="{FF2B5EF4-FFF2-40B4-BE49-F238E27FC236}">
                  <a16:creationId xmlns:a16="http://schemas.microsoft.com/office/drawing/2014/main" id="{1610F390-4BA3-1240-BBAC-7953E2A20BF1}"/>
                </a:ext>
              </a:extLst>
            </p:cNvPr>
            <p:cNvSpPr/>
            <p:nvPr/>
          </p:nvSpPr>
          <p:spPr>
            <a:xfrm>
              <a:off x="10924244" y="-157545"/>
              <a:ext cx="22860" cy="154533"/>
            </a:xfrm>
            <a:custGeom>
              <a:avLst/>
              <a:gdLst>
                <a:gd name="connsiteX0" fmla="*/ 0 w 22860"/>
                <a:gd name="connsiteY0" fmla="*/ 0 h 154533"/>
                <a:gd name="connsiteX1" fmla="*/ 22860 w 22860"/>
                <a:gd name="connsiteY1" fmla="*/ 0 h 154533"/>
                <a:gd name="connsiteX2" fmla="*/ 22860 w 22860"/>
                <a:gd name="connsiteY2" fmla="*/ 154534 h 154533"/>
                <a:gd name="connsiteX3" fmla="*/ 0 w 22860"/>
                <a:gd name="connsiteY3" fmla="*/ 154534 h 154533"/>
              </a:gdLst>
              <a:ahLst/>
              <a:cxnLst>
                <a:cxn ang="0">
                  <a:pos x="connsiteX0" y="connsiteY0"/>
                </a:cxn>
                <a:cxn ang="0">
                  <a:pos x="connsiteX1" y="connsiteY1"/>
                </a:cxn>
                <a:cxn ang="0">
                  <a:pos x="connsiteX2" y="connsiteY2"/>
                </a:cxn>
                <a:cxn ang="0">
                  <a:pos x="connsiteX3" y="connsiteY3"/>
                </a:cxn>
              </a:cxnLst>
              <a:rect l="l" t="t" r="r" b="b"/>
              <a:pathLst>
                <a:path w="22860" h="154533">
                  <a:moveTo>
                    <a:pt x="0" y="0"/>
                  </a:moveTo>
                  <a:lnTo>
                    <a:pt x="22860" y="0"/>
                  </a:lnTo>
                  <a:lnTo>
                    <a:pt x="22860" y="154534"/>
                  </a:lnTo>
                  <a:lnTo>
                    <a:pt x="0" y="154534"/>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651" name="Graphic 2">
            <a:extLst>
              <a:ext uri="{FF2B5EF4-FFF2-40B4-BE49-F238E27FC236}">
                <a16:creationId xmlns:a16="http://schemas.microsoft.com/office/drawing/2014/main" id="{1E59BE98-E66E-F34B-AF1B-8F404D1B3410}"/>
              </a:ext>
            </a:extLst>
          </p:cNvPr>
          <p:cNvGrpSpPr/>
          <p:nvPr/>
        </p:nvGrpSpPr>
        <p:grpSpPr>
          <a:xfrm>
            <a:off x="11672163" y="2001539"/>
            <a:ext cx="566270" cy="459720"/>
            <a:chOff x="11672163" y="-473765"/>
            <a:chExt cx="566270" cy="459720"/>
          </a:xfrm>
          <a:solidFill>
            <a:srgbClr val="FFFFFF"/>
          </a:solidFill>
        </p:grpSpPr>
        <p:sp>
          <p:nvSpPr>
            <p:cNvPr id="652" name="Freeform: Shape 501">
              <a:extLst>
                <a:ext uri="{FF2B5EF4-FFF2-40B4-BE49-F238E27FC236}">
                  <a16:creationId xmlns:a16="http://schemas.microsoft.com/office/drawing/2014/main" id="{A921A5B7-AE12-7146-A9D1-80A1F26569C9}"/>
                </a:ext>
              </a:extLst>
            </p:cNvPr>
            <p:cNvSpPr/>
            <p:nvPr/>
          </p:nvSpPr>
          <p:spPr>
            <a:xfrm>
              <a:off x="11672163" y="-473765"/>
              <a:ext cx="563852" cy="335782"/>
            </a:xfrm>
            <a:custGeom>
              <a:avLst/>
              <a:gdLst>
                <a:gd name="connsiteX0" fmla="*/ 213060 w 563852"/>
                <a:gd name="connsiteY0" fmla="*/ 335782 h 335782"/>
                <a:gd name="connsiteX1" fmla="*/ 90188 w 563852"/>
                <a:gd name="connsiteY1" fmla="*/ 335782 h 335782"/>
                <a:gd name="connsiteX2" fmla="*/ 54869 w 563852"/>
                <a:gd name="connsiteY2" fmla="*/ 326479 h 335782"/>
                <a:gd name="connsiteX3" fmla="*/ 119 w 563852"/>
                <a:gd name="connsiteY3" fmla="*/ 235930 h 335782"/>
                <a:gd name="connsiteX4" fmla="*/ 73614 w 563852"/>
                <a:gd name="connsiteY4" fmla="*/ 142279 h 335782"/>
                <a:gd name="connsiteX5" fmla="*/ 73614 w 563852"/>
                <a:gd name="connsiteY5" fmla="*/ 134423 h 335782"/>
                <a:gd name="connsiteX6" fmla="*/ 161740 w 563852"/>
                <a:gd name="connsiteY6" fmla="*/ 11417 h 335782"/>
                <a:gd name="connsiteX7" fmla="*/ 328275 w 563852"/>
                <a:gd name="connsiteY7" fmla="*/ 41186 h 335782"/>
                <a:gd name="connsiteX8" fmla="*/ 362565 w 563852"/>
                <a:gd name="connsiteY8" fmla="*/ 85841 h 335782"/>
                <a:gd name="connsiteX9" fmla="*/ 403941 w 563852"/>
                <a:gd name="connsiteY9" fmla="*/ 72713 h 335782"/>
                <a:gd name="connsiteX10" fmla="*/ 475493 w 563852"/>
                <a:gd name="connsiteY10" fmla="*/ 139798 h 335782"/>
                <a:gd name="connsiteX11" fmla="*/ 563733 w 563852"/>
                <a:gd name="connsiteY11" fmla="*/ 236550 h 335782"/>
                <a:gd name="connsiteX12" fmla="*/ 510469 w 563852"/>
                <a:gd name="connsiteY12" fmla="*/ 322138 h 335782"/>
                <a:gd name="connsiteX13" fmla="*/ 499039 w 563852"/>
                <a:gd name="connsiteY13" fmla="*/ 304049 h 335782"/>
                <a:gd name="connsiteX14" fmla="*/ 540644 w 563852"/>
                <a:gd name="connsiteY14" fmla="*/ 236550 h 335782"/>
                <a:gd name="connsiteX15" fmla="*/ 462349 w 563852"/>
                <a:gd name="connsiteY15" fmla="*/ 158508 h 335782"/>
                <a:gd name="connsiteX16" fmla="*/ 454919 w 563852"/>
                <a:gd name="connsiteY16" fmla="*/ 154063 h 335782"/>
                <a:gd name="connsiteX17" fmla="*/ 452976 w 563852"/>
                <a:gd name="connsiteY17" fmla="*/ 146621 h 335782"/>
                <a:gd name="connsiteX18" fmla="*/ 403713 w 563852"/>
                <a:gd name="connsiteY18" fmla="*/ 93387 h 335782"/>
                <a:gd name="connsiteX19" fmla="*/ 367480 w 563852"/>
                <a:gd name="connsiteY19" fmla="*/ 110546 h 335782"/>
                <a:gd name="connsiteX20" fmla="*/ 351477 w 563852"/>
                <a:gd name="connsiteY20" fmla="*/ 112606 h 335782"/>
                <a:gd name="connsiteX21" fmla="*/ 347592 w 563852"/>
                <a:gd name="connsiteY21" fmla="*/ 107858 h 335782"/>
                <a:gd name="connsiteX22" fmla="*/ 312273 w 563852"/>
                <a:gd name="connsiteY22" fmla="*/ 56175 h 335782"/>
                <a:gd name="connsiteX23" fmla="*/ 170884 w 563852"/>
                <a:gd name="connsiteY23" fmla="*/ 30850 h 335782"/>
                <a:gd name="connsiteX24" fmla="*/ 96703 w 563852"/>
                <a:gd name="connsiteY24" fmla="*/ 134733 h 335782"/>
                <a:gd name="connsiteX25" fmla="*/ 97617 w 563852"/>
                <a:gd name="connsiteY25" fmla="*/ 148895 h 335782"/>
                <a:gd name="connsiteX26" fmla="*/ 94874 w 563852"/>
                <a:gd name="connsiteY26" fmla="*/ 156957 h 335782"/>
                <a:gd name="connsiteX27" fmla="*/ 88359 w 563852"/>
                <a:gd name="connsiteY27" fmla="*/ 160265 h 335782"/>
                <a:gd name="connsiteX28" fmla="*/ 23437 w 563852"/>
                <a:gd name="connsiteY28" fmla="*/ 236240 h 335782"/>
                <a:gd name="connsiteX29" fmla="*/ 67557 w 563852"/>
                <a:gd name="connsiteY29" fmla="*/ 309320 h 335782"/>
                <a:gd name="connsiteX30" fmla="*/ 90417 w 563852"/>
                <a:gd name="connsiteY30" fmla="*/ 315419 h 335782"/>
                <a:gd name="connsiteX31" fmla="*/ 213060 w 563852"/>
                <a:gd name="connsiteY31" fmla="*/ 315419 h 3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3852" h="335782">
                  <a:moveTo>
                    <a:pt x="213060" y="335782"/>
                  </a:moveTo>
                  <a:lnTo>
                    <a:pt x="90188" y="335782"/>
                  </a:lnTo>
                  <a:cubicBezTo>
                    <a:pt x="77681" y="335751"/>
                    <a:pt x="65439" y="332526"/>
                    <a:pt x="54869" y="326479"/>
                  </a:cubicBezTo>
                  <a:cubicBezTo>
                    <a:pt x="20072" y="307283"/>
                    <a:pt x="-789" y="272782"/>
                    <a:pt x="119" y="235930"/>
                  </a:cubicBezTo>
                  <a:cubicBezTo>
                    <a:pt x="-2153" y="193132"/>
                    <a:pt x="28192" y="154465"/>
                    <a:pt x="73614" y="142279"/>
                  </a:cubicBezTo>
                  <a:cubicBezTo>
                    <a:pt x="73614" y="139695"/>
                    <a:pt x="73614" y="137008"/>
                    <a:pt x="73614" y="134423"/>
                  </a:cubicBezTo>
                  <a:cubicBezTo>
                    <a:pt x="74871" y="81640"/>
                    <a:pt x="108984" y="34025"/>
                    <a:pt x="161740" y="11417"/>
                  </a:cubicBezTo>
                  <a:cubicBezTo>
                    <a:pt x="218650" y="-11325"/>
                    <a:pt x="285213" y="574"/>
                    <a:pt x="328275" y="41186"/>
                  </a:cubicBezTo>
                  <a:cubicBezTo>
                    <a:pt x="342524" y="54129"/>
                    <a:pt x="354132" y="69246"/>
                    <a:pt x="362565" y="85841"/>
                  </a:cubicBezTo>
                  <a:cubicBezTo>
                    <a:pt x="374302" y="77333"/>
                    <a:pt x="388899" y="72702"/>
                    <a:pt x="403941" y="72713"/>
                  </a:cubicBezTo>
                  <a:cubicBezTo>
                    <a:pt x="434574" y="72713"/>
                    <a:pt x="468978" y="93387"/>
                    <a:pt x="475493" y="139798"/>
                  </a:cubicBezTo>
                  <a:cubicBezTo>
                    <a:pt x="504411" y="146000"/>
                    <a:pt x="563733" y="167397"/>
                    <a:pt x="563733" y="236550"/>
                  </a:cubicBezTo>
                  <a:cubicBezTo>
                    <a:pt x="565627" y="271962"/>
                    <a:pt x="544925" y="305226"/>
                    <a:pt x="510469" y="322138"/>
                  </a:cubicBezTo>
                  <a:lnTo>
                    <a:pt x="499039" y="304049"/>
                  </a:lnTo>
                  <a:cubicBezTo>
                    <a:pt x="526144" y="290691"/>
                    <a:pt x="542335" y="264424"/>
                    <a:pt x="540644" y="236550"/>
                  </a:cubicBezTo>
                  <a:cubicBezTo>
                    <a:pt x="540644" y="176907"/>
                    <a:pt x="485895" y="162022"/>
                    <a:pt x="462349" y="158508"/>
                  </a:cubicBezTo>
                  <a:cubicBezTo>
                    <a:pt x="459309" y="157996"/>
                    <a:pt x="456629" y="156392"/>
                    <a:pt x="454919" y="154063"/>
                  </a:cubicBezTo>
                  <a:cubicBezTo>
                    <a:pt x="453243" y="151898"/>
                    <a:pt x="452548" y="149235"/>
                    <a:pt x="452976" y="146621"/>
                  </a:cubicBezTo>
                  <a:cubicBezTo>
                    <a:pt x="449776" y="109822"/>
                    <a:pt x="426001" y="93387"/>
                    <a:pt x="403713" y="93387"/>
                  </a:cubicBezTo>
                  <a:cubicBezTo>
                    <a:pt x="389322" y="93630"/>
                    <a:pt x="375897" y="99987"/>
                    <a:pt x="367480" y="110546"/>
                  </a:cubicBezTo>
                  <a:cubicBezTo>
                    <a:pt x="363690" y="115111"/>
                    <a:pt x="356525" y="116033"/>
                    <a:pt x="351477" y="112606"/>
                  </a:cubicBezTo>
                  <a:cubicBezTo>
                    <a:pt x="349699" y="111399"/>
                    <a:pt x="348348" y="109749"/>
                    <a:pt x="347592" y="107858"/>
                  </a:cubicBezTo>
                  <a:cubicBezTo>
                    <a:pt x="340186" y="88482"/>
                    <a:pt x="328124" y="70831"/>
                    <a:pt x="312273" y="56175"/>
                  </a:cubicBezTo>
                  <a:cubicBezTo>
                    <a:pt x="275702" y="21716"/>
                    <a:pt x="219217" y="11598"/>
                    <a:pt x="170884" y="30850"/>
                  </a:cubicBezTo>
                  <a:cubicBezTo>
                    <a:pt x="126690" y="50278"/>
                    <a:pt x="98102" y="90313"/>
                    <a:pt x="96703" y="134733"/>
                  </a:cubicBezTo>
                  <a:cubicBezTo>
                    <a:pt x="96713" y="139466"/>
                    <a:pt x="97018" y="144194"/>
                    <a:pt x="97617" y="148895"/>
                  </a:cubicBezTo>
                  <a:cubicBezTo>
                    <a:pt x="98012" y="151813"/>
                    <a:pt x="97015" y="154745"/>
                    <a:pt x="94874" y="156957"/>
                  </a:cubicBezTo>
                  <a:cubicBezTo>
                    <a:pt x="93174" y="158689"/>
                    <a:pt x="90879" y="159854"/>
                    <a:pt x="88359" y="160265"/>
                  </a:cubicBezTo>
                  <a:cubicBezTo>
                    <a:pt x="48888" y="167539"/>
                    <a:pt x="21266" y="199864"/>
                    <a:pt x="23437" y="236240"/>
                  </a:cubicBezTo>
                  <a:cubicBezTo>
                    <a:pt x="22520" y="266007"/>
                    <a:pt x="39372" y="293921"/>
                    <a:pt x="67557" y="309320"/>
                  </a:cubicBezTo>
                  <a:cubicBezTo>
                    <a:pt x="74404" y="313231"/>
                    <a:pt x="82319" y="315343"/>
                    <a:pt x="90417" y="315419"/>
                  </a:cubicBezTo>
                  <a:lnTo>
                    <a:pt x="213060" y="315419"/>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3" name="Freeform: Shape 502">
              <a:extLst>
                <a:ext uri="{FF2B5EF4-FFF2-40B4-BE49-F238E27FC236}">
                  <a16:creationId xmlns:a16="http://schemas.microsoft.com/office/drawing/2014/main" id="{242F4B0F-A84B-7646-BF9C-36D8669B581E}"/>
                </a:ext>
              </a:extLst>
            </p:cNvPr>
            <p:cNvSpPr/>
            <p:nvPr/>
          </p:nvSpPr>
          <p:spPr>
            <a:xfrm>
              <a:off x="11919513" y="-303370"/>
              <a:ext cx="240030" cy="217070"/>
            </a:xfrm>
            <a:custGeom>
              <a:avLst/>
              <a:gdLst>
                <a:gd name="connsiteX0" fmla="*/ 120015 w 240030"/>
                <a:gd name="connsiteY0" fmla="*/ 217071 h 217070"/>
                <a:gd name="connsiteX1" fmla="*/ 0 w 240030"/>
                <a:gd name="connsiteY1" fmla="*/ 108535 h 217070"/>
                <a:gd name="connsiteX2" fmla="*/ 120015 w 240030"/>
                <a:gd name="connsiteY2" fmla="*/ 0 h 217070"/>
                <a:gd name="connsiteX3" fmla="*/ 240030 w 240030"/>
                <a:gd name="connsiteY3" fmla="*/ 108535 h 217070"/>
                <a:gd name="connsiteX4" fmla="*/ 120015 w 240030"/>
                <a:gd name="connsiteY4" fmla="*/ 217071 h 217070"/>
                <a:gd name="connsiteX5" fmla="*/ 120015 w 240030"/>
                <a:gd name="connsiteY5" fmla="*/ 20673 h 217070"/>
                <a:gd name="connsiteX6" fmla="*/ 22860 w 240030"/>
                <a:gd name="connsiteY6" fmla="*/ 108535 h 217070"/>
                <a:gd name="connsiteX7" fmla="*/ 120015 w 240030"/>
                <a:gd name="connsiteY7" fmla="*/ 196397 h 217070"/>
                <a:gd name="connsiteX8" fmla="*/ 217170 w 240030"/>
                <a:gd name="connsiteY8" fmla="*/ 108535 h 217070"/>
                <a:gd name="connsiteX9" fmla="*/ 120015 w 240030"/>
                <a:gd name="connsiteY9" fmla="*/ 20673 h 21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030" h="217070">
                  <a:moveTo>
                    <a:pt x="120015" y="217071"/>
                  </a:moveTo>
                  <a:cubicBezTo>
                    <a:pt x="53733" y="217071"/>
                    <a:pt x="0" y="168478"/>
                    <a:pt x="0" y="108535"/>
                  </a:cubicBezTo>
                  <a:cubicBezTo>
                    <a:pt x="0" y="48593"/>
                    <a:pt x="53733" y="0"/>
                    <a:pt x="120015" y="0"/>
                  </a:cubicBezTo>
                  <a:cubicBezTo>
                    <a:pt x="186297" y="0"/>
                    <a:pt x="240030" y="48593"/>
                    <a:pt x="240030" y="108535"/>
                  </a:cubicBezTo>
                  <a:cubicBezTo>
                    <a:pt x="239967" y="168454"/>
                    <a:pt x="186271" y="217014"/>
                    <a:pt x="120015" y="217071"/>
                  </a:cubicBezTo>
                  <a:close/>
                  <a:moveTo>
                    <a:pt x="120015" y="20673"/>
                  </a:moveTo>
                  <a:cubicBezTo>
                    <a:pt x="66358" y="20673"/>
                    <a:pt x="22860" y="60011"/>
                    <a:pt x="22860" y="108535"/>
                  </a:cubicBezTo>
                  <a:cubicBezTo>
                    <a:pt x="22860" y="157060"/>
                    <a:pt x="66358" y="196397"/>
                    <a:pt x="120015" y="196397"/>
                  </a:cubicBezTo>
                  <a:cubicBezTo>
                    <a:pt x="173672" y="196397"/>
                    <a:pt x="217170" y="157060"/>
                    <a:pt x="217170" y="108535"/>
                  </a:cubicBezTo>
                  <a:cubicBezTo>
                    <a:pt x="217107" y="60034"/>
                    <a:pt x="173646" y="20730"/>
                    <a:pt x="120015"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4" name="Freeform: Shape 503">
              <a:extLst>
                <a:ext uri="{FF2B5EF4-FFF2-40B4-BE49-F238E27FC236}">
                  <a16:creationId xmlns:a16="http://schemas.microsoft.com/office/drawing/2014/main" id="{FB451A1A-B14D-E74C-99DE-8A2233DBFF22}"/>
                </a:ext>
              </a:extLst>
            </p:cNvPr>
            <p:cNvSpPr/>
            <p:nvPr/>
          </p:nvSpPr>
          <p:spPr>
            <a:xfrm>
              <a:off x="11967469" y="-253587"/>
              <a:ext cx="98805" cy="100719"/>
            </a:xfrm>
            <a:custGeom>
              <a:avLst/>
              <a:gdLst>
                <a:gd name="connsiteX0" fmla="*/ 25767 w 98805"/>
                <a:gd name="connsiteY0" fmla="*/ 100720 h 100719"/>
                <a:gd name="connsiteX1" fmla="*/ 11395 w 98805"/>
                <a:gd name="connsiteY1" fmla="*/ 23303 h 100719"/>
                <a:gd name="connsiteX2" fmla="*/ 97000 w 98805"/>
                <a:gd name="connsiteY2" fmla="*/ 10305 h 100719"/>
                <a:gd name="connsiteX3" fmla="*/ 98805 w 98805"/>
                <a:gd name="connsiteY3" fmla="*/ 11514 h 100719"/>
                <a:gd name="connsiteX4" fmla="*/ 85203 w 98805"/>
                <a:gd name="connsiteY4" fmla="*/ 28156 h 100719"/>
                <a:gd name="connsiteX5" fmla="*/ 31368 w 98805"/>
                <a:gd name="connsiteY5" fmla="*/ 35392 h 100719"/>
                <a:gd name="connsiteX6" fmla="*/ 39369 w 98805"/>
                <a:gd name="connsiteY6" fmla="*/ 84077 h 10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05" h="100719">
                  <a:moveTo>
                    <a:pt x="25767" y="100720"/>
                  </a:moveTo>
                  <a:cubicBezTo>
                    <a:pt x="-1840" y="82931"/>
                    <a:pt x="-8275" y="48270"/>
                    <a:pt x="11395" y="23303"/>
                  </a:cubicBezTo>
                  <a:cubicBezTo>
                    <a:pt x="31066" y="-1664"/>
                    <a:pt x="69392" y="-7484"/>
                    <a:pt x="97000" y="10305"/>
                  </a:cubicBezTo>
                  <a:cubicBezTo>
                    <a:pt x="97610" y="10698"/>
                    <a:pt x="98212" y="11101"/>
                    <a:pt x="98805" y="11514"/>
                  </a:cubicBezTo>
                  <a:lnTo>
                    <a:pt x="85203" y="28156"/>
                  </a:lnTo>
                  <a:cubicBezTo>
                    <a:pt x="68123" y="16727"/>
                    <a:pt x="44035" y="19965"/>
                    <a:pt x="31368" y="35392"/>
                  </a:cubicBezTo>
                  <a:cubicBezTo>
                    <a:pt x="18797" y="50853"/>
                    <a:pt x="22369" y="72590"/>
                    <a:pt x="39369" y="84077"/>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5" name="Freeform: Shape 504">
              <a:extLst>
                <a:ext uri="{FF2B5EF4-FFF2-40B4-BE49-F238E27FC236}">
                  <a16:creationId xmlns:a16="http://schemas.microsoft.com/office/drawing/2014/main" id="{890AEC6C-3281-8F41-931A-DF9019C077C2}"/>
                </a:ext>
              </a:extLst>
            </p:cNvPr>
            <p:cNvSpPr/>
            <p:nvPr/>
          </p:nvSpPr>
          <p:spPr>
            <a:xfrm>
              <a:off x="12083991" y="-155141"/>
              <a:ext cx="154442" cy="141097"/>
            </a:xfrm>
            <a:custGeom>
              <a:avLst/>
              <a:gdLst>
                <a:gd name="connsiteX0" fmla="*/ 114186 w 154442"/>
                <a:gd name="connsiteY0" fmla="*/ 141096 h 141097"/>
                <a:gd name="connsiteX1" fmla="*/ 85725 w 154442"/>
                <a:gd name="connsiteY1" fmla="*/ 130759 h 141097"/>
                <a:gd name="connsiteX2" fmla="*/ 0 w 154442"/>
                <a:gd name="connsiteY2" fmla="*/ 53234 h 141097"/>
                <a:gd name="connsiteX3" fmla="*/ 16231 w 154442"/>
                <a:gd name="connsiteY3" fmla="*/ 38659 h 141097"/>
                <a:gd name="connsiteX4" fmla="*/ 101841 w 154442"/>
                <a:gd name="connsiteY4" fmla="*/ 116081 h 141097"/>
                <a:gd name="connsiteX5" fmla="*/ 126530 w 154442"/>
                <a:gd name="connsiteY5" fmla="*/ 116081 h 141097"/>
                <a:gd name="connsiteX6" fmla="*/ 126535 w 154442"/>
                <a:gd name="connsiteY6" fmla="*/ 93861 h 141097"/>
                <a:gd name="connsiteX7" fmla="*/ 126530 w 154442"/>
                <a:gd name="connsiteY7" fmla="*/ 93857 h 141097"/>
                <a:gd name="connsiteX8" fmla="*/ 39776 w 154442"/>
                <a:gd name="connsiteY8" fmla="*/ 14575 h 141097"/>
                <a:gd name="connsiteX9" fmla="*/ 56007 w 154442"/>
                <a:gd name="connsiteY9" fmla="*/ 0 h 141097"/>
                <a:gd name="connsiteX10" fmla="*/ 142761 w 154442"/>
                <a:gd name="connsiteY10" fmla="*/ 78869 h 141097"/>
                <a:gd name="connsiteX11" fmla="*/ 142555 w 154442"/>
                <a:gd name="connsiteY11" fmla="*/ 130325 h 141097"/>
                <a:gd name="connsiteX12" fmla="*/ 114186 w 154442"/>
                <a:gd name="connsiteY12" fmla="*/ 140889 h 14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442" h="141097">
                  <a:moveTo>
                    <a:pt x="114186" y="141096"/>
                  </a:moveTo>
                  <a:cubicBezTo>
                    <a:pt x="103564" y="141173"/>
                    <a:pt x="93338" y="137458"/>
                    <a:pt x="85725" y="130759"/>
                  </a:cubicBezTo>
                  <a:lnTo>
                    <a:pt x="0" y="53234"/>
                  </a:lnTo>
                  <a:lnTo>
                    <a:pt x="16231" y="38659"/>
                  </a:lnTo>
                  <a:lnTo>
                    <a:pt x="101841" y="116081"/>
                  </a:lnTo>
                  <a:cubicBezTo>
                    <a:pt x="108740" y="122067"/>
                    <a:pt x="119631" y="122067"/>
                    <a:pt x="126530" y="116081"/>
                  </a:cubicBezTo>
                  <a:cubicBezTo>
                    <a:pt x="133316" y="109946"/>
                    <a:pt x="133318" y="99998"/>
                    <a:pt x="126535" y="93861"/>
                  </a:cubicBezTo>
                  <a:cubicBezTo>
                    <a:pt x="126533" y="93860"/>
                    <a:pt x="126532" y="93859"/>
                    <a:pt x="126530" y="93857"/>
                  </a:cubicBezTo>
                  <a:lnTo>
                    <a:pt x="39776" y="14575"/>
                  </a:lnTo>
                  <a:lnTo>
                    <a:pt x="56007" y="0"/>
                  </a:lnTo>
                  <a:lnTo>
                    <a:pt x="142761" y="78869"/>
                  </a:lnTo>
                  <a:cubicBezTo>
                    <a:pt x="158416" y="93130"/>
                    <a:pt x="158324" y="116167"/>
                    <a:pt x="142555" y="130325"/>
                  </a:cubicBezTo>
                  <a:cubicBezTo>
                    <a:pt x="135013" y="137097"/>
                    <a:pt x="124814" y="140895"/>
                    <a:pt x="114186" y="140889"/>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656" name="Graphic 67">
            <a:extLst>
              <a:ext uri="{FF2B5EF4-FFF2-40B4-BE49-F238E27FC236}">
                <a16:creationId xmlns:a16="http://schemas.microsoft.com/office/drawing/2014/main" id="{1494011E-CA3A-4944-A74B-6B9C14D0B494}"/>
              </a:ext>
            </a:extLst>
          </p:cNvPr>
          <p:cNvGrpSpPr/>
          <p:nvPr/>
        </p:nvGrpSpPr>
        <p:grpSpPr>
          <a:xfrm>
            <a:off x="13193968" y="2010982"/>
            <a:ext cx="571583" cy="465515"/>
            <a:chOff x="13193967" y="-226605"/>
            <a:chExt cx="571583" cy="465515"/>
          </a:xfrm>
          <a:solidFill>
            <a:srgbClr val="FFFFFF"/>
          </a:solidFill>
        </p:grpSpPr>
        <p:sp>
          <p:nvSpPr>
            <p:cNvPr id="657" name="Freeform: Shape 538">
              <a:extLst>
                <a:ext uri="{FF2B5EF4-FFF2-40B4-BE49-F238E27FC236}">
                  <a16:creationId xmlns:a16="http://schemas.microsoft.com/office/drawing/2014/main" id="{00C1B4F7-3055-074A-A9BF-3E98DF417E45}"/>
                </a:ext>
              </a:extLst>
            </p:cNvPr>
            <p:cNvSpPr/>
            <p:nvPr/>
          </p:nvSpPr>
          <p:spPr>
            <a:xfrm>
              <a:off x="13193967" y="-226605"/>
              <a:ext cx="571583" cy="331173"/>
            </a:xfrm>
            <a:custGeom>
              <a:avLst/>
              <a:gdLst>
                <a:gd name="connsiteX0" fmla="*/ 457284 w 571583"/>
                <a:gd name="connsiteY0" fmla="*/ 331138 h 331173"/>
                <a:gd name="connsiteX1" fmla="*/ 457284 w 571583"/>
                <a:gd name="connsiteY1" fmla="*/ 310465 h 331173"/>
                <a:gd name="connsiteX2" fmla="*/ 548724 w 571583"/>
                <a:gd name="connsiteY2" fmla="*/ 233973 h 331173"/>
                <a:gd name="connsiteX3" fmla="*/ 468714 w 571583"/>
                <a:gd name="connsiteY3" fmla="*/ 156965 h 331173"/>
                <a:gd name="connsiteX4" fmla="*/ 459570 w 571583"/>
                <a:gd name="connsiteY4" fmla="*/ 147455 h 331173"/>
                <a:gd name="connsiteX5" fmla="*/ 409621 w 571583"/>
                <a:gd name="connsiteY5" fmla="*/ 92774 h 331173"/>
                <a:gd name="connsiteX6" fmla="*/ 372473 w 571583"/>
                <a:gd name="connsiteY6" fmla="*/ 109829 h 331173"/>
                <a:gd name="connsiteX7" fmla="*/ 361615 w 571583"/>
                <a:gd name="connsiteY7" fmla="*/ 113861 h 331173"/>
                <a:gd name="connsiteX8" fmla="*/ 352585 w 571583"/>
                <a:gd name="connsiteY8" fmla="*/ 107142 h 331173"/>
                <a:gd name="connsiteX9" fmla="*/ 316809 w 571583"/>
                <a:gd name="connsiteY9" fmla="*/ 55975 h 331173"/>
                <a:gd name="connsiteX10" fmla="*/ 136279 w 571583"/>
                <a:gd name="connsiteY10" fmla="*/ 53157 h 331173"/>
                <a:gd name="connsiteX11" fmla="*/ 97353 w 571583"/>
                <a:gd name="connsiteY11" fmla="*/ 133294 h 331173"/>
                <a:gd name="connsiteX12" fmla="*/ 98267 w 571583"/>
                <a:gd name="connsiteY12" fmla="*/ 147042 h 331173"/>
                <a:gd name="connsiteX13" fmla="*/ 89695 w 571583"/>
                <a:gd name="connsiteY13" fmla="*/ 158412 h 331173"/>
                <a:gd name="connsiteX14" fmla="*/ 22944 w 571583"/>
                <a:gd name="connsiteY14" fmla="*/ 233250 h 331173"/>
                <a:gd name="connsiteX15" fmla="*/ 22944 w 571583"/>
                <a:gd name="connsiteY15" fmla="*/ 238935 h 331173"/>
                <a:gd name="connsiteX16" fmla="*/ 112669 w 571583"/>
                <a:gd name="connsiteY16" fmla="*/ 310465 h 331173"/>
                <a:gd name="connsiteX17" fmla="*/ 125814 w 571583"/>
                <a:gd name="connsiteY17" fmla="*/ 310465 h 331173"/>
                <a:gd name="connsiteX18" fmla="*/ 125814 w 571583"/>
                <a:gd name="connsiteY18" fmla="*/ 331138 h 331173"/>
                <a:gd name="connsiteX19" fmla="*/ 112669 w 571583"/>
                <a:gd name="connsiteY19" fmla="*/ 331138 h 331173"/>
                <a:gd name="connsiteX20" fmla="*/ 84 w 571583"/>
                <a:gd name="connsiteY20" fmla="*/ 239865 h 331173"/>
                <a:gd name="connsiteX21" fmla="*/ 84 w 571583"/>
                <a:gd name="connsiteY21" fmla="*/ 233146 h 331173"/>
                <a:gd name="connsiteX22" fmla="*/ 74722 w 571583"/>
                <a:gd name="connsiteY22" fmla="*/ 140736 h 331173"/>
                <a:gd name="connsiteX23" fmla="*/ 74722 w 571583"/>
                <a:gd name="connsiteY23" fmla="*/ 133190 h 331173"/>
                <a:gd name="connsiteX24" fmla="*/ 228702 w 571583"/>
                <a:gd name="connsiteY24" fmla="*/ 35 h 331173"/>
                <a:gd name="connsiteX25" fmla="*/ 333040 w 571583"/>
                <a:gd name="connsiteY25" fmla="*/ 40987 h 331173"/>
                <a:gd name="connsiteX26" fmla="*/ 367330 w 571583"/>
                <a:gd name="connsiteY26" fmla="*/ 85228 h 331173"/>
                <a:gd name="connsiteX27" fmla="*/ 409621 w 571583"/>
                <a:gd name="connsiteY27" fmla="*/ 71997 h 331173"/>
                <a:gd name="connsiteX28" fmla="*/ 481630 w 571583"/>
                <a:gd name="connsiteY28" fmla="*/ 138255 h 331173"/>
                <a:gd name="connsiteX29" fmla="*/ 571584 w 571583"/>
                <a:gd name="connsiteY29" fmla="*/ 233870 h 331173"/>
                <a:gd name="connsiteX30" fmla="*/ 457284 w 571583"/>
                <a:gd name="connsiteY30" fmla="*/ 331138 h 33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1583" h="331173">
                  <a:moveTo>
                    <a:pt x="457284" y="331138"/>
                  </a:moveTo>
                  <a:lnTo>
                    <a:pt x="457284" y="310465"/>
                  </a:lnTo>
                  <a:cubicBezTo>
                    <a:pt x="484830" y="310465"/>
                    <a:pt x="548724" y="303022"/>
                    <a:pt x="548724" y="233973"/>
                  </a:cubicBezTo>
                  <a:cubicBezTo>
                    <a:pt x="548724" y="192626"/>
                    <a:pt x="521863" y="166578"/>
                    <a:pt x="468714" y="156965"/>
                  </a:cubicBezTo>
                  <a:cubicBezTo>
                    <a:pt x="463634" y="156036"/>
                    <a:pt x="459882" y="152133"/>
                    <a:pt x="459570" y="147455"/>
                  </a:cubicBezTo>
                  <a:cubicBezTo>
                    <a:pt x="456941" y="107039"/>
                    <a:pt x="430995" y="92774"/>
                    <a:pt x="409621" y="92774"/>
                  </a:cubicBezTo>
                  <a:cubicBezTo>
                    <a:pt x="394958" y="92847"/>
                    <a:pt x="381192" y="99168"/>
                    <a:pt x="372473" y="109829"/>
                  </a:cubicBezTo>
                  <a:cubicBezTo>
                    <a:pt x="369951" y="112880"/>
                    <a:pt x="365779" y="114429"/>
                    <a:pt x="361615" y="113861"/>
                  </a:cubicBezTo>
                  <a:cubicBezTo>
                    <a:pt x="357470" y="113288"/>
                    <a:pt x="354004" y="110710"/>
                    <a:pt x="352585" y="107142"/>
                  </a:cubicBezTo>
                  <a:cubicBezTo>
                    <a:pt x="345163" y="87828"/>
                    <a:pt x="332921" y="70320"/>
                    <a:pt x="316809" y="55975"/>
                  </a:cubicBezTo>
                  <a:cubicBezTo>
                    <a:pt x="267818" y="10113"/>
                    <a:pt x="186992" y="8852"/>
                    <a:pt x="136279" y="53157"/>
                  </a:cubicBezTo>
                  <a:cubicBezTo>
                    <a:pt x="112177" y="74214"/>
                    <a:pt x="98196" y="102997"/>
                    <a:pt x="97353" y="133294"/>
                  </a:cubicBezTo>
                  <a:cubicBezTo>
                    <a:pt x="97366" y="137888"/>
                    <a:pt x="97671" y="142479"/>
                    <a:pt x="98267" y="147042"/>
                  </a:cubicBezTo>
                  <a:cubicBezTo>
                    <a:pt x="99020" y="152251"/>
                    <a:pt x="95332" y="157143"/>
                    <a:pt x="89695" y="158412"/>
                  </a:cubicBezTo>
                  <a:cubicBezTo>
                    <a:pt x="64778" y="163994"/>
                    <a:pt x="22944" y="181153"/>
                    <a:pt x="22944" y="233250"/>
                  </a:cubicBezTo>
                  <a:cubicBezTo>
                    <a:pt x="22944" y="235214"/>
                    <a:pt x="22944" y="237074"/>
                    <a:pt x="22944" y="238935"/>
                  </a:cubicBezTo>
                  <a:cubicBezTo>
                    <a:pt x="27158" y="280517"/>
                    <a:pt x="66523" y="311899"/>
                    <a:pt x="112669" y="310465"/>
                  </a:cubicBezTo>
                  <a:lnTo>
                    <a:pt x="125814" y="310465"/>
                  </a:lnTo>
                  <a:lnTo>
                    <a:pt x="125814" y="331138"/>
                  </a:lnTo>
                  <a:lnTo>
                    <a:pt x="112669" y="331138"/>
                  </a:lnTo>
                  <a:cubicBezTo>
                    <a:pt x="54316" y="332525"/>
                    <a:pt x="4913" y="292474"/>
                    <a:pt x="84" y="239865"/>
                  </a:cubicBezTo>
                  <a:cubicBezTo>
                    <a:pt x="84" y="237694"/>
                    <a:pt x="84" y="235524"/>
                    <a:pt x="84" y="233146"/>
                  </a:cubicBezTo>
                  <a:cubicBezTo>
                    <a:pt x="-1827" y="190394"/>
                    <a:pt x="29107" y="152095"/>
                    <a:pt x="74722" y="140736"/>
                  </a:cubicBezTo>
                  <a:cubicBezTo>
                    <a:pt x="74722" y="138152"/>
                    <a:pt x="74722" y="135671"/>
                    <a:pt x="74722" y="133190"/>
                  </a:cubicBezTo>
                  <a:cubicBezTo>
                    <a:pt x="76583" y="57967"/>
                    <a:pt x="145522" y="-1649"/>
                    <a:pt x="228702" y="35"/>
                  </a:cubicBezTo>
                  <a:cubicBezTo>
                    <a:pt x="268062" y="831"/>
                    <a:pt x="305514" y="15531"/>
                    <a:pt x="333040" y="40987"/>
                  </a:cubicBezTo>
                  <a:cubicBezTo>
                    <a:pt x="347306" y="53759"/>
                    <a:pt x="358920" y="68744"/>
                    <a:pt x="367330" y="85228"/>
                  </a:cubicBezTo>
                  <a:cubicBezTo>
                    <a:pt x="379364" y="76615"/>
                    <a:pt x="394274" y="71950"/>
                    <a:pt x="409621" y="71997"/>
                  </a:cubicBezTo>
                  <a:cubicBezTo>
                    <a:pt x="441625" y="71997"/>
                    <a:pt x="475343" y="92671"/>
                    <a:pt x="481630" y="138255"/>
                  </a:cubicBezTo>
                  <a:cubicBezTo>
                    <a:pt x="539694" y="151176"/>
                    <a:pt x="571584" y="184977"/>
                    <a:pt x="571584" y="233870"/>
                  </a:cubicBezTo>
                  <a:cubicBezTo>
                    <a:pt x="571584" y="305503"/>
                    <a:pt x="512491" y="331138"/>
                    <a:pt x="457284" y="331138"/>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8" name="Freeform: Shape 539">
              <a:extLst>
                <a:ext uri="{FF2B5EF4-FFF2-40B4-BE49-F238E27FC236}">
                  <a16:creationId xmlns:a16="http://schemas.microsoft.com/office/drawing/2014/main" id="{61F0D0F4-0C6E-7645-B4F1-B6845B28F907}"/>
                </a:ext>
              </a:extLst>
            </p:cNvPr>
            <p:cNvSpPr/>
            <p:nvPr/>
          </p:nvSpPr>
          <p:spPr>
            <a:xfrm>
              <a:off x="13456941" y="-29431"/>
              <a:ext cx="22860" cy="268340"/>
            </a:xfrm>
            <a:custGeom>
              <a:avLst/>
              <a:gdLst>
                <a:gd name="connsiteX0" fmla="*/ 0 w 22860"/>
                <a:gd name="connsiteY0" fmla="*/ 0 h 268340"/>
                <a:gd name="connsiteX1" fmla="*/ 22860 w 22860"/>
                <a:gd name="connsiteY1" fmla="*/ 0 h 268340"/>
                <a:gd name="connsiteX2" fmla="*/ 22860 w 22860"/>
                <a:gd name="connsiteY2" fmla="*/ 268341 h 268340"/>
                <a:gd name="connsiteX3" fmla="*/ 0 w 22860"/>
                <a:gd name="connsiteY3" fmla="*/ 268341 h 268340"/>
              </a:gdLst>
              <a:ahLst/>
              <a:cxnLst>
                <a:cxn ang="0">
                  <a:pos x="connsiteX0" y="connsiteY0"/>
                </a:cxn>
                <a:cxn ang="0">
                  <a:pos x="connsiteX1" y="connsiteY1"/>
                </a:cxn>
                <a:cxn ang="0">
                  <a:pos x="connsiteX2" y="connsiteY2"/>
                </a:cxn>
                <a:cxn ang="0">
                  <a:pos x="connsiteX3" y="connsiteY3"/>
                </a:cxn>
              </a:cxnLst>
              <a:rect l="l" t="t" r="r" b="b"/>
              <a:pathLst>
                <a:path w="22860" h="268340">
                  <a:moveTo>
                    <a:pt x="0" y="0"/>
                  </a:moveTo>
                  <a:lnTo>
                    <a:pt x="22860" y="0"/>
                  </a:lnTo>
                  <a:lnTo>
                    <a:pt x="22860" y="268341"/>
                  </a:lnTo>
                  <a:lnTo>
                    <a:pt x="0" y="268341"/>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59" name="Freeform: Shape 540">
              <a:extLst>
                <a:ext uri="{FF2B5EF4-FFF2-40B4-BE49-F238E27FC236}">
                  <a16:creationId xmlns:a16="http://schemas.microsoft.com/office/drawing/2014/main" id="{0136C944-3F6F-934D-B9E9-200E62D83F9A}"/>
                </a:ext>
              </a:extLst>
            </p:cNvPr>
            <p:cNvSpPr/>
            <p:nvPr/>
          </p:nvSpPr>
          <p:spPr>
            <a:xfrm>
              <a:off x="13468371" y="101637"/>
              <a:ext cx="102870" cy="75251"/>
            </a:xfrm>
            <a:custGeom>
              <a:avLst/>
              <a:gdLst>
                <a:gd name="connsiteX0" fmla="*/ 91440 w 102870"/>
                <a:gd name="connsiteY0" fmla="*/ 75251 h 75251"/>
                <a:gd name="connsiteX1" fmla="*/ 0 w 102870"/>
                <a:gd name="connsiteY1" fmla="*/ 75251 h 75251"/>
                <a:gd name="connsiteX2" fmla="*/ 0 w 102870"/>
                <a:gd name="connsiteY2" fmla="*/ 54578 h 75251"/>
                <a:gd name="connsiteX3" fmla="*/ 80010 w 102870"/>
                <a:gd name="connsiteY3" fmla="*/ 54578 h 75251"/>
                <a:gd name="connsiteX4" fmla="*/ 80010 w 102870"/>
                <a:gd name="connsiteY4" fmla="*/ 0 h 75251"/>
                <a:gd name="connsiteX5" fmla="*/ 102870 w 102870"/>
                <a:gd name="connsiteY5" fmla="*/ 0 h 75251"/>
                <a:gd name="connsiteX6" fmla="*/ 102870 w 102870"/>
                <a:gd name="connsiteY6" fmla="*/ 64914 h 75251"/>
                <a:gd name="connsiteX7" fmla="*/ 91440 w 102870"/>
                <a:gd name="connsiteY7" fmla="*/ 75251 h 7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870" h="75251">
                  <a:moveTo>
                    <a:pt x="91440" y="75251"/>
                  </a:moveTo>
                  <a:lnTo>
                    <a:pt x="0" y="75251"/>
                  </a:lnTo>
                  <a:lnTo>
                    <a:pt x="0" y="54578"/>
                  </a:lnTo>
                  <a:lnTo>
                    <a:pt x="80010" y="54578"/>
                  </a:lnTo>
                  <a:lnTo>
                    <a:pt x="80010" y="0"/>
                  </a:lnTo>
                  <a:lnTo>
                    <a:pt x="102870" y="0"/>
                  </a:lnTo>
                  <a:lnTo>
                    <a:pt x="102870" y="64914"/>
                  </a:lnTo>
                  <a:cubicBezTo>
                    <a:pt x="102870" y="70623"/>
                    <a:pt x="97753" y="75251"/>
                    <a:pt x="91440" y="75251"/>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60" name="Freeform: Shape 541">
              <a:extLst>
                <a:ext uri="{FF2B5EF4-FFF2-40B4-BE49-F238E27FC236}">
                  <a16:creationId xmlns:a16="http://schemas.microsoft.com/office/drawing/2014/main" id="{C825D166-AF2A-5944-8639-EB0BD7CB0063}"/>
                </a:ext>
              </a:extLst>
            </p:cNvPr>
            <p:cNvSpPr/>
            <p:nvPr/>
          </p:nvSpPr>
          <p:spPr>
            <a:xfrm>
              <a:off x="13365501" y="75382"/>
              <a:ext cx="102870" cy="49822"/>
            </a:xfrm>
            <a:custGeom>
              <a:avLst/>
              <a:gdLst>
                <a:gd name="connsiteX0" fmla="*/ 102870 w 102870"/>
                <a:gd name="connsiteY0" fmla="*/ 49823 h 49822"/>
                <a:gd name="connsiteX1" fmla="*/ 11430 w 102870"/>
                <a:gd name="connsiteY1" fmla="*/ 49823 h 49822"/>
                <a:gd name="connsiteX2" fmla="*/ 0 w 102870"/>
                <a:gd name="connsiteY2" fmla="*/ 39486 h 49822"/>
                <a:gd name="connsiteX3" fmla="*/ 0 w 102870"/>
                <a:gd name="connsiteY3" fmla="*/ 0 h 49822"/>
                <a:gd name="connsiteX4" fmla="*/ 22860 w 102870"/>
                <a:gd name="connsiteY4" fmla="*/ 0 h 49822"/>
                <a:gd name="connsiteX5" fmla="*/ 22860 w 102870"/>
                <a:gd name="connsiteY5" fmla="*/ 29149 h 49822"/>
                <a:gd name="connsiteX6" fmla="*/ 102870 w 102870"/>
                <a:gd name="connsiteY6" fmla="*/ 29149 h 4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 h="49822">
                  <a:moveTo>
                    <a:pt x="102870" y="49823"/>
                  </a:moveTo>
                  <a:lnTo>
                    <a:pt x="11430" y="49823"/>
                  </a:lnTo>
                  <a:cubicBezTo>
                    <a:pt x="5117" y="49823"/>
                    <a:pt x="0" y="45195"/>
                    <a:pt x="0" y="39486"/>
                  </a:cubicBezTo>
                  <a:lnTo>
                    <a:pt x="0" y="0"/>
                  </a:lnTo>
                  <a:lnTo>
                    <a:pt x="22860" y="0"/>
                  </a:lnTo>
                  <a:lnTo>
                    <a:pt x="22860" y="29149"/>
                  </a:lnTo>
                  <a:lnTo>
                    <a:pt x="102870" y="29149"/>
                  </a:ln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61" name="Freeform: Shape 542">
              <a:extLst>
                <a:ext uri="{FF2B5EF4-FFF2-40B4-BE49-F238E27FC236}">
                  <a16:creationId xmlns:a16="http://schemas.microsoft.com/office/drawing/2014/main" id="{DED8DEAB-B33C-7347-8A2D-F8B6A76332F0}"/>
                </a:ext>
              </a:extLst>
            </p:cNvPr>
            <p:cNvSpPr/>
            <p:nvPr/>
          </p:nvSpPr>
          <p:spPr>
            <a:xfrm>
              <a:off x="13314751" y="-26743"/>
              <a:ext cx="124358" cy="112463"/>
            </a:xfrm>
            <a:custGeom>
              <a:avLst/>
              <a:gdLst>
                <a:gd name="connsiteX0" fmla="*/ 62179 w 124358"/>
                <a:gd name="connsiteY0" fmla="*/ 112463 h 112463"/>
                <a:gd name="connsiteX1" fmla="*/ 0 w 124358"/>
                <a:gd name="connsiteY1" fmla="*/ 56232 h 112463"/>
                <a:gd name="connsiteX2" fmla="*/ 62179 w 124358"/>
                <a:gd name="connsiteY2" fmla="*/ 0 h 112463"/>
                <a:gd name="connsiteX3" fmla="*/ 124358 w 124358"/>
                <a:gd name="connsiteY3" fmla="*/ 56232 h 112463"/>
                <a:gd name="connsiteX4" fmla="*/ 62179 w 124358"/>
                <a:gd name="connsiteY4" fmla="*/ 112463 h 112463"/>
                <a:gd name="connsiteX5" fmla="*/ 62179 w 124358"/>
                <a:gd name="connsiteY5" fmla="*/ 20673 h 112463"/>
                <a:gd name="connsiteX6" fmla="*/ 22860 w 124358"/>
                <a:gd name="connsiteY6" fmla="*/ 56232 h 112463"/>
                <a:gd name="connsiteX7" fmla="*/ 62179 w 124358"/>
                <a:gd name="connsiteY7" fmla="*/ 91790 h 112463"/>
                <a:gd name="connsiteX8" fmla="*/ 101498 w 124358"/>
                <a:gd name="connsiteY8" fmla="*/ 56232 h 112463"/>
                <a:gd name="connsiteX9" fmla="*/ 62179 w 124358"/>
                <a:gd name="connsiteY9" fmla="*/ 20673 h 1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 h="112463">
                  <a:moveTo>
                    <a:pt x="62179" y="112463"/>
                  </a:moveTo>
                  <a:cubicBezTo>
                    <a:pt x="27839" y="112463"/>
                    <a:pt x="0" y="87287"/>
                    <a:pt x="0" y="56232"/>
                  </a:cubicBezTo>
                  <a:cubicBezTo>
                    <a:pt x="0" y="25176"/>
                    <a:pt x="27839" y="0"/>
                    <a:pt x="62179" y="0"/>
                  </a:cubicBezTo>
                  <a:cubicBezTo>
                    <a:pt x="96520" y="0"/>
                    <a:pt x="124358" y="25176"/>
                    <a:pt x="124358" y="56232"/>
                  </a:cubicBezTo>
                  <a:cubicBezTo>
                    <a:pt x="124295" y="87264"/>
                    <a:pt x="96494" y="112406"/>
                    <a:pt x="62179" y="112463"/>
                  </a:cubicBezTo>
                  <a:close/>
                  <a:moveTo>
                    <a:pt x="62179" y="20673"/>
                  </a:moveTo>
                  <a:cubicBezTo>
                    <a:pt x="40464" y="20673"/>
                    <a:pt x="22860" y="36593"/>
                    <a:pt x="22860" y="56232"/>
                  </a:cubicBezTo>
                  <a:cubicBezTo>
                    <a:pt x="22860" y="75870"/>
                    <a:pt x="40464" y="91790"/>
                    <a:pt x="62179" y="91790"/>
                  </a:cubicBezTo>
                  <a:cubicBezTo>
                    <a:pt x="83895" y="91790"/>
                    <a:pt x="101498" y="75870"/>
                    <a:pt x="101498" y="56232"/>
                  </a:cubicBezTo>
                  <a:cubicBezTo>
                    <a:pt x="101436" y="36617"/>
                    <a:pt x="83869" y="20730"/>
                    <a:pt x="62179"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62" name="Freeform: Shape 543">
              <a:extLst>
                <a:ext uri="{FF2B5EF4-FFF2-40B4-BE49-F238E27FC236}">
                  <a16:creationId xmlns:a16="http://schemas.microsoft.com/office/drawing/2014/main" id="{C2A5E5DB-E84E-FA40-B3E1-D84F2F00CEF2}"/>
                </a:ext>
              </a:extLst>
            </p:cNvPr>
            <p:cNvSpPr/>
            <p:nvPr/>
          </p:nvSpPr>
          <p:spPr>
            <a:xfrm>
              <a:off x="13497631" y="-488"/>
              <a:ext cx="124358" cy="112463"/>
            </a:xfrm>
            <a:custGeom>
              <a:avLst/>
              <a:gdLst>
                <a:gd name="connsiteX0" fmla="*/ 62179 w 124358"/>
                <a:gd name="connsiteY0" fmla="*/ 112463 h 112463"/>
                <a:gd name="connsiteX1" fmla="*/ 0 w 124358"/>
                <a:gd name="connsiteY1" fmla="*/ 56232 h 112463"/>
                <a:gd name="connsiteX2" fmla="*/ 62179 w 124358"/>
                <a:gd name="connsiteY2" fmla="*/ 0 h 112463"/>
                <a:gd name="connsiteX3" fmla="*/ 124358 w 124358"/>
                <a:gd name="connsiteY3" fmla="*/ 56232 h 112463"/>
                <a:gd name="connsiteX4" fmla="*/ 62179 w 124358"/>
                <a:gd name="connsiteY4" fmla="*/ 112463 h 112463"/>
                <a:gd name="connsiteX5" fmla="*/ 62179 w 124358"/>
                <a:gd name="connsiteY5" fmla="*/ 20673 h 112463"/>
                <a:gd name="connsiteX6" fmla="*/ 22860 w 124358"/>
                <a:gd name="connsiteY6" fmla="*/ 56232 h 112463"/>
                <a:gd name="connsiteX7" fmla="*/ 62179 w 124358"/>
                <a:gd name="connsiteY7" fmla="*/ 91790 h 112463"/>
                <a:gd name="connsiteX8" fmla="*/ 101498 w 124358"/>
                <a:gd name="connsiteY8" fmla="*/ 56232 h 112463"/>
                <a:gd name="connsiteX9" fmla="*/ 62179 w 124358"/>
                <a:gd name="connsiteY9" fmla="*/ 20673 h 1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 h="112463">
                  <a:moveTo>
                    <a:pt x="62179" y="112463"/>
                  </a:moveTo>
                  <a:cubicBezTo>
                    <a:pt x="27839" y="112463"/>
                    <a:pt x="0" y="87287"/>
                    <a:pt x="0" y="56232"/>
                  </a:cubicBezTo>
                  <a:cubicBezTo>
                    <a:pt x="0" y="25176"/>
                    <a:pt x="27839" y="0"/>
                    <a:pt x="62179" y="0"/>
                  </a:cubicBezTo>
                  <a:cubicBezTo>
                    <a:pt x="96520" y="0"/>
                    <a:pt x="124358" y="25176"/>
                    <a:pt x="124358" y="56232"/>
                  </a:cubicBezTo>
                  <a:cubicBezTo>
                    <a:pt x="124295" y="87264"/>
                    <a:pt x="96494" y="112406"/>
                    <a:pt x="62179" y="112463"/>
                  </a:cubicBezTo>
                  <a:close/>
                  <a:moveTo>
                    <a:pt x="62179" y="20673"/>
                  </a:moveTo>
                  <a:cubicBezTo>
                    <a:pt x="40464" y="20673"/>
                    <a:pt x="22860" y="36593"/>
                    <a:pt x="22860" y="56232"/>
                  </a:cubicBezTo>
                  <a:cubicBezTo>
                    <a:pt x="22860" y="75870"/>
                    <a:pt x="40464" y="91790"/>
                    <a:pt x="62179" y="91790"/>
                  </a:cubicBezTo>
                  <a:cubicBezTo>
                    <a:pt x="83895" y="91790"/>
                    <a:pt x="101498" y="75870"/>
                    <a:pt x="101498" y="56232"/>
                  </a:cubicBezTo>
                  <a:cubicBezTo>
                    <a:pt x="101498" y="36593"/>
                    <a:pt x="83895" y="20673"/>
                    <a:pt x="62179" y="20673"/>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sp>
          <p:nvSpPr>
            <p:cNvPr id="663" name="Freeform: Shape 544">
              <a:extLst>
                <a:ext uri="{FF2B5EF4-FFF2-40B4-BE49-F238E27FC236}">
                  <a16:creationId xmlns:a16="http://schemas.microsoft.com/office/drawing/2014/main" id="{D2758B4A-4884-2E41-81F3-488E0C55A76D}"/>
                </a:ext>
              </a:extLst>
            </p:cNvPr>
            <p:cNvSpPr/>
            <p:nvPr/>
          </p:nvSpPr>
          <p:spPr>
            <a:xfrm>
              <a:off x="13406191" y="-131971"/>
              <a:ext cx="124358" cy="112463"/>
            </a:xfrm>
            <a:custGeom>
              <a:avLst/>
              <a:gdLst>
                <a:gd name="connsiteX0" fmla="*/ 62179 w 124358"/>
                <a:gd name="connsiteY0" fmla="*/ 112463 h 112463"/>
                <a:gd name="connsiteX1" fmla="*/ 0 w 124358"/>
                <a:gd name="connsiteY1" fmla="*/ 56232 h 112463"/>
                <a:gd name="connsiteX2" fmla="*/ 62179 w 124358"/>
                <a:gd name="connsiteY2" fmla="*/ 0 h 112463"/>
                <a:gd name="connsiteX3" fmla="*/ 124358 w 124358"/>
                <a:gd name="connsiteY3" fmla="*/ 56232 h 112463"/>
                <a:gd name="connsiteX4" fmla="*/ 62179 w 124358"/>
                <a:gd name="connsiteY4" fmla="*/ 112463 h 112463"/>
                <a:gd name="connsiteX5" fmla="*/ 62179 w 124358"/>
                <a:gd name="connsiteY5" fmla="*/ 20673 h 112463"/>
                <a:gd name="connsiteX6" fmla="*/ 22860 w 124358"/>
                <a:gd name="connsiteY6" fmla="*/ 56232 h 112463"/>
                <a:gd name="connsiteX7" fmla="*/ 62179 w 124358"/>
                <a:gd name="connsiteY7" fmla="*/ 91790 h 112463"/>
                <a:gd name="connsiteX8" fmla="*/ 101498 w 124358"/>
                <a:gd name="connsiteY8" fmla="*/ 56232 h 112463"/>
                <a:gd name="connsiteX9" fmla="*/ 62179 w 124358"/>
                <a:gd name="connsiteY9" fmla="*/ 21087 h 1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58" h="112463">
                  <a:moveTo>
                    <a:pt x="62179" y="112463"/>
                  </a:moveTo>
                  <a:cubicBezTo>
                    <a:pt x="27839" y="112463"/>
                    <a:pt x="0" y="87288"/>
                    <a:pt x="0" y="56232"/>
                  </a:cubicBezTo>
                  <a:cubicBezTo>
                    <a:pt x="0" y="25176"/>
                    <a:pt x="27839" y="0"/>
                    <a:pt x="62179" y="0"/>
                  </a:cubicBezTo>
                  <a:cubicBezTo>
                    <a:pt x="96520" y="0"/>
                    <a:pt x="124358" y="25176"/>
                    <a:pt x="124358" y="56232"/>
                  </a:cubicBezTo>
                  <a:cubicBezTo>
                    <a:pt x="124295" y="87264"/>
                    <a:pt x="96494" y="112406"/>
                    <a:pt x="62179" y="112463"/>
                  </a:cubicBezTo>
                  <a:close/>
                  <a:moveTo>
                    <a:pt x="62179" y="20673"/>
                  </a:moveTo>
                  <a:cubicBezTo>
                    <a:pt x="40464" y="20673"/>
                    <a:pt x="22860" y="36593"/>
                    <a:pt x="22860" y="56232"/>
                  </a:cubicBezTo>
                  <a:cubicBezTo>
                    <a:pt x="22860" y="75870"/>
                    <a:pt x="40464" y="91790"/>
                    <a:pt x="62179" y="91790"/>
                  </a:cubicBezTo>
                  <a:cubicBezTo>
                    <a:pt x="83895" y="91790"/>
                    <a:pt x="101498" y="75870"/>
                    <a:pt x="101498" y="56232"/>
                  </a:cubicBezTo>
                  <a:cubicBezTo>
                    <a:pt x="101248" y="36755"/>
                    <a:pt x="83717" y="21086"/>
                    <a:pt x="62179" y="21087"/>
                  </a:cubicBezTo>
                  <a:close/>
                </a:path>
              </a:pathLst>
            </a:custGeom>
            <a:solidFill>
              <a:srgbClr val="FFFFFF"/>
            </a:solidFill>
            <a:ln w="11430" cap="flat">
              <a:noFill/>
              <a:prstDash val="solid"/>
              <a:miter/>
            </a:ln>
          </p:spPr>
          <p:txBody>
            <a:bodyPr rtlCol="0" anchor="ctr"/>
            <a:lstStyle/>
            <a:p>
              <a:pPr defTabSz="731534"/>
              <a:endParaRPr lang="en-US">
                <a:solidFill>
                  <a:srgbClr val="FFFFFF"/>
                </a:solidFill>
              </a:endParaRPr>
            </a:p>
          </p:txBody>
        </p:sp>
      </p:grpSp>
      <p:grpSp>
        <p:nvGrpSpPr>
          <p:cNvPr id="664" name="Group 663">
            <a:extLst>
              <a:ext uri="{FF2B5EF4-FFF2-40B4-BE49-F238E27FC236}">
                <a16:creationId xmlns:a16="http://schemas.microsoft.com/office/drawing/2014/main" id="{050879B5-FE7C-3A4C-90CF-89C59C787A59}"/>
              </a:ext>
            </a:extLst>
          </p:cNvPr>
          <p:cNvGrpSpPr/>
          <p:nvPr/>
        </p:nvGrpSpPr>
        <p:grpSpPr>
          <a:xfrm>
            <a:off x="11540564" y="3999535"/>
            <a:ext cx="914400" cy="1180295"/>
            <a:chOff x="470164" y="1817509"/>
            <a:chExt cx="914400" cy="1180295"/>
          </a:xfrm>
        </p:grpSpPr>
        <p:sp>
          <p:nvSpPr>
            <p:cNvPr id="665" name="Rectangle 664">
              <a:extLst>
                <a:ext uri="{FF2B5EF4-FFF2-40B4-BE49-F238E27FC236}">
                  <a16:creationId xmlns:a16="http://schemas.microsoft.com/office/drawing/2014/main" id="{D48E1D4E-F42E-1C4D-94D6-3E8586B2DAE6}"/>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rot="0" spcFirstLastPara="0" vertOverflow="overflow" horzOverflow="overflow" vert="horz" wrap="square" lIns="45720" tIns="822960" rIns="45720" bIns="0" numCol="1" spcCol="0" rtlCol="0" fromWordArt="0" anchor="ctr" anchorCtr="0" forceAA="0" compatLnSpc="1">
              <a:prstTxWarp prst="textNoShape">
                <a:avLst/>
              </a:prstTxWarp>
              <a:noAutofit/>
            </a:bodyPr>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Amazon </a:t>
              </a:r>
              <a:r>
                <a:rPr lang="en-US" sz="1000" b="1" dirty="0" err="1">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Corretto</a:t>
              </a:r>
              <a:endPar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endParaRPr>
            </a:p>
          </p:txBody>
        </p:sp>
        <p:sp>
          <p:nvSpPr>
            <p:cNvPr id="666" name="Freeform: Shape 548">
              <a:extLst>
                <a:ext uri="{FF2B5EF4-FFF2-40B4-BE49-F238E27FC236}">
                  <a16:creationId xmlns:a16="http://schemas.microsoft.com/office/drawing/2014/main" id="{D2633445-D48D-0444-8A48-73ECDB6A6444}"/>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rgbClr val="232F3E"/>
            </a:solidFill>
            <a:ln w="6350" cap="flat">
              <a:solidFill>
                <a:srgbClr val="FFFFFF"/>
              </a:solidFill>
              <a:prstDash val="solid"/>
              <a:miter/>
            </a:ln>
          </p:spPr>
          <p:txBody>
            <a:bodyPr rtlCol="0" anchor="ctr"/>
            <a:lstStyle/>
            <a:p>
              <a:pPr defTabSz="731534"/>
              <a:endParaRPr lang="en-US">
                <a:solidFill>
                  <a:srgbClr val="FFFFFF"/>
                </a:solidFill>
              </a:endParaRPr>
            </a:p>
          </p:txBody>
        </p:sp>
      </p:grpSp>
      <p:grpSp>
        <p:nvGrpSpPr>
          <p:cNvPr id="667" name="Group 666">
            <a:extLst>
              <a:ext uri="{FF2B5EF4-FFF2-40B4-BE49-F238E27FC236}">
                <a16:creationId xmlns:a16="http://schemas.microsoft.com/office/drawing/2014/main" id="{EB7785FC-AC20-114B-9AD4-09106F300A47}"/>
              </a:ext>
            </a:extLst>
          </p:cNvPr>
          <p:cNvGrpSpPr/>
          <p:nvPr/>
        </p:nvGrpSpPr>
        <p:grpSpPr>
          <a:xfrm>
            <a:off x="13022601" y="4013183"/>
            <a:ext cx="914400" cy="1180295"/>
            <a:chOff x="470164" y="1817509"/>
            <a:chExt cx="914400" cy="1180295"/>
          </a:xfrm>
        </p:grpSpPr>
        <p:sp>
          <p:nvSpPr>
            <p:cNvPr id="668" name="Rectangle 667">
              <a:extLst>
                <a:ext uri="{FF2B5EF4-FFF2-40B4-BE49-F238E27FC236}">
                  <a16:creationId xmlns:a16="http://schemas.microsoft.com/office/drawing/2014/main" id="{ED4F4AEA-0620-6D42-A849-1DD949BCD476}"/>
                </a:ext>
              </a:extLst>
            </p:cNvPr>
            <p:cNvSpPr/>
            <p:nvPr/>
          </p:nvSpPr>
          <p:spPr>
            <a:xfrm>
              <a:off x="470164" y="1817509"/>
              <a:ext cx="914400" cy="1180295"/>
            </a:xfrm>
            <a:prstGeom prst="rect">
              <a:avLst/>
            </a:prstGeom>
            <a:solidFill>
              <a:srgbClr val="FFFFFF"/>
            </a:solidFill>
            <a:ln w="6350" cap="flat">
              <a:solidFill>
                <a:srgbClr val="FFFFFF"/>
              </a:solidFill>
              <a:prstDash val="solid"/>
              <a:miter/>
            </a:ln>
          </p:spPr>
          <p:txBody>
            <a:bodyPr lIns="45720" tIns="822960" rIns="45720" bIns="0" rtlCol="0" anchor="ctr" anchorCtr="0"/>
            <a:lstStyle/>
            <a:p>
              <a:pPr algn="ctr" defTabSz="731534"/>
              <a:r>
                <a:rPr lang="en-US" sz="1000" b="1" dirty="0">
                  <a:solidFill>
                    <a:srgbClr val="232F3E"/>
                  </a:solidFill>
                  <a:latin typeface="Amazon Ember Cd" panose="020B0606020204020204" pitchFamily="34" charset="0"/>
                  <a:ea typeface="Amazon Ember Cd" panose="020B0606020204020204" pitchFamily="34" charset="0"/>
                  <a:cs typeface="Amazon Ember Cd" panose="020B0606020204020204" pitchFamily="34" charset="0"/>
                </a:rPr>
                <a:t>AWS Amplify</a:t>
              </a:r>
            </a:p>
          </p:txBody>
        </p:sp>
        <p:sp>
          <p:nvSpPr>
            <p:cNvPr id="669" name="Freeform: Shape 551">
              <a:extLst>
                <a:ext uri="{FF2B5EF4-FFF2-40B4-BE49-F238E27FC236}">
                  <a16:creationId xmlns:a16="http://schemas.microsoft.com/office/drawing/2014/main" id="{06C1C5DE-DC1F-8C49-9D59-15F7CC07F130}"/>
                </a:ext>
              </a:extLst>
            </p:cNvPr>
            <p:cNvSpPr/>
            <p:nvPr/>
          </p:nvSpPr>
          <p:spPr>
            <a:xfrm>
              <a:off x="481594" y="1833229"/>
              <a:ext cx="891540" cy="794416"/>
            </a:xfrm>
            <a:custGeom>
              <a:avLst/>
              <a:gdLst>
                <a:gd name="connsiteX0" fmla="*/ 0 w 891540"/>
                <a:gd name="connsiteY0" fmla="*/ 0 h 927201"/>
                <a:gd name="connsiteX1" fmla="*/ 891540 w 891540"/>
                <a:gd name="connsiteY1" fmla="*/ 0 h 927201"/>
                <a:gd name="connsiteX2" fmla="*/ 891540 w 891540"/>
                <a:gd name="connsiteY2" fmla="*/ 927202 h 927201"/>
                <a:gd name="connsiteX3" fmla="*/ 0 w 891540"/>
                <a:gd name="connsiteY3" fmla="*/ 927202 h 927201"/>
              </a:gdLst>
              <a:ahLst/>
              <a:cxnLst>
                <a:cxn ang="0">
                  <a:pos x="connsiteX0" y="connsiteY0"/>
                </a:cxn>
                <a:cxn ang="0">
                  <a:pos x="connsiteX1" y="connsiteY1"/>
                </a:cxn>
                <a:cxn ang="0">
                  <a:pos x="connsiteX2" y="connsiteY2"/>
                </a:cxn>
                <a:cxn ang="0">
                  <a:pos x="connsiteX3" y="connsiteY3"/>
                </a:cxn>
              </a:cxnLst>
              <a:rect l="l" t="t" r="r" b="b"/>
              <a:pathLst>
                <a:path w="891540" h="927201">
                  <a:moveTo>
                    <a:pt x="0" y="0"/>
                  </a:moveTo>
                  <a:lnTo>
                    <a:pt x="891540" y="0"/>
                  </a:lnTo>
                  <a:lnTo>
                    <a:pt x="891540" y="927202"/>
                  </a:lnTo>
                  <a:lnTo>
                    <a:pt x="0" y="927202"/>
                  </a:lnTo>
                  <a:close/>
                </a:path>
              </a:pathLst>
            </a:custGeom>
            <a:solidFill>
              <a:schemeClr val="tx2">
                <a:lumMod val="75000"/>
              </a:schemeClr>
            </a:solidFill>
            <a:ln w="6350" cap="flat">
              <a:solidFill>
                <a:srgbClr val="FFFFFF"/>
              </a:solidFill>
              <a:prstDash val="solid"/>
              <a:miter/>
            </a:ln>
          </p:spPr>
          <p:txBody>
            <a:bodyPr rtlCol="0" anchor="ctr"/>
            <a:lstStyle/>
            <a:p>
              <a:pPr defTabSz="731534"/>
              <a:endParaRPr lang="en-US" dirty="0">
                <a:solidFill>
                  <a:srgbClr val="FFFFFF"/>
                </a:solidFill>
              </a:endParaRPr>
            </a:p>
          </p:txBody>
        </p:sp>
      </p:grpSp>
      <p:grpSp>
        <p:nvGrpSpPr>
          <p:cNvPr id="670" name="Graphic 32">
            <a:extLst>
              <a:ext uri="{FF2B5EF4-FFF2-40B4-BE49-F238E27FC236}">
                <a16:creationId xmlns:a16="http://schemas.microsoft.com/office/drawing/2014/main" id="{396250DF-0895-004B-A38F-8B68EB350403}"/>
              </a:ext>
            </a:extLst>
          </p:cNvPr>
          <p:cNvGrpSpPr/>
          <p:nvPr/>
        </p:nvGrpSpPr>
        <p:grpSpPr>
          <a:xfrm>
            <a:off x="13227690" y="4148939"/>
            <a:ext cx="504224" cy="530466"/>
            <a:chOff x="17503138" y="4123539"/>
            <a:chExt cx="504224" cy="530466"/>
          </a:xfrm>
          <a:solidFill>
            <a:srgbClr val="FFFFFF"/>
          </a:solidFill>
        </p:grpSpPr>
        <p:sp>
          <p:nvSpPr>
            <p:cNvPr id="671" name="Freeform: Shape 587">
              <a:extLst>
                <a:ext uri="{FF2B5EF4-FFF2-40B4-BE49-F238E27FC236}">
                  <a16:creationId xmlns:a16="http://schemas.microsoft.com/office/drawing/2014/main" id="{2598413D-EBE2-F54B-9FF9-8C34C3ADDD02}"/>
                </a:ext>
              </a:extLst>
            </p:cNvPr>
            <p:cNvSpPr/>
            <p:nvPr/>
          </p:nvSpPr>
          <p:spPr>
            <a:xfrm>
              <a:off x="17652347" y="4264785"/>
              <a:ext cx="206217" cy="222080"/>
            </a:xfrm>
            <a:custGeom>
              <a:avLst/>
              <a:gdLst>
                <a:gd name="connsiteX0" fmla="*/ 102903 w 206217"/>
                <a:gd name="connsiteY0" fmla="*/ 222077 h 222080"/>
                <a:gd name="connsiteX1" fmla="*/ 97964 w 206217"/>
                <a:gd name="connsiteY1" fmla="*/ 220743 h 222080"/>
                <a:gd name="connsiteX2" fmla="*/ 5351 w 206217"/>
                <a:gd name="connsiteY2" fmla="*/ 170467 h 222080"/>
                <a:gd name="connsiteX3" fmla="*/ 0 w 206217"/>
                <a:gd name="connsiteY3" fmla="*/ 161438 h 222080"/>
                <a:gd name="connsiteX4" fmla="*/ 0 w 206217"/>
                <a:gd name="connsiteY4" fmla="*/ 60680 h 222080"/>
                <a:gd name="connsiteX5" fmla="*/ 5351 w 206217"/>
                <a:gd name="connsiteY5" fmla="*/ 51754 h 222080"/>
                <a:gd name="connsiteX6" fmla="*/ 97964 w 206217"/>
                <a:gd name="connsiteY6" fmla="*/ 1375 h 222080"/>
                <a:gd name="connsiteX7" fmla="*/ 108254 w 206217"/>
                <a:gd name="connsiteY7" fmla="*/ 1375 h 222080"/>
                <a:gd name="connsiteX8" fmla="*/ 200867 w 206217"/>
                <a:gd name="connsiteY8" fmla="*/ 51754 h 222080"/>
                <a:gd name="connsiteX9" fmla="*/ 206218 w 206217"/>
                <a:gd name="connsiteY9" fmla="*/ 60680 h 222080"/>
                <a:gd name="connsiteX10" fmla="*/ 206218 w 206217"/>
                <a:gd name="connsiteY10" fmla="*/ 161438 h 222080"/>
                <a:gd name="connsiteX11" fmla="*/ 200867 w 206217"/>
                <a:gd name="connsiteY11" fmla="*/ 170467 h 222080"/>
                <a:gd name="connsiteX12" fmla="*/ 108254 w 206217"/>
                <a:gd name="connsiteY12" fmla="*/ 220743 h 222080"/>
                <a:gd name="connsiteX13" fmla="*/ 102903 w 206217"/>
                <a:gd name="connsiteY13" fmla="*/ 222077 h 222080"/>
                <a:gd name="connsiteX14" fmla="*/ 20581 w 206217"/>
                <a:gd name="connsiteY14" fmla="*/ 155282 h 222080"/>
                <a:gd name="connsiteX15" fmla="*/ 102903 w 206217"/>
                <a:gd name="connsiteY15" fmla="*/ 200120 h 222080"/>
                <a:gd name="connsiteX16" fmla="*/ 185225 w 206217"/>
                <a:gd name="connsiteY16" fmla="*/ 155282 h 222080"/>
                <a:gd name="connsiteX17" fmla="*/ 185225 w 206217"/>
                <a:gd name="connsiteY17" fmla="*/ 66836 h 222080"/>
                <a:gd name="connsiteX18" fmla="*/ 102903 w 206217"/>
                <a:gd name="connsiteY18" fmla="*/ 21998 h 222080"/>
                <a:gd name="connsiteX19" fmla="*/ 20581 w 206217"/>
                <a:gd name="connsiteY19" fmla="*/ 66836 h 22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6217" h="222080">
                  <a:moveTo>
                    <a:pt x="102903" y="222077"/>
                  </a:moveTo>
                  <a:cubicBezTo>
                    <a:pt x="101170" y="222055"/>
                    <a:pt x="99471" y="221596"/>
                    <a:pt x="97964" y="220743"/>
                  </a:cubicBezTo>
                  <a:lnTo>
                    <a:pt x="5351" y="170467"/>
                  </a:lnTo>
                  <a:cubicBezTo>
                    <a:pt x="2043" y="168662"/>
                    <a:pt x="-10" y="165198"/>
                    <a:pt x="0" y="161438"/>
                  </a:cubicBezTo>
                  <a:lnTo>
                    <a:pt x="0" y="60680"/>
                  </a:lnTo>
                  <a:cubicBezTo>
                    <a:pt x="27" y="56957"/>
                    <a:pt x="2075" y="53541"/>
                    <a:pt x="5351" y="51754"/>
                  </a:cubicBezTo>
                  <a:lnTo>
                    <a:pt x="97964" y="1375"/>
                  </a:lnTo>
                  <a:cubicBezTo>
                    <a:pt x="101148" y="-458"/>
                    <a:pt x="105070" y="-458"/>
                    <a:pt x="108254" y="1375"/>
                  </a:cubicBezTo>
                  <a:lnTo>
                    <a:pt x="200867" y="51754"/>
                  </a:lnTo>
                  <a:cubicBezTo>
                    <a:pt x="204143" y="53541"/>
                    <a:pt x="206190" y="56957"/>
                    <a:pt x="206218" y="60680"/>
                  </a:cubicBezTo>
                  <a:lnTo>
                    <a:pt x="206218" y="161438"/>
                  </a:lnTo>
                  <a:cubicBezTo>
                    <a:pt x="206228" y="165198"/>
                    <a:pt x="204175" y="168662"/>
                    <a:pt x="200867" y="170467"/>
                  </a:cubicBezTo>
                  <a:lnTo>
                    <a:pt x="108254" y="220743"/>
                  </a:lnTo>
                  <a:cubicBezTo>
                    <a:pt x="106625" y="221665"/>
                    <a:pt x="104775" y="222127"/>
                    <a:pt x="102903" y="222077"/>
                  </a:cubicBezTo>
                  <a:close/>
                  <a:moveTo>
                    <a:pt x="20581" y="155282"/>
                  </a:moveTo>
                  <a:lnTo>
                    <a:pt x="102903" y="200120"/>
                  </a:lnTo>
                  <a:lnTo>
                    <a:pt x="185225" y="155282"/>
                  </a:lnTo>
                  <a:lnTo>
                    <a:pt x="185225" y="66836"/>
                  </a:lnTo>
                  <a:lnTo>
                    <a:pt x="102903" y="21998"/>
                  </a:lnTo>
                  <a:lnTo>
                    <a:pt x="20581" y="66836"/>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2" name="Freeform: Shape 588">
              <a:extLst>
                <a:ext uri="{FF2B5EF4-FFF2-40B4-BE49-F238E27FC236}">
                  <a16:creationId xmlns:a16="http://schemas.microsoft.com/office/drawing/2014/main" id="{01A9609E-BE94-A34B-B614-6DF2B17AC724}"/>
                </a:ext>
              </a:extLst>
            </p:cNvPr>
            <p:cNvSpPr/>
            <p:nvPr/>
          </p:nvSpPr>
          <p:spPr>
            <a:xfrm>
              <a:off x="17539154" y="4292837"/>
              <a:ext cx="20580" cy="102604"/>
            </a:xfrm>
            <a:custGeom>
              <a:avLst/>
              <a:gdLst>
                <a:gd name="connsiteX0" fmla="*/ 0 w 20580"/>
                <a:gd name="connsiteY0" fmla="*/ 0 h 102604"/>
                <a:gd name="connsiteX1" fmla="*/ 20581 w 20580"/>
                <a:gd name="connsiteY1" fmla="*/ 0 h 102604"/>
                <a:gd name="connsiteX2" fmla="*/ 20581 w 20580"/>
                <a:gd name="connsiteY2" fmla="*/ 102605 h 102604"/>
                <a:gd name="connsiteX3" fmla="*/ 0 w 20580"/>
                <a:gd name="connsiteY3" fmla="*/ 102605 h 102604"/>
              </a:gdLst>
              <a:ahLst/>
              <a:cxnLst>
                <a:cxn ang="0">
                  <a:pos x="connsiteX0" y="connsiteY0"/>
                </a:cxn>
                <a:cxn ang="0">
                  <a:pos x="connsiteX1" y="connsiteY1"/>
                </a:cxn>
                <a:cxn ang="0">
                  <a:pos x="connsiteX2" y="connsiteY2"/>
                </a:cxn>
                <a:cxn ang="0">
                  <a:pos x="connsiteX3" y="connsiteY3"/>
                </a:cxn>
              </a:cxnLst>
              <a:rect l="l" t="t" r="r" b="b"/>
              <a:pathLst>
                <a:path w="20580" h="102604">
                  <a:moveTo>
                    <a:pt x="0" y="0"/>
                  </a:moveTo>
                  <a:lnTo>
                    <a:pt x="20581" y="0"/>
                  </a:lnTo>
                  <a:lnTo>
                    <a:pt x="20581" y="102605"/>
                  </a:lnTo>
                  <a:lnTo>
                    <a:pt x="0" y="102605"/>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3" name="Freeform: Shape 589">
              <a:extLst>
                <a:ext uri="{FF2B5EF4-FFF2-40B4-BE49-F238E27FC236}">
                  <a16:creationId xmlns:a16="http://schemas.microsoft.com/office/drawing/2014/main" id="{BD72EBF7-A34B-2F49-A417-60616ACA5BF6}"/>
                </a:ext>
              </a:extLst>
            </p:cNvPr>
            <p:cNvSpPr/>
            <p:nvPr/>
          </p:nvSpPr>
          <p:spPr>
            <a:xfrm rot="-1735200">
              <a:off x="17572329" y="4201180"/>
              <a:ext cx="101050" cy="20520"/>
            </a:xfrm>
            <a:custGeom>
              <a:avLst/>
              <a:gdLst>
                <a:gd name="connsiteX0" fmla="*/ 0 w 101050"/>
                <a:gd name="connsiteY0" fmla="*/ 0 h 20520"/>
                <a:gd name="connsiteX1" fmla="*/ 101051 w 101050"/>
                <a:gd name="connsiteY1" fmla="*/ 0 h 20520"/>
                <a:gd name="connsiteX2" fmla="*/ 101051 w 101050"/>
                <a:gd name="connsiteY2" fmla="*/ 20521 h 20520"/>
                <a:gd name="connsiteX3" fmla="*/ 0 w 101050"/>
                <a:gd name="connsiteY3" fmla="*/ 20521 h 20520"/>
              </a:gdLst>
              <a:ahLst/>
              <a:cxnLst>
                <a:cxn ang="0">
                  <a:pos x="connsiteX0" y="connsiteY0"/>
                </a:cxn>
                <a:cxn ang="0">
                  <a:pos x="connsiteX1" y="connsiteY1"/>
                </a:cxn>
                <a:cxn ang="0">
                  <a:pos x="connsiteX2" y="connsiteY2"/>
                </a:cxn>
                <a:cxn ang="0">
                  <a:pos x="connsiteX3" y="connsiteY3"/>
                </a:cxn>
              </a:cxnLst>
              <a:rect l="l" t="t" r="r" b="b"/>
              <a:pathLst>
                <a:path w="101050" h="20520">
                  <a:moveTo>
                    <a:pt x="0" y="0"/>
                  </a:moveTo>
                  <a:lnTo>
                    <a:pt x="101051" y="0"/>
                  </a:lnTo>
                  <a:lnTo>
                    <a:pt x="101051" y="20521"/>
                  </a:lnTo>
                  <a:lnTo>
                    <a:pt x="0" y="20521"/>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4" name="Freeform: Shape 590">
              <a:extLst>
                <a:ext uri="{FF2B5EF4-FFF2-40B4-BE49-F238E27FC236}">
                  <a16:creationId xmlns:a16="http://schemas.microsoft.com/office/drawing/2014/main" id="{017BA06E-DCDE-9245-9DA5-4F1F8D22C4A6}"/>
                </a:ext>
              </a:extLst>
            </p:cNvPr>
            <p:cNvSpPr/>
            <p:nvPr/>
          </p:nvSpPr>
          <p:spPr>
            <a:xfrm>
              <a:off x="17652348" y="4123539"/>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5" name="Freeform: Shape 591">
              <a:extLst>
                <a:ext uri="{FF2B5EF4-FFF2-40B4-BE49-F238E27FC236}">
                  <a16:creationId xmlns:a16="http://schemas.microsoft.com/office/drawing/2014/main" id="{4F67B2B8-11FC-B442-8854-F6BE204443C6}"/>
                </a:ext>
              </a:extLst>
            </p:cNvPr>
            <p:cNvSpPr/>
            <p:nvPr/>
          </p:nvSpPr>
          <p:spPr>
            <a:xfrm>
              <a:off x="17503138" y="4210753"/>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6" name="Freeform: Shape 592">
              <a:extLst>
                <a:ext uri="{FF2B5EF4-FFF2-40B4-BE49-F238E27FC236}">
                  <a16:creationId xmlns:a16="http://schemas.microsoft.com/office/drawing/2014/main" id="{91E964A2-60F7-C348-9793-D8EE48D6028F}"/>
                </a:ext>
              </a:extLst>
            </p:cNvPr>
            <p:cNvSpPr/>
            <p:nvPr/>
          </p:nvSpPr>
          <p:spPr>
            <a:xfrm>
              <a:off x="17503138" y="4385181"/>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7" name="Freeform: Shape 593">
              <a:extLst>
                <a:ext uri="{FF2B5EF4-FFF2-40B4-BE49-F238E27FC236}">
                  <a16:creationId xmlns:a16="http://schemas.microsoft.com/office/drawing/2014/main" id="{9A15055D-A43C-0141-AA18-0B9CA3940399}"/>
                </a:ext>
              </a:extLst>
            </p:cNvPr>
            <p:cNvSpPr/>
            <p:nvPr/>
          </p:nvSpPr>
          <p:spPr>
            <a:xfrm rot="-3665400">
              <a:off x="17877284" y="4160964"/>
              <a:ext cx="20580" cy="100757"/>
            </a:xfrm>
            <a:custGeom>
              <a:avLst/>
              <a:gdLst>
                <a:gd name="connsiteX0" fmla="*/ 0 w 20580"/>
                <a:gd name="connsiteY0" fmla="*/ 0 h 100757"/>
                <a:gd name="connsiteX1" fmla="*/ 20581 w 20580"/>
                <a:gd name="connsiteY1" fmla="*/ 0 h 100757"/>
                <a:gd name="connsiteX2" fmla="*/ 20581 w 20580"/>
                <a:gd name="connsiteY2" fmla="*/ 100758 h 100757"/>
                <a:gd name="connsiteX3" fmla="*/ 0 w 20580"/>
                <a:gd name="connsiteY3" fmla="*/ 100758 h 100757"/>
              </a:gdLst>
              <a:ahLst/>
              <a:cxnLst>
                <a:cxn ang="0">
                  <a:pos x="connsiteX0" y="connsiteY0"/>
                </a:cxn>
                <a:cxn ang="0">
                  <a:pos x="connsiteX1" y="connsiteY1"/>
                </a:cxn>
                <a:cxn ang="0">
                  <a:pos x="connsiteX2" y="connsiteY2"/>
                </a:cxn>
                <a:cxn ang="0">
                  <a:pos x="connsiteX3" y="connsiteY3"/>
                </a:cxn>
              </a:cxnLst>
              <a:rect l="l" t="t" r="r" b="b"/>
              <a:pathLst>
                <a:path w="20580" h="100757">
                  <a:moveTo>
                    <a:pt x="0" y="0"/>
                  </a:moveTo>
                  <a:lnTo>
                    <a:pt x="20581" y="0"/>
                  </a:lnTo>
                  <a:lnTo>
                    <a:pt x="20581" y="100758"/>
                  </a:lnTo>
                  <a:lnTo>
                    <a:pt x="0" y="100758"/>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8" name="Freeform: Shape 594">
              <a:extLst>
                <a:ext uri="{FF2B5EF4-FFF2-40B4-BE49-F238E27FC236}">
                  <a16:creationId xmlns:a16="http://schemas.microsoft.com/office/drawing/2014/main" id="{861ADC68-2BD5-EC4E-B641-B907A229F4D6}"/>
                </a:ext>
              </a:extLst>
            </p:cNvPr>
            <p:cNvSpPr/>
            <p:nvPr/>
          </p:nvSpPr>
          <p:spPr>
            <a:xfrm>
              <a:off x="17950766" y="4292837"/>
              <a:ext cx="20580" cy="102604"/>
            </a:xfrm>
            <a:custGeom>
              <a:avLst/>
              <a:gdLst>
                <a:gd name="connsiteX0" fmla="*/ 0 w 20580"/>
                <a:gd name="connsiteY0" fmla="*/ 0 h 102604"/>
                <a:gd name="connsiteX1" fmla="*/ 20581 w 20580"/>
                <a:gd name="connsiteY1" fmla="*/ 0 h 102604"/>
                <a:gd name="connsiteX2" fmla="*/ 20581 w 20580"/>
                <a:gd name="connsiteY2" fmla="*/ 102605 h 102604"/>
                <a:gd name="connsiteX3" fmla="*/ 0 w 20580"/>
                <a:gd name="connsiteY3" fmla="*/ 102605 h 102604"/>
              </a:gdLst>
              <a:ahLst/>
              <a:cxnLst>
                <a:cxn ang="0">
                  <a:pos x="connsiteX0" y="connsiteY0"/>
                </a:cxn>
                <a:cxn ang="0">
                  <a:pos x="connsiteX1" y="connsiteY1"/>
                </a:cxn>
                <a:cxn ang="0">
                  <a:pos x="connsiteX2" y="connsiteY2"/>
                </a:cxn>
                <a:cxn ang="0">
                  <a:pos x="connsiteX3" y="connsiteY3"/>
                </a:cxn>
              </a:cxnLst>
              <a:rect l="l" t="t" r="r" b="b"/>
              <a:pathLst>
                <a:path w="20580" h="102604">
                  <a:moveTo>
                    <a:pt x="0" y="0"/>
                  </a:moveTo>
                  <a:lnTo>
                    <a:pt x="20581" y="0"/>
                  </a:lnTo>
                  <a:lnTo>
                    <a:pt x="20581" y="102605"/>
                  </a:lnTo>
                  <a:lnTo>
                    <a:pt x="0" y="102605"/>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79" name="Freeform: Shape 595">
              <a:extLst>
                <a:ext uri="{FF2B5EF4-FFF2-40B4-BE49-F238E27FC236}">
                  <a16:creationId xmlns:a16="http://schemas.microsoft.com/office/drawing/2014/main" id="{BC799B33-16CD-AA42-9F1F-A7752741E44A}"/>
                </a:ext>
              </a:extLst>
            </p:cNvPr>
            <p:cNvSpPr/>
            <p:nvPr/>
          </p:nvSpPr>
          <p:spPr>
            <a:xfrm>
              <a:off x="17765541" y="4123539"/>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0" name="Freeform: Shape 596">
              <a:extLst>
                <a:ext uri="{FF2B5EF4-FFF2-40B4-BE49-F238E27FC236}">
                  <a16:creationId xmlns:a16="http://schemas.microsoft.com/office/drawing/2014/main" id="{77860293-E383-ED46-9E7A-0AAF8103A60A}"/>
                </a:ext>
              </a:extLst>
            </p:cNvPr>
            <p:cNvSpPr/>
            <p:nvPr/>
          </p:nvSpPr>
          <p:spPr>
            <a:xfrm>
              <a:off x="17914750" y="4210753"/>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1" name="Freeform: Shape 597">
              <a:extLst>
                <a:ext uri="{FF2B5EF4-FFF2-40B4-BE49-F238E27FC236}">
                  <a16:creationId xmlns:a16="http://schemas.microsoft.com/office/drawing/2014/main" id="{E7A61E13-E3D3-0445-9DF6-F5585E25BCE2}"/>
                </a:ext>
              </a:extLst>
            </p:cNvPr>
            <p:cNvSpPr/>
            <p:nvPr/>
          </p:nvSpPr>
          <p:spPr>
            <a:xfrm>
              <a:off x="17914750" y="4385181"/>
              <a:ext cx="92612" cy="92344"/>
            </a:xfrm>
            <a:custGeom>
              <a:avLst/>
              <a:gdLst>
                <a:gd name="connsiteX0" fmla="*/ 46306 w 92612"/>
                <a:gd name="connsiteY0" fmla="*/ 92344 h 92344"/>
                <a:gd name="connsiteX1" fmla="*/ 0 w 92612"/>
                <a:gd name="connsiteY1" fmla="*/ 46172 h 92344"/>
                <a:gd name="connsiteX2" fmla="*/ 46306 w 92612"/>
                <a:gd name="connsiteY2" fmla="*/ 0 h 92344"/>
                <a:gd name="connsiteX3" fmla="*/ 92613 w 92612"/>
                <a:gd name="connsiteY3" fmla="*/ 46172 h 92344"/>
                <a:gd name="connsiteX4" fmla="*/ 46306 w 92612"/>
                <a:gd name="connsiteY4" fmla="*/ 92344 h 92344"/>
                <a:gd name="connsiteX5" fmla="*/ 46306 w 92612"/>
                <a:gd name="connsiteY5" fmla="*/ 20521 h 92344"/>
                <a:gd name="connsiteX6" fmla="*/ 20581 w 92612"/>
                <a:gd name="connsiteY6" fmla="*/ 46172 h 92344"/>
                <a:gd name="connsiteX7" fmla="*/ 46306 w 92612"/>
                <a:gd name="connsiteY7" fmla="*/ 71823 h 92344"/>
                <a:gd name="connsiteX8" fmla="*/ 72032 w 92612"/>
                <a:gd name="connsiteY8" fmla="*/ 46172 h 92344"/>
                <a:gd name="connsiteX9" fmla="*/ 46306 w 92612"/>
                <a:gd name="connsiteY9"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612" h="92344">
                  <a:moveTo>
                    <a:pt x="46306" y="92344"/>
                  </a:moveTo>
                  <a:cubicBezTo>
                    <a:pt x="20732" y="92344"/>
                    <a:pt x="0" y="71672"/>
                    <a:pt x="0" y="46172"/>
                  </a:cubicBezTo>
                  <a:cubicBezTo>
                    <a:pt x="0" y="20672"/>
                    <a:pt x="20732" y="0"/>
                    <a:pt x="46306" y="0"/>
                  </a:cubicBezTo>
                  <a:cubicBezTo>
                    <a:pt x="71881" y="0"/>
                    <a:pt x="92613" y="20672"/>
                    <a:pt x="92613" y="46172"/>
                  </a:cubicBezTo>
                  <a:cubicBezTo>
                    <a:pt x="92556" y="71649"/>
                    <a:pt x="71857" y="92288"/>
                    <a:pt x="46306" y="92344"/>
                  </a:cubicBezTo>
                  <a:close/>
                  <a:moveTo>
                    <a:pt x="46306" y="20521"/>
                  </a:moveTo>
                  <a:cubicBezTo>
                    <a:pt x="32098" y="20521"/>
                    <a:pt x="20581" y="32005"/>
                    <a:pt x="20581" y="46172"/>
                  </a:cubicBezTo>
                  <a:cubicBezTo>
                    <a:pt x="20581" y="60339"/>
                    <a:pt x="32098" y="71823"/>
                    <a:pt x="46306" y="71823"/>
                  </a:cubicBezTo>
                  <a:cubicBezTo>
                    <a:pt x="60514" y="71823"/>
                    <a:pt x="72032" y="60339"/>
                    <a:pt x="72032" y="46172"/>
                  </a:cubicBezTo>
                  <a:cubicBezTo>
                    <a:pt x="72032" y="32005"/>
                    <a:pt x="60514" y="20521"/>
                    <a:pt x="46306"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2" name="Freeform: Shape 598">
              <a:extLst>
                <a:ext uri="{FF2B5EF4-FFF2-40B4-BE49-F238E27FC236}">
                  <a16:creationId xmlns:a16="http://schemas.microsoft.com/office/drawing/2014/main" id="{13A02685-32CA-3747-BDFA-E66080D39697}"/>
                </a:ext>
              </a:extLst>
            </p:cNvPr>
            <p:cNvSpPr/>
            <p:nvPr/>
          </p:nvSpPr>
          <p:spPr>
            <a:xfrm rot="-1735200">
              <a:off x="17781971" y="4559149"/>
              <a:ext cx="97654" cy="20520"/>
            </a:xfrm>
            <a:custGeom>
              <a:avLst/>
              <a:gdLst>
                <a:gd name="connsiteX0" fmla="*/ 0 w 97654"/>
                <a:gd name="connsiteY0" fmla="*/ 0 h 20520"/>
                <a:gd name="connsiteX1" fmla="*/ 97655 w 97654"/>
                <a:gd name="connsiteY1" fmla="*/ 0 h 20520"/>
                <a:gd name="connsiteX2" fmla="*/ 97655 w 97654"/>
                <a:gd name="connsiteY2" fmla="*/ 20521 h 20520"/>
                <a:gd name="connsiteX3" fmla="*/ 0 w 97654"/>
                <a:gd name="connsiteY3" fmla="*/ 20521 h 20520"/>
              </a:gdLst>
              <a:ahLst/>
              <a:cxnLst>
                <a:cxn ang="0">
                  <a:pos x="connsiteX0" y="connsiteY0"/>
                </a:cxn>
                <a:cxn ang="0">
                  <a:pos x="connsiteX1" y="connsiteY1"/>
                </a:cxn>
                <a:cxn ang="0">
                  <a:pos x="connsiteX2" y="connsiteY2"/>
                </a:cxn>
                <a:cxn ang="0">
                  <a:pos x="connsiteX3" y="connsiteY3"/>
                </a:cxn>
              </a:cxnLst>
              <a:rect l="l" t="t" r="r" b="b"/>
              <a:pathLst>
                <a:path w="97654" h="20520">
                  <a:moveTo>
                    <a:pt x="0" y="0"/>
                  </a:moveTo>
                  <a:lnTo>
                    <a:pt x="97655" y="0"/>
                  </a:lnTo>
                  <a:lnTo>
                    <a:pt x="97655" y="20521"/>
                  </a:lnTo>
                  <a:lnTo>
                    <a:pt x="0" y="20521"/>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3" name="Freeform: Shape 599">
              <a:extLst>
                <a:ext uri="{FF2B5EF4-FFF2-40B4-BE49-F238E27FC236}">
                  <a16:creationId xmlns:a16="http://schemas.microsoft.com/office/drawing/2014/main" id="{182ACCBF-D525-5644-AF6A-19F156CF8ED3}"/>
                </a:ext>
              </a:extLst>
            </p:cNvPr>
            <p:cNvSpPr/>
            <p:nvPr/>
          </p:nvSpPr>
          <p:spPr>
            <a:xfrm rot="-3542399">
              <a:off x="17674040" y="4524897"/>
              <a:ext cx="20580" cy="89368"/>
            </a:xfrm>
            <a:custGeom>
              <a:avLst/>
              <a:gdLst>
                <a:gd name="connsiteX0" fmla="*/ 0 w 20580"/>
                <a:gd name="connsiteY0" fmla="*/ 0 h 89368"/>
                <a:gd name="connsiteX1" fmla="*/ 20581 w 20580"/>
                <a:gd name="connsiteY1" fmla="*/ 0 h 89368"/>
                <a:gd name="connsiteX2" fmla="*/ 20581 w 20580"/>
                <a:gd name="connsiteY2" fmla="*/ 89369 h 89368"/>
                <a:gd name="connsiteX3" fmla="*/ 0 w 20580"/>
                <a:gd name="connsiteY3" fmla="*/ 89369 h 89368"/>
              </a:gdLst>
              <a:ahLst/>
              <a:cxnLst>
                <a:cxn ang="0">
                  <a:pos x="connsiteX0" y="connsiteY0"/>
                </a:cxn>
                <a:cxn ang="0">
                  <a:pos x="connsiteX1" y="connsiteY1"/>
                </a:cxn>
                <a:cxn ang="0">
                  <a:pos x="connsiteX2" y="connsiteY2"/>
                </a:cxn>
                <a:cxn ang="0">
                  <a:pos x="connsiteX3" y="connsiteY3"/>
                </a:cxn>
              </a:cxnLst>
              <a:rect l="l" t="t" r="r" b="b"/>
              <a:pathLst>
                <a:path w="20580" h="89368">
                  <a:moveTo>
                    <a:pt x="0" y="0"/>
                  </a:moveTo>
                  <a:lnTo>
                    <a:pt x="20581" y="0"/>
                  </a:lnTo>
                  <a:lnTo>
                    <a:pt x="20581" y="89369"/>
                  </a:lnTo>
                  <a:lnTo>
                    <a:pt x="0" y="89369"/>
                  </a:ln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4" name="Freeform: Shape 600">
              <a:extLst>
                <a:ext uri="{FF2B5EF4-FFF2-40B4-BE49-F238E27FC236}">
                  <a16:creationId xmlns:a16="http://schemas.microsoft.com/office/drawing/2014/main" id="{A9648718-C976-BA42-8FE6-47A46B91665F}"/>
                </a:ext>
              </a:extLst>
            </p:cNvPr>
            <p:cNvSpPr/>
            <p:nvPr/>
          </p:nvSpPr>
          <p:spPr>
            <a:xfrm>
              <a:off x="17857804" y="4481117"/>
              <a:ext cx="92612" cy="92344"/>
            </a:xfrm>
            <a:custGeom>
              <a:avLst/>
              <a:gdLst>
                <a:gd name="connsiteX0" fmla="*/ 46347 w 92612"/>
                <a:gd name="connsiteY0" fmla="*/ 92344 h 92344"/>
                <a:gd name="connsiteX1" fmla="*/ 0 w 92612"/>
                <a:gd name="connsiteY1" fmla="*/ 46213 h 92344"/>
                <a:gd name="connsiteX2" fmla="*/ 46266 w 92612"/>
                <a:gd name="connsiteY2" fmla="*/ 0 h 92344"/>
                <a:gd name="connsiteX3" fmla="*/ 79070 w 92612"/>
                <a:gd name="connsiteY3" fmla="*/ 13544 h 92344"/>
                <a:gd name="connsiteX4" fmla="*/ 79070 w 92612"/>
                <a:gd name="connsiteY4" fmla="*/ 13544 h 92344"/>
                <a:gd name="connsiteX5" fmla="*/ 79030 w 92612"/>
                <a:gd name="connsiteY5" fmla="*/ 78841 h 92344"/>
                <a:gd name="connsiteX6" fmla="*/ 46347 w 92612"/>
                <a:gd name="connsiteY6" fmla="*/ 92344 h 92344"/>
                <a:gd name="connsiteX7" fmla="*/ 46347 w 92612"/>
                <a:gd name="connsiteY7" fmla="*/ 20521 h 92344"/>
                <a:gd name="connsiteX8" fmla="*/ 20564 w 92612"/>
                <a:gd name="connsiteY8" fmla="*/ 46115 h 92344"/>
                <a:gd name="connsiteX9" fmla="*/ 46233 w 92612"/>
                <a:gd name="connsiteY9" fmla="*/ 71823 h 92344"/>
                <a:gd name="connsiteX10" fmla="*/ 72016 w 92612"/>
                <a:gd name="connsiteY10" fmla="*/ 46229 h 92344"/>
                <a:gd name="connsiteX11" fmla="*/ 64458 w 92612"/>
                <a:gd name="connsiteY11" fmla="*/ 28011 h 92344"/>
                <a:gd name="connsiteX12" fmla="*/ 46347 w 92612"/>
                <a:gd name="connsiteY12"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12" h="92344">
                  <a:moveTo>
                    <a:pt x="46347" y="92344"/>
                  </a:moveTo>
                  <a:cubicBezTo>
                    <a:pt x="20773" y="92367"/>
                    <a:pt x="23" y="71713"/>
                    <a:pt x="0" y="46213"/>
                  </a:cubicBezTo>
                  <a:cubicBezTo>
                    <a:pt x="-22" y="20713"/>
                    <a:pt x="20691" y="22"/>
                    <a:pt x="46266" y="0"/>
                  </a:cubicBezTo>
                  <a:cubicBezTo>
                    <a:pt x="58571" y="-11"/>
                    <a:pt x="70374" y="4862"/>
                    <a:pt x="79070" y="13544"/>
                  </a:cubicBezTo>
                  <a:lnTo>
                    <a:pt x="79070" y="13544"/>
                  </a:lnTo>
                  <a:cubicBezTo>
                    <a:pt x="97143" y="31586"/>
                    <a:pt x="97125" y="60821"/>
                    <a:pt x="79030" y="78841"/>
                  </a:cubicBezTo>
                  <a:cubicBezTo>
                    <a:pt x="70357" y="87478"/>
                    <a:pt x="58604" y="92333"/>
                    <a:pt x="46347" y="92344"/>
                  </a:cubicBezTo>
                  <a:close/>
                  <a:moveTo>
                    <a:pt x="46347" y="20521"/>
                  </a:moveTo>
                  <a:cubicBezTo>
                    <a:pt x="32139" y="20490"/>
                    <a:pt x="20596" y="31948"/>
                    <a:pt x="20564" y="46115"/>
                  </a:cubicBezTo>
                  <a:cubicBezTo>
                    <a:pt x="20533" y="60282"/>
                    <a:pt x="32025" y="71792"/>
                    <a:pt x="46233" y="71823"/>
                  </a:cubicBezTo>
                  <a:cubicBezTo>
                    <a:pt x="60441" y="71855"/>
                    <a:pt x="71984" y="60396"/>
                    <a:pt x="72016" y="46229"/>
                  </a:cubicBezTo>
                  <a:cubicBezTo>
                    <a:pt x="72031" y="39395"/>
                    <a:pt x="69311" y="32837"/>
                    <a:pt x="64458" y="28011"/>
                  </a:cubicBezTo>
                  <a:cubicBezTo>
                    <a:pt x="59682" y="23180"/>
                    <a:pt x="53150" y="20479"/>
                    <a:pt x="46347"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5" name="Freeform: Shape 601">
              <a:extLst>
                <a:ext uri="{FF2B5EF4-FFF2-40B4-BE49-F238E27FC236}">
                  <a16:creationId xmlns:a16="http://schemas.microsoft.com/office/drawing/2014/main" id="{0A47D455-5FEB-D64A-B0B9-81F51413ADD0}"/>
                </a:ext>
              </a:extLst>
            </p:cNvPr>
            <p:cNvSpPr/>
            <p:nvPr/>
          </p:nvSpPr>
          <p:spPr>
            <a:xfrm>
              <a:off x="17708903" y="4561661"/>
              <a:ext cx="92612" cy="92344"/>
            </a:xfrm>
            <a:custGeom>
              <a:avLst/>
              <a:gdLst>
                <a:gd name="connsiteX0" fmla="*/ 46347 w 92612"/>
                <a:gd name="connsiteY0" fmla="*/ 92344 h 92344"/>
                <a:gd name="connsiteX1" fmla="*/ 0 w 92612"/>
                <a:gd name="connsiteY1" fmla="*/ 46213 h 92344"/>
                <a:gd name="connsiteX2" fmla="*/ 46266 w 92612"/>
                <a:gd name="connsiteY2" fmla="*/ 0 h 92344"/>
                <a:gd name="connsiteX3" fmla="*/ 79070 w 92612"/>
                <a:gd name="connsiteY3" fmla="*/ 13544 h 92344"/>
                <a:gd name="connsiteX4" fmla="*/ 79070 w 92612"/>
                <a:gd name="connsiteY4" fmla="*/ 13544 h 92344"/>
                <a:gd name="connsiteX5" fmla="*/ 79030 w 92612"/>
                <a:gd name="connsiteY5" fmla="*/ 78841 h 92344"/>
                <a:gd name="connsiteX6" fmla="*/ 46347 w 92612"/>
                <a:gd name="connsiteY6" fmla="*/ 92344 h 92344"/>
                <a:gd name="connsiteX7" fmla="*/ 46347 w 92612"/>
                <a:gd name="connsiteY7" fmla="*/ 20521 h 92344"/>
                <a:gd name="connsiteX8" fmla="*/ 20419 w 92612"/>
                <a:gd name="connsiteY8" fmla="*/ 46175 h 92344"/>
                <a:gd name="connsiteX9" fmla="*/ 46148 w 92612"/>
                <a:gd name="connsiteY9" fmla="*/ 72028 h 92344"/>
                <a:gd name="connsiteX10" fmla="*/ 72076 w 92612"/>
                <a:gd name="connsiteY10" fmla="*/ 46374 h 92344"/>
                <a:gd name="connsiteX11" fmla="*/ 64561 w 92612"/>
                <a:gd name="connsiteY11" fmla="*/ 28114 h 92344"/>
                <a:gd name="connsiteX12" fmla="*/ 64561 w 92612"/>
                <a:gd name="connsiteY12" fmla="*/ 28114 h 92344"/>
                <a:gd name="connsiteX13" fmla="*/ 46347 w 92612"/>
                <a:gd name="connsiteY13" fmla="*/ 20521 h 9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612" h="92344">
                  <a:moveTo>
                    <a:pt x="46347" y="92344"/>
                  </a:moveTo>
                  <a:cubicBezTo>
                    <a:pt x="20773" y="92367"/>
                    <a:pt x="23" y="71713"/>
                    <a:pt x="0" y="46213"/>
                  </a:cubicBezTo>
                  <a:cubicBezTo>
                    <a:pt x="-22" y="20713"/>
                    <a:pt x="20691" y="22"/>
                    <a:pt x="46266" y="0"/>
                  </a:cubicBezTo>
                  <a:cubicBezTo>
                    <a:pt x="58571" y="-11"/>
                    <a:pt x="70374" y="4862"/>
                    <a:pt x="79070" y="13544"/>
                  </a:cubicBezTo>
                  <a:lnTo>
                    <a:pt x="79070" y="13544"/>
                  </a:lnTo>
                  <a:cubicBezTo>
                    <a:pt x="97143" y="31586"/>
                    <a:pt x="97125" y="60821"/>
                    <a:pt x="79030" y="78841"/>
                  </a:cubicBezTo>
                  <a:cubicBezTo>
                    <a:pt x="70357" y="87478"/>
                    <a:pt x="58604" y="92333"/>
                    <a:pt x="46347" y="92344"/>
                  </a:cubicBezTo>
                  <a:close/>
                  <a:moveTo>
                    <a:pt x="46347" y="20521"/>
                  </a:moveTo>
                  <a:cubicBezTo>
                    <a:pt x="32082" y="20466"/>
                    <a:pt x="20474" y="31952"/>
                    <a:pt x="20419" y="46175"/>
                  </a:cubicBezTo>
                  <a:cubicBezTo>
                    <a:pt x="20364" y="60398"/>
                    <a:pt x="31883" y="71973"/>
                    <a:pt x="46148" y="72028"/>
                  </a:cubicBezTo>
                  <a:cubicBezTo>
                    <a:pt x="60413" y="72083"/>
                    <a:pt x="72021" y="60597"/>
                    <a:pt x="72076" y="46374"/>
                  </a:cubicBezTo>
                  <a:cubicBezTo>
                    <a:pt x="72102" y="39533"/>
                    <a:pt x="69399" y="32964"/>
                    <a:pt x="64561" y="28114"/>
                  </a:cubicBezTo>
                  <a:lnTo>
                    <a:pt x="64561" y="28114"/>
                  </a:lnTo>
                  <a:cubicBezTo>
                    <a:pt x="59744" y="23268"/>
                    <a:pt x="53189" y="20536"/>
                    <a:pt x="46347" y="20521"/>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sp>
          <p:nvSpPr>
            <p:cNvPr id="686" name="Freeform: Shape 602">
              <a:extLst>
                <a:ext uri="{FF2B5EF4-FFF2-40B4-BE49-F238E27FC236}">
                  <a16:creationId xmlns:a16="http://schemas.microsoft.com/office/drawing/2014/main" id="{FC454150-3FA5-9442-BB9D-B118FC4B9F91}"/>
                </a:ext>
              </a:extLst>
            </p:cNvPr>
            <p:cNvSpPr/>
            <p:nvPr/>
          </p:nvSpPr>
          <p:spPr>
            <a:xfrm>
              <a:off x="17570378" y="4479365"/>
              <a:ext cx="92588" cy="92352"/>
            </a:xfrm>
            <a:custGeom>
              <a:avLst/>
              <a:gdLst>
                <a:gd name="connsiteX0" fmla="*/ 46262 w 92588"/>
                <a:gd name="connsiteY0" fmla="*/ 92352 h 92352"/>
                <a:gd name="connsiteX1" fmla="*/ 13539 w 92588"/>
                <a:gd name="connsiteY1" fmla="*/ 78808 h 92352"/>
                <a:gd name="connsiteX2" fmla="*/ 13591 w 92588"/>
                <a:gd name="connsiteY2" fmla="*/ 13500 h 92352"/>
                <a:gd name="connsiteX3" fmla="*/ 79089 w 92588"/>
                <a:gd name="connsiteY3" fmla="*/ 13551 h 92352"/>
                <a:gd name="connsiteX4" fmla="*/ 79089 w 92588"/>
                <a:gd name="connsiteY4" fmla="*/ 13551 h 92352"/>
                <a:gd name="connsiteX5" fmla="*/ 79089 w 92588"/>
                <a:gd name="connsiteY5" fmla="*/ 78808 h 92352"/>
                <a:gd name="connsiteX6" fmla="*/ 46262 w 92588"/>
                <a:gd name="connsiteY6" fmla="*/ 92352 h 92352"/>
                <a:gd name="connsiteX7" fmla="*/ 46262 w 92588"/>
                <a:gd name="connsiteY7" fmla="*/ 20529 h 92352"/>
                <a:gd name="connsiteX8" fmla="*/ 20594 w 92588"/>
                <a:gd name="connsiteY8" fmla="*/ 46236 h 92352"/>
                <a:gd name="connsiteX9" fmla="*/ 28152 w 92588"/>
                <a:gd name="connsiteY9" fmla="*/ 64341 h 92352"/>
                <a:gd name="connsiteX10" fmla="*/ 64476 w 92588"/>
                <a:gd name="connsiteY10" fmla="*/ 64341 h 92352"/>
                <a:gd name="connsiteX11" fmla="*/ 64522 w 92588"/>
                <a:gd name="connsiteY11" fmla="*/ 28065 h 92352"/>
                <a:gd name="connsiteX12" fmla="*/ 46262 w 92588"/>
                <a:gd name="connsiteY12" fmla="*/ 20529 h 9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88" h="92352">
                  <a:moveTo>
                    <a:pt x="46262" y="92352"/>
                  </a:moveTo>
                  <a:cubicBezTo>
                    <a:pt x="33969" y="92421"/>
                    <a:pt x="22169" y="87537"/>
                    <a:pt x="13539" y="78808"/>
                  </a:cubicBezTo>
                  <a:cubicBezTo>
                    <a:pt x="-4533" y="60760"/>
                    <a:pt x="-4510" y="31520"/>
                    <a:pt x="13591" y="13500"/>
                  </a:cubicBezTo>
                  <a:cubicBezTo>
                    <a:pt x="31692" y="-4520"/>
                    <a:pt x="61016" y="-4497"/>
                    <a:pt x="79089" y="13551"/>
                  </a:cubicBezTo>
                  <a:lnTo>
                    <a:pt x="79089" y="13551"/>
                  </a:lnTo>
                  <a:cubicBezTo>
                    <a:pt x="97089" y="31601"/>
                    <a:pt x="97089" y="60758"/>
                    <a:pt x="79089" y="78808"/>
                  </a:cubicBezTo>
                  <a:cubicBezTo>
                    <a:pt x="70427" y="87553"/>
                    <a:pt x="58589" y="92437"/>
                    <a:pt x="46262" y="92352"/>
                  </a:cubicBezTo>
                  <a:close/>
                  <a:moveTo>
                    <a:pt x="46262" y="20529"/>
                  </a:moveTo>
                  <a:cubicBezTo>
                    <a:pt x="32055" y="20560"/>
                    <a:pt x="20562" y="32070"/>
                    <a:pt x="20594" y="46236"/>
                  </a:cubicBezTo>
                  <a:cubicBezTo>
                    <a:pt x="20609" y="53031"/>
                    <a:pt x="23327" y="59542"/>
                    <a:pt x="28152" y="64341"/>
                  </a:cubicBezTo>
                  <a:cubicBezTo>
                    <a:pt x="38303" y="74048"/>
                    <a:pt x="54325" y="74048"/>
                    <a:pt x="64476" y="64341"/>
                  </a:cubicBezTo>
                  <a:cubicBezTo>
                    <a:pt x="74536" y="54336"/>
                    <a:pt x="74556" y="38095"/>
                    <a:pt x="64522" y="28065"/>
                  </a:cubicBezTo>
                  <a:cubicBezTo>
                    <a:pt x="59685" y="23229"/>
                    <a:pt x="53113" y="20516"/>
                    <a:pt x="46262" y="20529"/>
                  </a:cubicBezTo>
                  <a:close/>
                </a:path>
              </a:pathLst>
            </a:custGeom>
            <a:solidFill>
              <a:srgbClr val="FFFFFF"/>
            </a:solidFill>
            <a:ln w="10239" cap="flat">
              <a:noFill/>
              <a:prstDash val="solid"/>
              <a:miter/>
            </a:ln>
          </p:spPr>
          <p:txBody>
            <a:bodyPr rtlCol="0" anchor="ctr"/>
            <a:lstStyle/>
            <a:p>
              <a:pPr defTabSz="731534"/>
              <a:endParaRPr lang="en-US">
                <a:solidFill>
                  <a:srgbClr val="FFFFFF"/>
                </a:solidFill>
              </a:endParaRPr>
            </a:p>
          </p:txBody>
        </p:sp>
      </p:grpSp>
      <p:pic>
        <p:nvPicPr>
          <p:cNvPr id="687" name="Picture 686" descr="A close up of a logo&#10;&#10;Description automatically generated">
            <a:extLst>
              <a:ext uri="{FF2B5EF4-FFF2-40B4-BE49-F238E27FC236}">
                <a16:creationId xmlns:a16="http://schemas.microsoft.com/office/drawing/2014/main" id="{9B5EB9F5-73A0-9D4E-87B2-545EA85041E8}"/>
              </a:ext>
            </a:extLst>
          </p:cNvPr>
          <p:cNvPicPr>
            <a:picLocks noChangeAspect="1"/>
          </p:cNvPicPr>
          <p:nvPr/>
        </p:nvPicPr>
        <p:blipFill>
          <a:blip r:embed="rId20"/>
          <a:stretch>
            <a:fillRect/>
          </a:stretch>
        </p:blipFill>
        <p:spPr>
          <a:xfrm>
            <a:off x="11844866" y="4136261"/>
            <a:ext cx="305799" cy="548640"/>
          </a:xfrm>
          <a:prstGeom prst="rect">
            <a:avLst/>
          </a:prstGeom>
        </p:spPr>
      </p:pic>
    </p:spTree>
    <p:extLst>
      <p:ext uri="{BB962C8B-B14F-4D97-AF65-F5344CB8AC3E}">
        <p14:creationId xmlns:p14="http://schemas.microsoft.com/office/powerpoint/2010/main" val="153968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delivery at Amazon</a:t>
            </a:r>
          </a:p>
        </p:txBody>
      </p:sp>
      <p:sp>
        <p:nvSpPr>
          <p:cNvPr id="463" name="Rounded Rectangle 5">
            <a:extLst>
              <a:ext uri="{FF2B5EF4-FFF2-40B4-BE49-F238E27FC236}">
                <a16:creationId xmlns:a16="http://schemas.microsoft.com/office/drawing/2014/main" id="{7E282E00-871E-2E48-84DA-F89B62A54928}"/>
              </a:ext>
            </a:extLst>
          </p:cNvPr>
          <p:cNvSpPr/>
          <p:nvPr/>
        </p:nvSpPr>
        <p:spPr bwMode="auto">
          <a:xfrm>
            <a:off x="503659" y="5379475"/>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Dev/Test</a:t>
            </a:r>
          </a:p>
        </p:txBody>
      </p:sp>
      <p:sp>
        <p:nvSpPr>
          <p:cNvPr id="464" name="Rounded Rectangle 4">
            <a:extLst>
              <a:ext uri="{FF2B5EF4-FFF2-40B4-BE49-F238E27FC236}">
                <a16:creationId xmlns:a16="http://schemas.microsoft.com/office/drawing/2014/main" id="{96145B79-E4AE-804A-A631-2EB3ABBF578B}"/>
              </a:ext>
            </a:extLst>
          </p:cNvPr>
          <p:cNvSpPr/>
          <p:nvPr/>
        </p:nvSpPr>
        <p:spPr bwMode="auto">
          <a:xfrm>
            <a:off x="4016881" y="5379475"/>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Code review</a:t>
            </a:r>
          </a:p>
        </p:txBody>
      </p:sp>
      <p:sp>
        <p:nvSpPr>
          <p:cNvPr id="465" name="Rounded Rectangle 6">
            <a:extLst>
              <a:ext uri="{FF2B5EF4-FFF2-40B4-BE49-F238E27FC236}">
                <a16:creationId xmlns:a16="http://schemas.microsoft.com/office/drawing/2014/main" id="{20284FD1-661B-BA47-8C26-BB70DF29BB6C}"/>
              </a:ext>
            </a:extLst>
          </p:cNvPr>
          <p:cNvSpPr/>
          <p:nvPr/>
        </p:nvSpPr>
        <p:spPr bwMode="auto">
          <a:xfrm>
            <a:off x="7426631" y="5379475"/>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Pre-production</a:t>
            </a:r>
          </a:p>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testing</a:t>
            </a:r>
          </a:p>
        </p:txBody>
      </p:sp>
      <p:sp>
        <p:nvSpPr>
          <p:cNvPr id="466" name="Rounded Rectangle 7">
            <a:extLst>
              <a:ext uri="{FF2B5EF4-FFF2-40B4-BE49-F238E27FC236}">
                <a16:creationId xmlns:a16="http://schemas.microsoft.com/office/drawing/2014/main" id="{222FA827-A3EE-5F49-A24E-9A4D3EFC9050}"/>
              </a:ext>
            </a:extLst>
          </p:cNvPr>
          <p:cNvSpPr/>
          <p:nvPr/>
        </p:nvSpPr>
        <p:spPr bwMode="auto">
          <a:xfrm>
            <a:off x="10836382" y="5379475"/>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Production</a:t>
            </a:r>
          </a:p>
        </p:txBody>
      </p:sp>
      <p:cxnSp>
        <p:nvCxnSpPr>
          <p:cNvPr id="467" name="Straight Connector 466">
            <a:extLst>
              <a:ext uri="{FF2B5EF4-FFF2-40B4-BE49-F238E27FC236}">
                <a16:creationId xmlns:a16="http://schemas.microsoft.com/office/drawing/2014/main" id="{E449D7E7-A9C5-5447-9FA6-1CAF71A2C018}"/>
              </a:ext>
            </a:extLst>
          </p:cNvPr>
          <p:cNvCxnSpPr/>
          <p:nvPr/>
        </p:nvCxnSpPr>
        <p:spPr>
          <a:xfrm>
            <a:off x="503659" y="5007999"/>
            <a:ext cx="3221352" cy="0"/>
          </a:xfrm>
          <a:prstGeom prst="line">
            <a:avLst/>
          </a:prstGeom>
          <a:noFill/>
          <a:ln w="25400" cap="flat" cmpd="sng" algn="ctr">
            <a:solidFill>
              <a:srgbClr val="00A0C8"/>
            </a:solidFill>
            <a:prstDash val="solid"/>
            <a:headEnd type="none"/>
            <a:tailEnd type="none"/>
          </a:ln>
          <a:effectLst/>
        </p:spPr>
      </p:cxnSp>
      <p:cxnSp>
        <p:nvCxnSpPr>
          <p:cNvPr id="468" name="Straight Connector 467">
            <a:extLst>
              <a:ext uri="{FF2B5EF4-FFF2-40B4-BE49-F238E27FC236}">
                <a16:creationId xmlns:a16="http://schemas.microsoft.com/office/drawing/2014/main" id="{823002B9-7D89-B74F-AAA9-3048CBE3ADF1}"/>
              </a:ext>
            </a:extLst>
          </p:cNvPr>
          <p:cNvCxnSpPr/>
          <p:nvPr/>
        </p:nvCxnSpPr>
        <p:spPr>
          <a:xfrm>
            <a:off x="4016881" y="5007999"/>
            <a:ext cx="3221352" cy="0"/>
          </a:xfrm>
          <a:prstGeom prst="line">
            <a:avLst/>
          </a:prstGeom>
          <a:noFill/>
          <a:ln w="25400" cap="flat" cmpd="sng" algn="ctr">
            <a:solidFill>
              <a:srgbClr val="00A0C8"/>
            </a:solidFill>
            <a:prstDash val="solid"/>
            <a:headEnd type="none"/>
            <a:tailEnd type="none"/>
          </a:ln>
          <a:effectLst/>
        </p:spPr>
      </p:cxnSp>
      <p:cxnSp>
        <p:nvCxnSpPr>
          <p:cNvPr id="469" name="Straight Connector 468">
            <a:extLst>
              <a:ext uri="{FF2B5EF4-FFF2-40B4-BE49-F238E27FC236}">
                <a16:creationId xmlns:a16="http://schemas.microsoft.com/office/drawing/2014/main" id="{8A7EE82A-08F1-BC40-9F47-7C9CF125743E}"/>
              </a:ext>
            </a:extLst>
          </p:cNvPr>
          <p:cNvCxnSpPr/>
          <p:nvPr/>
        </p:nvCxnSpPr>
        <p:spPr>
          <a:xfrm>
            <a:off x="7426631" y="5007999"/>
            <a:ext cx="3221352" cy="0"/>
          </a:xfrm>
          <a:prstGeom prst="line">
            <a:avLst/>
          </a:prstGeom>
          <a:noFill/>
          <a:ln w="25400" cap="flat" cmpd="sng" algn="ctr">
            <a:solidFill>
              <a:srgbClr val="00A0C8"/>
            </a:solidFill>
            <a:prstDash val="solid"/>
            <a:headEnd type="none"/>
            <a:tailEnd type="none"/>
          </a:ln>
          <a:effectLst/>
        </p:spPr>
      </p:cxnSp>
      <p:cxnSp>
        <p:nvCxnSpPr>
          <p:cNvPr id="470" name="Straight Connector 469">
            <a:extLst>
              <a:ext uri="{FF2B5EF4-FFF2-40B4-BE49-F238E27FC236}">
                <a16:creationId xmlns:a16="http://schemas.microsoft.com/office/drawing/2014/main" id="{4F140767-0738-3140-A093-0B3570F0FD08}"/>
              </a:ext>
            </a:extLst>
          </p:cNvPr>
          <p:cNvCxnSpPr/>
          <p:nvPr/>
        </p:nvCxnSpPr>
        <p:spPr>
          <a:xfrm>
            <a:off x="10836382" y="5007999"/>
            <a:ext cx="3221352" cy="0"/>
          </a:xfrm>
          <a:prstGeom prst="line">
            <a:avLst/>
          </a:prstGeom>
          <a:noFill/>
          <a:ln w="25400" cap="flat" cmpd="sng" algn="ctr">
            <a:solidFill>
              <a:srgbClr val="00A0C8"/>
            </a:solidFill>
            <a:prstDash val="solid"/>
            <a:headEnd type="none"/>
            <a:tailEnd type="none"/>
          </a:ln>
          <a:effectLst/>
        </p:spPr>
      </p:cxnSp>
      <p:grpSp>
        <p:nvGrpSpPr>
          <p:cNvPr id="471" name="Group 470">
            <a:extLst>
              <a:ext uri="{FF2B5EF4-FFF2-40B4-BE49-F238E27FC236}">
                <a16:creationId xmlns:a16="http://schemas.microsoft.com/office/drawing/2014/main" id="{F9408134-B950-8B4E-9810-D0DDCCA6A221}"/>
              </a:ext>
            </a:extLst>
          </p:cNvPr>
          <p:cNvGrpSpPr/>
          <p:nvPr/>
        </p:nvGrpSpPr>
        <p:grpSpPr>
          <a:xfrm>
            <a:off x="7422996" y="2665030"/>
            <a:ext cx="3140120" cy="1687449"/>
            <a:chOff x="7752354" y="1869557"/>
            <a:chExt cx="3140120" cy="1687449"/>
          </a:xfrm>
        </p:grpSpPr>
        <p:sp>
          <p:nvSpPr>
            <p:cNvPr id="472" name="Freeform: Shape 73">
              <a:extLst>
                <a:ext uri="{FF2B5EF4-FFF2-40B4-BE49-F238E27FC236}">
                  <a16:creationId xmlns:a16="http://schemas.microsoft.com/office/drawing/2014/main" id="{EA8F36FE-5A18-554F-8D6E-40BA2B79FFBF}"/>
                </a:ext>
              </a:extLst>
            </p:cNvPr>
            <p:cNvSpPr/>
            <p:nvPr/>
          </p:nvSpPr>
          <p:spPr>
            <a:xfrm>
              <a:off x="9800228" y="1869557"/>
              <a:ext cx="2857" cy="3809"/>
            </a:xfrm>
            <a:custGeom>
              <a:avLst/>
              <a:gdLst>
                <a:gd name="connsiteX0" fmla="*/ 0 w 2857"/>
                <a:gd name="connsiteY0" fmla="*/ 3810 h 3809"/>
                <a:gd name="connsiteX1" fmla="*/ 2858 w 2857"/>
                <a:gd name="connsiteY1" fmla="*/ 0 h 3809"/>
              </a:gdLst>
              <a:ahLst/>
              <a:cxnLst>
                <a:cxn ang="0">
                  <a:pos x="connsiteX0" y="connsiteY0"/>
                </a:cxn>
                <a:cxn ang="0">
                  <a:pos x="connsiteX1" y="connsiteY1"/>
                </a:cxn>
              </a:cxnLst>
              <a:rect l="l" t="t" r="r" b="b"/>
              <a:pathLst>
                <a:path w="2857" h="3809">
                  <a:moveTo>
                    <a:pt x="0" y="3810"/>
                  </a:moveTo>
                  <a:lnTo>
                    <a:pt x="285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473" name="Group 472">
              <a:extLst>
                <a:ext uri="{FF2B5EF4-FFF2-40B4-BE49-F238E27FC236}">
                  <a16:creationId xmlns:a16="http://schemas.microsoft.com/office/drawing/2014/main" id="{2D711C20-78C6-4641-BEE0-8B350F1860F6}"/>
                </a:ext>
              </a:extLst>
            </p:cNvPr>
            <p:cNvGrpSpPr/>
            <p:nvPr/>
          </p:nvGrpSpPr>
          <p:grpSpPr>
            <a:xfrm>
              <a:off x="7752354" y="2393950"/>
              <a:ext cx="3140120" cy="832284"/>
              <a:chOff x="7447553" y="2442009"/>
              <a:chExt cx="3845242" cy="1019175"/>
            </a:xfrm>
          </p:grpSpPr>
          <p:grpSp>
            <p:nvGrpSpPr>
              <p:cNvPr id="482" name="Graphic 59">
                <a:extLst>
                  <a:ext uri="{FF2B5EF4-FFF2-40B4-BE49-F238E27FC236}">
                    <a16:creationId xmlns:a16="http://schemas.microsoft.com/office/drawing/2014/main" id="{D8B4CA7D-2E78-584F-B8D3-E0CB84B826AC}"/>
                  </a:ext>
                </a:extLst>
              </p:cNvPr>
              <p:cNvGrpSpPr/>
              <p:nvPr/>
            </p:nvGrpSpPr>
            <p:grpSpPr>
              <a:xfrm>
                <a:off x="7462793" y="2442009"/>
                <a:ext cx="3604260" cy="952"/>
                <a:chOff x="7462793" y="2442009"/>
                <a:chExt cx="3604260" cy="952"/>
              </a:xfrm>
            </p:grpSpPr>
            <p:sp>
              <p:nvSpPr>
                <p:cNvPr id="492" name="Freeform: Shape 90">
                  <a:extLst>
                    <a:ext uri="{FF2B5EF4-FFF2-40B4-BE49-F238E27FC236}">
                      <a16:creationId xmlns:a16="http://schemas.microsoft.com/office/drawing/2014/main" id="{19709FA6-FBBB-5E4C-A866-5C6B9F6294AF}"/>
                    </a:ext>
                  </a:extLst>
                </p:cNvPr>
                <p:cNvSpPr/>
                <p:nvPr/>
              </p:nvSpPr>
              <p:spPr>
                <a:xfrm>
                  <a:off x="7462793" y="2442009"/>
                  <a:ext cx="146685" cy="9525"/>
                </a:xfrm>
                <a:custGeom>
                  <a:avLst/>
                  <a:gdLst>
                    <a:gd name="connsiteX0" fmla="*/ 0 w 146685"/>
                    <a:gd name="connsiteY0" fmla="*/ 0 h 9525"/>
                    <a:gd name="connsiteX1" fmla="*/ 146685 w 146685"/>
                    <a:gd name="connsiteY1" fmla="*/ 0 h 9525"/>
                  </a:gdLst>
                  <a:ahLst/>
                  <a:cxnLst>
                    <a:cxn ang="0">
                      <a:pos x="connsiteX0" y="connsiteY0"/>
                    </a:cxn>
                    <a:cxn ang="0">
                      <a:pos x="connsiteX1" y="connsiteY1"/>
                    </a:cxn>
                  </a:cxnLst>
                  <a:rect l="l" t="t" r="r" b="b"/>
                  <a:pathLst>
                    <a:path w="146685"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3" name="Freeform: Shape 91">
                  <a:extLst>
                    <a:ext uri="{FF2B5EF4-FFF2-40B4-BE49-F238E27FC236}">
                      <a16:creationId xmlns:a16="http://schemas.microsoft.com/office/drawing/2014/main" id="{052CB0F9-3BD5-CF41-804C-0FA57CD28054}"/>
                    </a:ext>
                  </a:extLst>
                </p:cNvPr>
                <p:cNvSpPr/>
                <p:nvPr/>
              </p:nvSpPr>
              <p:spPr>
                <a:xfrm>
                  <a:off x="7748543" y="2442009"/>
                  <a:ext cx="146684" cy="9525"/>
                </a:xfrm>
                <a:custGeom>
                  <a:avLst/>
                  <a:gdLst>
                    <a:gd name="connsiteX0" fmla="*/ 0 w 146684"/>
                    <a:gd name="connsiteY0" fmla="*/ 0 h 9525"/>
                    <a:gd name="connsiteX1" fmla="*/ 146685 w 146684"/>
                    <a:gd name="connsiteY1" fmla="*/ 0 h 9525"/>
                  </a:gdLst>
                  <a:ahLst/>
                  <a:cxnLst>
                    <a:cxn ang="0">
                      <a:pos x="connsiteX0" y="connsiteY0"/>
                    </a:cxn>
                    <a:cxn ang="0">
                      <a:pos x="connsiteX1" y="connsiteY1"/>
                    </a:cxn>
                  </a:cxnLst>
                  <a:rect l="l" t="t" r="r" b="b"/>
                  <a:pathLst>
                    <a:path w="146684"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4" name="Freeform: Shape 92">
                  <a:extLst>
                    <a:ext uri="{FF2B5EF4-FFF2-40B4-BE49-F238E27FC236}">
                      <a16:creationId xmlns:a16="http://schemas.microsoft.com/office/drawing/2014/main" id="{E4612980-D335-2B45-A60C-7A72D237EAD5}"/>
                    </a:ext>
                  </a:extLst>
                </p:cNvPr>
                <p:cNvSpPr/>
                <p:nvPr/>
              </p:nvSpPr>
              <p:spPr>
                <a:xfrm>
                  <a:off x="10200278" y="2442009"/>
                  <a:ext cx="238125" cy="9525"/>
                </a:xfrm>
                <a:custGeom>
                  <a:avLst/>
                  <a:gdLst>
                    <a:gd name="connsiteX0" fmla="*/ 0 w 238125"/>
                    <a:gd name="connsiteY0" fmla="*/ 0 h 9525"/>
                    <a:gd name="connsiteX1" fmla="*/ 238125 w 238125"/>
                    <a:gd name="connsiteY1" fmla="*/ 0 h 9525"/>
                  </a:gdLst>
                  <a:ahLst/>
                  <a:cxnLst>
                    <a:cxn ang="0">
                      <a:pos x="connsiteX0" y="connsiteY0"/>
                    </a:cxn>
                    <a:cxn ang="0">
                      <a:pos x="connsiteX1" y="connsiteY1"/>
                    </a:cxn>
                  </a:cxnLst>
                  <a:rect l="l" t="t" r="r" b="b"/>
                  <a:pathLst>
                    <a:path w="238125" h="9525">
                      <a:moveTo>
                        <a:pt x="0" y="0"/>
                      </a:moveTo>
                      <a:lnTo>
                        <a:pt x="23812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5" name="Freeform: Shape 93">
                  <a:extLst>
                    <a:ext uri="{FF2B5EF4-FFF2-40B4-BE49-F238E27FC236}">
                      <a16:creationId xmlns:a16="http://schemas.microsoft.com/office/drawing/2014/main" id="{1F8FEAA6-3605-C24A-A591-C3948CFBAE7B}"/>
                    </a:ext>
                  </a:extLst>
                </p:cNvPr>
                <p:cNvSpPr/>
                <p:nvPr/>
              </p:nvSpPr>
              <p:spPr>
                <a:xfrm>
                  <a:off x="10581278" y="2442009"/>
                  <a:ext cx="485775" cy="952"/>
                </a:xfrm>
                <a:custGeom>
                  <a:avLst/>
                  <a:gdLst>
                    <a:gd name="connsiteX0" fmla="*/ 0 w 485775"/>
                    <a:gd name="connsiteY0" fmla="*/ 0 h 952"/>
                    <a:gd name="connsiteX1" fmla="*/ 485775 w 485775"/>
                    <a:gd name="connsiteY1" fmla="*/ 952 h 952"/>
                  </a:gdLst>
                  <a:ahLst/>
                  <a:cxnLst>
                    <a:cxn ang="0">
                      <a:pos x="connsiteX0" y="connsiteY0"/>
                    </a:cxn>
                    <a:cxn ang="0">
                      <a:pos x="connsiteX1" y="connsiteY1"/>
                    </a:cxn>
                  </a:cxnLst>
                  <a:rect l="l" t="t" r="r" b="b"/>
                  <a:pathLst>
                    <a:path w="485775" h="952">
                      <a:moveTo>
                        <a:pt x="0" y="0"/>
                      </a:moveTo>
                      <a:lnTo>
                        <a:pt x="485775" y="952"/>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nvGrpSpPr>
              <p:cNvPr id="483" name="Graphic 59">
                <a:extLst>
                  <a:ext uri="{FF2B5EF4-FFF2-40B4-BE49-F238E27FC236}">
                    <a16:creationId xmlns:a16="http://schemas.microsoft.com/office/drawing/2014/main" id="{B9BC5588-0D44-634E-8AE2-AF9D05E3751F}"/>
                  </a:ext>
                </a:extLst>
              </p:cNvPr>
              <p:cNvGrpSpPr/>
              <p:nvPr/>
            </p:nvGrpSpPr>
            <p:grpSpPr>
              <a:xfrm>
                <a:off x="7447553" y="2946834"/>
                <a:ext cx="3845242" cy="9525"/>
                <a:chOff x="7447553" y="2946834"/>
                <a:chExt cx="3845242" cy="9525"/>
              </a:xfrm>
            </p:grpSpPr>
            <p:sp>
              <p:nvSpPr>
                <p:cNvPr id="489" name="Freeform: Shape 95">
                  <a:extLst>
                    <a:ext uri="{FF2B5EF4-FFF2-40B4-BE49-F238E27FC236}">
                      <a16:creationId xmlns:a16="http://schemas.microsoft.com/office/drawing/2014/main" id="{E8E49B9D-00E5-0F4E-B99B-DE38EB16020E}"/>
                    </a:ext>
                  </a:extLst>
                </p:cNvPr>
                <p:cNvSpPr/>
                <p:nvPr/>
              </p:nvSpPr>
              <p:spPr>
                <a:xfrm>
                  <a:off x="7447553" y="2946834"/>
                  <a:ext cx="398145" cy="9525"/>
                </a:xfrm>
                <a:custGeom>
                  <a:avLst/>
                  <a:gdLst>
                    <a:gd name="connsiteX0" fmla="*/ 0 w 398145"/>
                    <a:gd name="connsiteY0" fmla="*/ 0 h 9525"/>
                    <a:gd name="connsiteX1" fmla="*/ 398145 w 398145"/>
                    <a:gd name="connsiteY1" fmla="*/ 0 h 9525"/>
                  </a:gdLst>
                  <a:ahLst/>
                  <a:cxnLst>
                    <a:cxn ang="0">
                      <a:pos x="connsiteX0" y="connsiteY0"/>
                    </a:cxn>
                    <a:cxn ang="0">
                      <a:pos x="connsiteX1" y="connsiteY1"/>
                    </a:cxn>
                  </a:cxnLst>
                  <a:rect l="l" t="t" r="r" b="b"/>
                  <a:pathLst>
                    <a:path w="398145" h="9525">
                      <a:moveTo>
                        <a:pt x="0" y="0"/>
                      </a:moveTo>
                      <a:lnTo>
                        <a:pt x="39814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0" name="Freeform: Shape 96">
                  <a:extLst>
                    <a:ext uri="{FF2B5EF4-FFF2-40B4-BE49-F238E27FC236}">
                      <a16:creationId xmlns:a16="http://schemas.microsoft.com/office/drawing/2014/main" id="{2E969DC1-0578-8843-9EA6-49C44BAD4CCC}"/>
                    </a:ext>
                  </a:extLst>
                </p:cNvPr>
                <p:cNvSpPr/>
                <p:nvPr/>
              </p:nvSpPr>
              <p:spPr>
                <a:xfrm>
                  <a:off x="10219328" y="2946834"/>
                  <a:ext cx="238125" cy="9525"/>
                </a:xfrm>
                <a:custGeom>
                  <a:avLst/>
                  <a:gdLst>
                    <a:gd name="connsiteX0" fmla="*/ 0 w 238125"/>
                    <a:gd name="connsiteY0" fmla="*/ 0 h 9525"/>
                    <a:gd name="connsiteX1" fmla="*/ 238125 w 238125"/>
                    <a:gd name="connsiteY1" fmla="*/ 0 h 9525"/>
                  </a:gdLst>
                  <a:ahLst/>
                  <a:cxnLst>
                    <a:cxn ang="0">
                      <a:pos x="connsiteX0" y="connsiteY0"/>
                    </a:cxn>
                    <a:cxn ang="0">
                      <a:pos x="connsiteX1" y="connsiteY1"/>
                    </a:cxn>
                  </a:cxnLst>
                  <a:rect l="l" t="t" r="r" b="b"/>
                  <a:pathLst>
                    <a:path w="238125" h="9525">
                      <a:moveTo>
                        <a:pt x="0" y="0"/>
                      </a:moveTo>
                      <a:lnTo>
                        <a:pt x="23812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1" name="Freeform: Shape 97">
                  <a:extLst>
                    <a:ext uri="{FF2B5EF4-FFF2-40B4-BE49-F238E27FC236}">
                      <a16:creationId xmlns:a16="http://schemas.microsoft.com/office/drawing/2014/main" id="{B4FA8FF3-9CC1-404E-A27D-2BFA56A02597}"/>
                    </a:ext>
                  </a:extLst>
                </p:cNvPr>
                <p:cNvSpPr/>
                <p:nvPr/>
              </p:nvSpPr>
              <p:spPr>
                <a:xfrm>
                  <a:off x="10600328" y="2946834"/>
                  <a:ext cx="692467" cy="9525"/>
                </a:xfrm>
                <a:custGeom>
                  <a:avLst/>
                  <a:gdLst>
                    <a:gd name="connsiteX0" fmla="*/ 0 w 692467"/>
                    <a:gd name="connsiteY0" fmla="*/ 0 h 9525"/>
                    <a:gd name="connsiteX1" fmla="*/ 692468 w 692467"/>
                    <a:gd name="connsiteY1" fmla="*/ 0 h 9525"/>
                  </a:gdLst>
                  <a:ahLst/>
                  <a:cxnLst>
                    <a:cxn ang="0">
                      <a:pos x="connsiteX0" y="connsiteY0"/>
                    </a:cxn>
                    <a:cxn ang="0">
                      <a:pos x="connsiteX1" y="connsiteY1"/>
                    </a:cxn>
                  </a:cxnLst>
                  <a:rect l="l" t="t" r="r" b="b"/>
                  <a:pathLst>
                    <a:path w="692467" h="9525">
                      <a:moveTo>
                        <a:pt x="0" y="0"/>
                      </a:moveTo>
                      <a:lnTo>
                        <a:pt x="69246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nvGrpSpPr>
              <p:cNvPr id="484" name="Graphic 59">
                <a:extLst>
                  <a:ext uri="{FF2B5EF4-FFF2-40B4-BE49-F238E27FC236}">
                    <a16:creationId xmlns:a16="http://schemas.microsoft.com/office/drawing/2014/main" id="{83A9864E-6D09-2A46-85BE-ECA3AD2EAA79}"/>
                  </a:ext>
                </a:extLst>
              </p:cNvPr>
              <p:cNvGrpSpPr/>
              <p:nvPr/>
            </p:nvGrpSpPr>
            <p:grpSpPr>
              <a:xfrm>
                <a:off x="7453268" y="3451659"/>
                <a:ext cx="3689985" cy="9525"/>
                <a:chOff x="7453268" y="3451659"/>
                <a:chExt cx="3689985" cy="9525"/>
              </a:xfrm>
            </p:grpSpPr>
            <p:sp>
              <p:nvSpPr>
                <p:cNvPr id="485" name="Freeform: Shape 99">
                  <a:extLst>
                    <a:ext uri="{FF2B5EF4-FFF2-40B4-BE49-F238E27FC236}">
                      <a16:creationId xmlns:a16="http://schemas.microsoft.com/office/drawing/2014/main" id="{20229865-CFC7-764D-A9DB-EF82E9BC508D}"/>
                    </a:ext>
                  </a:extLst>
                </p:cNvPr>
                <p:cNvSpPr/>
                <p:nvPr/>
              </p:nvSpPr>
              <p:spPr>
                <a:xfrm>
                  <a:off x="7453268" y="3451659"/>
                  <a:ext cx="146685" cy="9525"/>
                </a:xfrm>
                <a:custGeom>
                  <a:avLst/>
                  <a:gdLst>
                    <a:gd name="connsiteX0" fmla="*/ 0 w 146685"/>
                    <a:gd name="connsiteY0" fmla="*/ 0 h 9525"/>
                    <a:gd name="connsiteX1" fmla="*/ 146685 w 146685"/>
                    <a:gd name="connsiteY1" fmla="*/ 0 h 9525"/>
                  </a:gdLst>
                  <a:ahLst/>
                  <a:cxnLst>
                    <a:cxn ang="0">
                      <a:pos x="connsiteX0" y="connsiteY0"/>
                    </a:cxn>
                    <a:cxn ang="0">
                      <a:pos x="connsiteX1" y="connsiteY1"/>
                    </a:cxn>
                  </a:cxnLst>
                  <a:rect l="l" t="t" r="r" b="b"/>
                  <a:pathLst>
                    <a:path w="146685"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86" name="Freeform: Shape 100">
                  <a:extLst>
                    <a:ext uri="{FF2B5EF4-FFF2-40B4-BE49-F238E27FC236}">
                      <a16:creationId xmlns:a16="http://schemas.microsoft.com/office/drawing/2014/main" id="{6F8BA88E-F4EA-D54B-89EC-63C92A16459C}"/>
                    </a:ext>
                  </a:extLst>
                </p:cNvPr>
                <p:cNvSpPr/>
                <p:nvPr/>
              </p:nvSpPr>
              <p:spPr>
                <a:xfrm>
                  <a:off x="7739018" y="3451659"/>
                  <a:ext cx="146684" cy="9525"/>
                </a:xfrm>
                <a:custGeom>
                  <a:avLst/>
                  <a:gdLst>
                    <a:gd name="connsiteX0" fmla="*/ 0 w 146684"/>
                    <a:gd name="connsiteY0" fmla="*/ 0 h 9525"/>
                    <a:gd name="connsiteX1" fmla="*/ 146685 w 146684"/>
                    <a:gd name="connsiteY1" fmla="*/ 0 h 9525"/>
                  </a:gdLst>
                  <a:ahLst/>
                  <a:cxnLst>
                    <a:cxn ang="0">
                      <a:pos x="connsiteX0" y="connsiteY0"/>
                    </a:cxn>
                    <a:cxn ang="0">
                      <a:pos x="connsiteX1" y="connsiteY1"/>
                    </a:cxn>
                  </a:cxnLst>
                  <a:rect l="l" t="t" r="r" b="b"/>
                  <a:pathLst>
                    <a:path w="146684"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87" name="Freeform: Shape 101">
                  <a:extLst>
                    <a:ext uri="{FF2B5EF4-FFF2-40B4-BE49-F238E27FC236}">
                      <a16:creationId xmlns:a16="http://schemas.microsoft.com/office/drawing/2014/main" id="{DEDE4F62-B1FD-2244-9D64-0A06561F1104}"/>
                    </a:ext>
                  </a:extLst>
                </p:cNvPr>
                <p:cNvSpPr/>
                <p:nvPr/>
              </p:nvSpPr>
              <p:spPr>
                <a:xfrm>
                  <a:off x="10228853" y="3451659"/>
                  <a:ext cx="400050" cy="9525"/>
                </a:xfrm>
                <a:custGeom>
                  <a:avLst/>
                  <a:gdLst>
                    <a:gd name="connsiteX0" fmla="*/ 0 w 400050"/>
                    <a:gd name="connsiteY0" fmla="*/ 0 h 9525"/>
                    <a:gd name="connsiteX1" fmla="*/ 400050 w 400050"/>
                    <a:gd name="connsiteY1" fmla="*/ 0 h 9525"/>
                  </a:gdLst>
                  <a:ahLst/>
                  <a:cxnLst>
                    <a:cxn ang="0">
                      <a:pos x="connsiteX0" y="connsiteY0"/>
                    </a:cxn>
                    <a:cxn ang="0">
                      <a:pos x="connsiteX1" y="connsiteY1"/>
                    </a:cxn>
                  </a:cxnLst>
                  <a:rect l="l" t="t" r="r" b="b"/>
                  <a:pathLst>
                    <a:path w="400050" h="9525">
                      <a:moveTo>
                        <a:pt x="0" y="0"/>
                      </a:moveTo>
                      <a:lnTo>
                        <a:pt x="40005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88" name="Freeform: Shape 102">
                  <a:extLst>
                    <a:ext uri="{FF2B5EF4-FFF2-40B4-BE49-F238E27FC236}">
                      <a16:creationId xmlns:a16="http://schemas.microsoft.com/office/drawing/2014/main" id="{EC7DB77D-E518-6E4B-A693-A67AC7752A15}"/>
                    </a:ext>
                  </a:extLst>
                </p:cNvPr>
                <p:cNvSpPr/>
                <p:nvPr/>
              </p:nvSpPr>
              <p:spPr>
                <a:xfrm>
                  <a:off x="10771778" y="3451659"/>
                  <a:ext cx="371475" cy="9525"/>
                </a:xfrm>
                <a:custGeom>
                  <a:avLst/>
                  <a:gdLst>
                    <a:gd name="connsiteX0" fmla="*/ 0 w 371475"/>
                    <a:gd name="connsiteY0" fmla="*/ 0 h 9525"/>
                    <a:gd name="connsiteX1" fmla="*/ 371475 w 371475"/>
                    <a:gd name="connsiteY1" fmla="*/ 0 h 9525"/>
                  </a:gdLst>
                  <a:ahLst/>
                  <a:cxnLst>
                    <a:cxn ang="0">
                      <a:pos x="connsiteX0" y="connsiteY0"/>
                    </a:cxn>
                    <a:cxn ang="0">
                      <a:pos x="connsiteX1" y="connsiteY1"/>
                    </a:cxn>
                  </a:cxnLst>
                  <a:rect l="l" t="t" r="r" b="b"/>
                  <a:pathLst>
                    <a:path w="371475" h="9525">
                      <a:moveTo>
                        <a:pt x="0" y="0"/>
                      </a:moveTo>
                      <a:lnTo>
                        <a:pt x="37147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sp>
          <p:nvSpPr>
            <p:cNvPr id="474" name="Freeform: Shape 113">
              <a:extLst>
                <a:ext uri="{FF2B5EF4-FFF2-40B4-BE49-F238E27FC236}">
                  <a16:creationId xmlns:a16="http://schemas.microsoft.com/office/drawing/2014/main" id="{4837613B-0DE0-F547-BFFD-6452CB3AFB70}"/>
                </a:ext>
              </a:extLst>
            </p:cNvPr>
            <p:cNvSpPr/>
            <p:nvPr/>
          </p:nvSpPr>
          <p:spPr>
            <a:xfrm>
              <a:off x="82332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75" name="Freeform: Shape 114">
              <a:extLst>
                <a:ext uri="{FF2B5EF4-FFF2-40B4-BE49-F238E27FC236}">
                  <a16:creationId xmlns:a16="http://schemas.microsoft.com/office/drawing/2014/main" id="{DDFE846E-5631-F542-AAF3-5E6EFBC0D0F0}"/>
                </a:ext>
              </a:extLst>
            </p:cNvPr>
            <p:cNvSpPr/>
            <p:nvPr/>
          </p:nvSpPr>
          <p:spPr>
            <a:xfrm>
              <a:off x="83094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76" name="Freeform: Shape 115">
              <a:extLst>
                <a:ext uri="{FF2B5EF4-FFF2-40B4-BE49-F238E27FC236}">
                  <a16:creationId xmlns:a16="http://schemas.microsoft.com/office/drawing/2014/main" id="{9E057B7A-625C-7048-8B1C-6320B4C40D0A}"/>
                </a:ext>
              </a:extLst>
            </p:cNvPr>
            <p:cNvSpPr/>
            <p:nvPr/>
          </p:nvSpPr>
          <p:spPr>
            <a:xfrm>
              <a:off x="80445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477" name="Group 476">
              <a:extLst>
                <a:ext uri="{FF2B5EF4-FFF2-40B4-BE49-F238E27FC236}">
                  <a16:creationId xmlns:a16="http://schemas.microsoft.com/office/drawing/2014/main" id="{4CAA54C9-EBB7-4B4D-93B2-EB6D5E5124A4}"/>
                </a:ext>
              </a:extLst>
            </p:cNvPr>
            <p:cNvGrpSpPr/>
            <p:nvPr/>
          </p:nvGrpSpPr>
          <p:grpSpPr>
            <a:xfrm>
              <a:off x="8520067" y="2477163"/>
              <a:ext cx="1085850" cy="757648"/>
              <a:chOff x="8520067" y="2751572"/>
              <a:chExt cx="1085850" cy="757648"/>
            </a:xfrm>
          </p:grpSpPr>
          <p:sp>
            <p:nvSpPr>
              <p:cNvPr id="478" name="Freeform: Shape 129">
                <a:extLst>
                  <a:ext uri="{FF2B5EF4-FFF2-40B4-BE49-F238E27FC236}">
                    <a16:creationId xmlns:a16="http://schemas.microsoft.com/office/drawing/2014/main" id="{81DD68B0-1F8A-7C42-B2DF-24852D7B0342}"/>
                  </a:ext>
                </a:extLst>
              </p:cNvPr>
              <p:cNvSpPr/>
              <p:nvPr/>
            </p:nvSpPr>
            <p:spPr>
              <a:xfrm>
                <a:off x="8931548" y="3236394"/>
                <a:ext cx="546735" cy="108585"/>
              </a:xfrm>
              <a:custGeom>
                <a:avLst/>
                <a:gdLst>
                  <a:gd name="connsiteX0" fmla="*/ 0 w 546735"/>
                  <a:gd name="connsiteY0" fmla="*/ 108585 h 108585"/>
                  <a:gd name="connsiteX1" fmla="*/ 546735 w 546735"/>
                  <a:gd name="connsiteY1" fmla="*/ 0 h 108585"/>
                </a:gdLst>
                <a:ahLst/>
                <a:cxnLst>
                  <a:cxn ang="0">
                    <a:pos x="connsiteX0" y="connsiteY0"/>
                  </a:cxn>
                  <a:cxn ang="0">
                    <a:pos x="connsiteX1" y="connsiteY1"/>
                  </a:cxn>
                </a:cxnLst>
                <a:rect l="l" t="t" r="r" b="b"/>
                <a:pathLst>
                  <a:path w="546735" h="108585">
                    <a:moveTo>
                      <a:pt x="0" y="108585"/>
                    </a:moveTo>
                    <a:lnTo>
                      <a:pt x="546735" y="0"/>
                    </a:lnTo>
                  </a:path>
                </a:pathLst>
              </a:custGeom>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479" name="Freeform: Shape 130">
                <a:extLst>
                  <a:ext uri="{FF2B5EF4-FFF2-40B4-BE49-F238E27FC236}">
                    <a16:creationId xmlns:a16="http://schemas.microsoft.com/office/drawing/2014/main" id="{8580B4F0-5004-3645-9F9E-09E269D40D86}"/>
                  </a:ext>
                </a:extLst>
              </p:cNvPr>
              <p:cNvSpPr/>
              <p:nvPr/>
            </p:nvSpPr>
            <p:spPr>
              <a:xfrm>
                <a:off x="8880531" y="3131437"/>
                <a:ext cx="377783" cy="377783"/>
              </a:xfrm>
              <a:custGeom>
                <a:avLst/>
                <a:gdLst>
                  <a:gd name="connsiteX0" fmla="*/ 255977 w 377783"/>
                  <a:gd name="connsiteY0" fmla="*/ 67085 h 377783"/>
                  <a:gd name="connsiteX1" fmla="*/ 310699 w 377783"/>
                  <a:gd name="connsiteY1" fmla="*/ 255977 h 377783"/>
                  <a:gd name="connsiteX2" fmla="*/ 121807 w 377783"/>
                  <a:gd name="connsiteY2" fmla="*/ 310699 h 377783"/>
                  <a:gd name="connsiteX3" fmla="*/ 67085 w 377783"/>
                  <a:gd name="connsiteY3" fmla="*/ 121807 h 377783"/>
                  <a:gd name="connsiteX4" fmla="*/ 255977 w 377783"/>
                  <a:gd name="connsiteY4" fmla="*/ 67085 h 37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783" h="377783">
                    <a:moveTo>
                      <a:pt x="255977" y="67085"/>
                    </a:moveTo>
                    <a:cubicBezTo>
                      <a:pt x="323249" y="104135"/>
                      <a:pt x="347749" y="188705"/>
                      <a:pt x="310699" y="255977"/>
                    </a:cubicBezTo>
                    <a:cubicBezTo>
                      <a:pt x="273649" y="323249"/>
                      <a:pt x="189079" y="347749"/>
                      <a:pt x="121807" y="310699"/>
                    </a:cubicBezTo>
                    <a:cubicBezTo>
                      <a:pt x="54535" y="273649"/>
                      <a:pt x="30035" y="189079"/>
                      <a:pt x="67085" y="121807"/>
                    </a:cubicBezTo>
                    <a:cubicBezTo>
                      <a:pt x="104135" y="54535"/>
                      <a:pt x="188705" y="30035"/>
                      <a:pt x="255977" y="67085"/>
                    </a:cubicBezTo>
                    <a:close/>
                  </a:path>
                </a:pathLst>
              </a:custGeom>
              <a:noFill/>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480" name="Freeform: Shape 131">
                <a:extLst>
                  <a:ext uri="{FF2B5EF4-FFF2-40B4-BE49-F238E27FC236}">
                    <a16:creationId xmlns:a16="http://schemas.microsoft.com/office/drawing/2014/main" id="{7BEE3FDB-3273-1046-BD91-97176B1855E7}"/>
                  </a:ext>
                </a:extLst>
              </p:cNvPr>
              <p:cNvSpPr/>
              <p:nvPr/>
            </p:nvSpPr>
            <p:spPr>
              <a:xfrm>
                <a:off x="8520067" y="2751572"/>
                <a:ext cx="1085850" cy="471487"/>
              </a:xfrm>
              <a:custGeom>
                <a:avLst/>
                <a:gdLst>
                  <a:gd name="connsiteX0" fmla="*/ 0 w 1085850"/>
                  <a:gd name="connsiteY0" fmla="*/ 461963 h 471487"/>
                  <a:gd name="connsiteX1" fmla="*/ 542925 w 1085850"/>
                  <a:gd name="connsiteY1" fmla="*/ 0 h 471487"/>
                  <a:gd name="connsiteX2" fmla="*/ 1085850 w 1085850"/>
                  <a:gd name="connsiteY2" fmla="*/ 461963 h 471487"/>
                  <a:gd name="connsiteX3" fmla="*/ 1039178 w 1085850"/>
                  <a:gd name="connsiteY3" fmla="*/ 471488 h 471487"/>
                </a:gdLst>
                <a:ahLst/>
                <a:cxnLst>
                  <a:cxn ang="0">
                    <a:pos x="connsiteX0" y="connsiteY0"/>
                  </a:cxn>
                  <a:cxn ang="0">
                    <a:pos x="connsiteX1" y="connsiteY1"/>
                  </a:cxn>
                  <a:cxn ang="0">
                    <a:pos x="connsiteX2" y="connsiteY2"/>
                  </a:cxn>
                  <a:cxn ang="0">
                    <a:pos x="connsiteX3" y="connsiteY3"/>
                  </a:cxn>
                </a:cxnLst>
                <a:rect l="l" t="t" r="r" b="b"/>
                <a:pathLst>
                  <a:path w="1085850" h="471487">
                    <a:moveTo>
                      <a:pt x="0" y="461963"/>
                    </a:moveTo>
                    <a:cubicBezTo>
                      <a:pt x="41910" y="200025"/>
                      <a:pt x="268605" y="0"/>
                      <a:pt x="542925" y="0"/>
                    </a:cubicBezTo>
                    <a:cubicBezTo>
                      <a:pt x="817245" y="0"/>
                      <a:pt x="1042988" y="200025"/>
                      <a:pt x="1085850" y="461963"/>
                    </a:cubicBezTo>
                    <a:lnTo>
                      <a:pt x="1039178" y="471488"/>
                    </a:lnTo>
                  </a:path>
                </a:pathLst>
              </a:custGeom>
              <a:noFill/>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481" name="Freeform: Shape 132">
                <a:extLst>
                  <a:ext uri="{FF2B5EF4-FFF2-40B4-BE49-F238E27FC236}">
                    <a16:creationId xmlns:a16="http://schemas.microsoft.com/office/drawing/2014/main" id="{13044868-B2AB-7B46-8C49-FFE8C79E95BC}"/>
                  </a:ext>
                </a:extLst>
              </p:cNvPr>
              <p:cNvSpPr/>
              <p:nvPr/>
            </p:nvSpPr>
            <p:spPr>
              <a:xfrm>
                <a:off x="9062993" y="2767764"/>
                <a:ext cx="9525" cy="155257"/>
              </a:xfrm>
              <a:custGeom>
                <a:avLst/>
                <a:gdLst>
                  <a:gd name="connsiteX0" fmla="*/ 0 w 9525"/>
                  <a:gd name="connsiteY0" fmla="*/ 0 h 155257"/>
                  <a:gd name="connsiteX1" fmla="*/ 0 w 9525"/>
                  <a:gd name="connsiteY1" fmla="*/ 155258 h 155257"/>
                </a:gdLst>
                <a:ahLst/>
                <a:cxnLst>
                  <a:cxn ang="0">
                    <a:pos x="connsiteX0" y="connsiteY0"/>
                  </a:cxn>
                  <a:cxn ang="0">
                    <a:pos x="connsiteX1" y="connsiteY1"/>
                  </a:cxn>
                </a:cxnLst>
                <a:rect l="l" t="t" r="r" b="b"/>
                <a:pathLst>
                  <a:path w="9525" h="155257">
                    <a:moveTo>
                      <a:pt x="0" y="0"/>
                    </a:moveTo>
                    <a:lnTo>
                      <a:pt x="0" y="155258"/>
                    </a:lnTo>
                  </a:path>
                </a:pathLst>
              </a:custGeom>
              <a:ln w="19050" cap="rnd">
                <a:solidFill>
                  <a:srgbClr val="527FFF"/>
                </a:solidFill>
                <a:prstDash val="solid"/>
                <a:round/>
              </a:ln>
            </p:spPr>
            <p:txBody>
              <a:bodyPr rtlCol="0" anchor="ctr"/>
              <a:lstStyle/>
              <a:p>
                <a:pPr defTabSz="731534">
                  <a:defRPr/>
                </a:pPr>
                <a:endParaRPr lang="en-US">
                  <a:solidFill>
                    <a:srgbClr val="FFFFFF"/>
                  </a:solidFill>
                </a:endParaRPr>
              </a:p>
            </p:txBody>
          </p:sp>
        </p:grpSp>
      </p:grpSp>
      <p:sp>
        <p:nvSpPr>
          <p:cNvPr id="496" name="Freeform: Shape 324">
            <a:extLst>
              <a:ext uri="{FF2B5EF4-FFF2-40B4-BE49-F238E27FC236}">
                <a16:creationId xmlns:a16="http://schemas.microsoft.com/office/drawing/2014/main" id="{4AD85FC5-B701-C349-A002-5BEDCD1594BB}"/>
              </a:ext>
            </a:extLst>
          </p:cNvPr>
          <p:cNvSpPr/>
          <p:nvPr/>
        </p:nvSpPr>
        <p:spPr>
          <a:xfrm>
            <a:off x="11004972" y="6189128"/>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7" name="Freeform: Shape 353">
            <a:extLst>
              <a:ext uri="{FF2B5EF4-FFF2-40B4-BE49-F238E27FC236}">
                <a16:creationId xmlns:a16="http://schemas.microsoft.com/office/drawing/2014/main" id="{9DB4D85F-3143-A54E-B355-F2A7D4A875AA}"/>
              </a:ext>
            </a:extLst>
          </p:cNvPr>
          <p:cNvSpPr/>
          <p:nvPr/>
        </p:nvSpPr>
        <p:spPr>
          <a:xfrm>
            <a:off x="11004972" y="6189128"/>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98" name="Freeform: Shape 354">
            <a:extLst>
              <a:ext uri="{FF2B5EF4-FFF2-40B4-BE49-F238E27FC236}">
                <a16:creationId xmlns:a16="http://schemas.microsoft.com/office/drawing/2014/main" id="{EC91257E-06C9-E44C-A386-DD9F710A7688}"/>
              </a:ext>
            </a:extLst>
          </p:cNvPr>
          <p:cNvSpPr/>
          <p:nvPr/>
        </p:nvSpPr>
        <p:spPr>
          <a:xfrm>
            <a:off x="11004972" y="6189128"/>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499" name="Group 498">
            <a:extLst>
              <a:ext uri="{FF2B5EF4-FFF2-40B4-BE49-F238E27FC236}">
                <a16:creationId xmlns:a16="http://schemas.microsoft.com/office/drawing/2014/main" id="{76F47556-0DEB-5E4A-AA3A-C91CFD0DD6D1}"/>
              </a:ext>
            </a:extLst>
          </p:cNvPr>
          <p:cNvGrpSpPr/>
          <p:nvPr/>
        </p:nvGrpSpPr>
        <p:grpSpPr>
          <a:xfrm>
            <a:off x="11201345" y="2952962"/>
            <a:ext cx="2426928" cy="1591612"/>
            <a:chOff x="11270353" y="2236971"/>
            <a:chExt cx="2426928" cy="1591612"/>
          </a:xfrm>
        </p:grpSpPr>
        <p:sp>
          <p:nvSpPr>
            <p:cNvPr id="500" name="Freeform: Shape 308">
              <a:extLst>
                <a:ext uri="{FF2B5EF4-FFF2-40B4-BE49-F238E27FC236}">
                  <a16:creationId xmlns:a16="http://schemas.microsoft.com/office/drawing/2014/main" id="{BF967EF7-2448-8F45-BA3D-DA4F3CCB2C58}"/>
                </a:ext>
              </a:extLst>
            </p:cNvPr>
            <p:cNvSpPr/>
            <p:nvPr/>
          </p:nvSpPr>
          <p:spPr>
            <a:xfrm>
              <a:off x="114590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01" name="Freeform: Shape 309">
              <a:extLst>
                <a:ext uri="{FF2B5EF4-FFF2-40B4-BE49-F238E27FC236}">
                  <a16:creationId xmlns:a16="http://schemas.microsoft.com/office/drawing/2014/main" id="{AD6A21B5-BC70-CF4B-BD3D-E6FA7177FF3A}"/>
                </a:ext>
              </a:extLst>
            </p:cNvPr>
            <p:cNvSpPr/>
            <p:nvPr/>
          </p:nvSpPr>
          <p:spPr>
            <a:xfrm>
              <a:off x="115352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02" name="Freeform: Shape 310">
              <a:extLst>
                <a:ext uri="{FF2B5EF4-FFF2-40B4-BE49-F238E27FC236}">
                  <a16:creationId xmlns:a16="http://schemas.microsoft.com/office/drawing/2014/main" id="{7F001483-0003-8A4A-85DB-6EF58D68C081}"/>
                </a:ext>
              </a:extLst>
            </p:cNvPr>
            <p:cNvSpPr/>
            <p:nvPr/>
          </p:nvSpPr>
          <p:spPr>
            <a:xfrm>
              <a:off x="112703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503" name="Group 502">
              <a:extLst>
                <a:ext uri="{FF2B5EF4-FFF2-40B4-BE49-F238E27FC236}">
                  <a16:creationId xmlns:a16="http://schemas.microsoft.com/office/drawing/2014/main" id="{338B9B62-A740-7741-88E1-2FD8EBD950B6}"/>
                </a:ext>
              </a:extLst>
            </p:cNvPr>
            <p:cNvGrpSpPr/>
            <p:nvPr/>
          </p:nvGrpSpPr>
          <p:grpSpPr>
            <a:xfrm>
              <a:off x="11739235" y="2463632"/>
              <a:ext cx="1108796" cy="686379"/>
              <a:chOff x="11049000" y="5707037"/>
              <a:chExt cx="2171699" cy="1344348"/>
            </a:xfrm>
          </p:grpSpPr>
          <p:sp>
            <p:nvSpPr>
              <p:cNvPr id="520" name="Freeform: Shape 350">
                <a:extLst>
                  <a:ext uri="{FF2B5EF4-FFF2-40B4-BE49-F238E27FC236}">
                    <a16:creationId xmlns:a16="http://schemas.microsoft.com/office/drawing/2014/main" id="{83C46E8C-2CF0-9142-A6EB-074F605D3BD1}"/>
                  </a:ext>
                </a:extLst>
              </p:cNvPr>
              <p:cNvSpPr/>
              <p:nvPr/>
            </p:nvSpPr>
            <p:spPr>
              <a:xfrm>
                <a:off x="12319634" y="6288720"/>
                <a:ext cx="376232" cy="286414"/>
              </a:xfrm>
              <a:custGeom>
                <a:avLst/>
                <a:gdLst>
                  <a:gd name="connsiteX0" fmla="*/ 375285 w 376232"/>
                  <a:gd name="connsiteY0" fmla="*/ 286415 h 286414"/>
                  <a:gd name="connsiteX1" fmla="*/ 213360 w 376232"/>
                  <a:gd name="connsiteY1" fmla="*/ 20667 h 286414"/>
                  <a:gd name="connsiteX2" fmla="*/ 213360 w 376232"/>
                  <a:gd name="connsiteY2" fmla="*/ 20667 h 286414"/>
                  <a:gd name="connsiteX3" fmla="*/ 0 w 376232"/>
                  <a:gd name="connsiteY3" fmla="*/ 24477 h 286414"/>
                </a:gdLst>
                <a:ahLst/>
                <a:cxnLst>
                  <a:cxn ang="0">
                    <a:pos x="connsiteX0" y="connsiteY0"/>
                  </a:cxn>
                  <a:cxn ang="0">
                    <a:pos x="connsiteX1" y="connsiteY1"/>
                  </a:cxn>
                  <a:cxn ang="0">
                    <a:pos x="connsiteX2" y="connsiteY2"/>
                  </a:cxn>
                  <a:cxn ang="0">
                    <a:pos x="connsiteX3" y="connsiteY3"/>
                  </a:cxn>
                </a:cxnLst>
                <a:rect l="l" t="t" r="r" b="b"/>
                <a:pathLst>
                  <a:path w="376232" h="286414">
                    <a:moveTo>
                      <a:pt x="375285" y="286415"/>
                    </a:moveTo>
                    <a:cubicBezTo>
                      <a:pt x="384810" y="174972"/>
                      <a:pt x="321945" y="66387"/>
                      <a:pt x="213360" y="20667"/>
                    </a:cubicBezTo>
                    <a:lnTo>
                      <a:pt x="213360" y="20667"/>
                    </a:lnTo>
                    <a:cubicBezTo>
                      <a:pt x="141923" y="-8860"/>
                      <a:pt x="64770" y="-6003"/>
                      <a:pt x="0" y="2447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21" name="Freeform: Shape 352">
                <a:extLst>
                  <a:ext uri="{FF2B5EF4-FFF2-40B4-BE49-F238E27FC236}">
                    <a16:creationId xmlns:a16="http://schemas.microsoft.com/office/drawing/2014/main" id="{3811BC3B-16BF-7349-A65A-97A01FCEA5D4}"/>
                  </a:ext>
                </a:extLst>
              </p:cNvPr>
              <p:cNvSpPr/>
              <p:nvPr/>
            </p:nvSpPr>
            <p:spPr>
              <a:xfrm>
                <a:off x="11506200" y="6124369"/>
                <a:ext cx="422910" cy="230738"/>
              </a:xfrm>
              <a:custGeom>
                <a:avLst/>
                <a:gdLst>
                  <a:gd name="connsiteX0" fmla="*/ 0 w 422910"/>
                  <a:gd name="connsiteY0" fmla="*/ 230738 h 230738"/>
                  <a:gd name="connsiteX1" fmla="*/ 206692 w 422910"/>
                  <a:gd name="connsiteY1" fmla="*/ 5948 h 230738"/>
                  <a:gd name="connsiteX2" fmla="*/ 206692 w 422910"/>
                  <a:gd name="connsiteY2" fmla="*/ 5948 h 230738"/>
                  <a:gd name="connsiteX3" fmla="*/ 422910 w 422910"/>
                  <a:gd name="connsiteY3" fmla="*/ 55478 h 230738"/>
                </a:gdLst>
                <a:ahLst/>
                <a:cxnLst>
                  <a:cxn ang="0">
                    <a:pos x="connsiteX0" y="connsiteY0"/>
                  </a:cxn>
                  <a:cxn ang="0">
                    <a:pos x="connsiteX1" y="connsiteY1"/>
                  </a:cxn>
                  <a:cxn ang="0">
                    <a:pos x="connsiteX2" y="connsiteY2"/>
                  </a:cxn>
                  <a:cxn ang="0">
                    <a:pos x="connsiteX3" y="connsiteY3"/>
                  </a:cxn>
                </a:cxnLst>
                <a:rect l="l" t="t" r="r" b="b"/>
                <a:pathLst>
                  <a:path w="422910" h="230738">
                    <a:moveTo>
                      <a:pt x="0" y="230738"/>
                    </a:moveTo>
                    <a:cubicBezTo>
                      <a:pt x="6668" y="114533"/>
                      <a:pt x="86677" y="31666"/>
                      <a:pt x="206692" y="5948"/>
                    </a:cubicBezTo>
                    <a:lnTo>
                      <a:pt x="206692" y="5948"/>
                    </a:lnTo>
                    <a:cubicBezTo>
                      <a:pt x="285750" y="-11197"/>
                      <a:pt x="363855" y="9758"/>
                      <a:pt x="422910" y="5547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22" name="Freeform: Shape 326">
                <a:extLst>
                  <a:ext uri="{FF2B5EF4-FFF2-40B4-BE49-F238E27FC236}">
                    <a16:creationId xmlns:a16="http://schemas.microsoft.com/office/drawing/2014/main" id="{9EE8185D-D7C3-9B4D-A428-9A2D34D22F7B}"/>
                  </a:ext>
                </a:extLst>
              </p:cNvPr>
              <p:cNvSpPr/>
              <p:nvPr/>
            </p:nvSpPr>
            <p:spPr>
              <a:xfrm>
                <a:off x="12272962" y="6162703"/>
                <a:ext cx="163829" cy="33337"/>
              </a:xfrm>
              <a:custGeom>
                <a:avLst/>
                <a:gdLst>
                  <a:gd name="connsiteX0" fmla="*/ 163830 w 163829"/>
                  <a:gd name="connsiteY0" fmla="*/ 33338 h 33337"/>
                  <a:gd name="connsiteX1" fmla="*/ 0 w 163829"/>
                  <a:gd name="connsiteY1" fmla="*/ 0 h 33337"/>
                </a:gdLst>
                <a:ahLst/>
                <a:cxnLst>
                  <a:cxn ang="0">
                    <a:pos x="connsiteX0" y="connsiteY0"/>
                  </a:cxn>
                  <a:cxn ang="0">
                    <a:pos x="connsiteX1" y="connsiteY1"/>
                  </a:cxn>
                </a:cxnLst>
                <a:rect l="l" t="t" r="r" b="b"/>
                <a:pathLst>
                  <a:path w="163829" h="33337">
                    <a:moveTo>
                      <a:pt x="163830" y="33338"/>
                    </a:moveTo>
                    <a:cubicBezTo>
                      <a:pt x="110490" y="18098"/>
                      <a:pt x="56197" y="6668"/>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3" name="Freeform: Shape 327">
                <a:extLst>
                  <a:ext uri="{FF2B5EF4-FFF2-40B4-BE49-F238E27FC236}">
                    <a16:creationId xmlns:a16="http://schemas.microsoft.com/office/drawing/2014/main" id="{B27761A2-E4CF-CC46-8087-8E721336273C}"/>
                  </a:ext>
                </a:extLst>
              </p:cNvPr>
              <p:cNvSpPr/>
              <p:nvPr/>
            </p:nvSpPr>
            <p:spPr>
              <a:xfrm>
                <a:off x="11897677" y="6162703"/>
                <a:ext cx="97155" cy="16192"/>
              </a:xfrm>
              <a:custGeom>
                <a:avLst/>
                <a:gdLst>
                  <a:gd name="connsiteX0" fmla="*/ 97155 w 97155"/>
                  <a:gd name="connsiteY0" fmla="*/ 0 h 16192"/>
                  <a:gd name="connsiteX1" fmla="*/ 0 w 97155"/>
                  <a:gd name="connsiteY1" fmla="*/ 16193 h 16192"/>
                </a:gdLst>
                <a:ahLst/>
                <a:cxnLst>
                  <a:cxn ang="0">
                    <a:pos x="connsiteX0" y="connsiteY0"/>
                  </a:cxn>
                  <a:cxn ang="0">
                    <a:pos x="connsiteX1" y="connsiteY1"/>
                  </a:cxn>
                </a:cxnLst>
                <a:rect l="l" t="t" r="r" b="b"/>
                <a:pathLst>
                  <a:path w="97155" h="16192">
                    <a:moveTo>
                      <a:pt x="97155" y="0"/>
                    </a:moveTo>
                    <a:cubicBezTo>
                      <a:pt x="64770" y="3810"/>
                      <a:pt x="32385" y="9525"/>
                      <a:pt x="0" y="16193"/>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4" name="Freeform: Shape 328">
                <a:extLst>
                  <a:ext uri="{FF2B5EF4-FFF2-40B4-BE49-F238E27FC236}">
                    <a16:creationId xmlns:a16="http://schemas.microsoft.com/office/drawing/2014/main" id="{28F5F4FB-CA7F-5849-B802-443735CEF8C6}"/>
                  </a:ext>
                </a:extLst>
              </p:cNvPr>
              <p:cNvSpPr/>
              <p:nvPr/>
            </p:nvSpPr>
            <p:spPr>
              <a:xfrm>
                <a:off x="12681584" y="6297957"/>
                <a:ext cx="539115" cy="752475"/>
              </a:xfrm>
              <a:custGeom>
                <a:avLst/>
                <a:gdLst>
                  <a:gd name="connsiteX0" fmla="*/ 0 w 539115"/>
                  <a:gd name="connsiteY0" fmla="*/ 0 h 752475"/>
                  <a:gd name="connsiteX1" fmla="*/ 539115 w 539115"/>
                  <a:gd name="connsiteY1" fmla="*/ 752475 h 752475"/>
                </a:gdLst>
                <a:ahLst/>
                <a:cxnLst>
                  <a:cxn ang="0">
                    <a:pos x="connsiteX0" y="connsiteY0"/>
                  </a:cxn>
                  <a:cxn ang="0">
                    <a:pos x="connsiteX1" y="connsiteY1"/>
                  </a:cxn>
                </a:cxnLst>
                <a:rect l="l" t="t" r="r" b="b"/>
                <a:pathLst>
                  <a:path w="539115" h="752475">
                    <a:moveTo>
                      <a:pt x="0" y="0"/>
                    </a:moveTo>
                    <a:cubicBezTo>
                      <a:pt x="276225" y="157163"/>
                      <a:pt x="478155" y="430530"/>
                      <a:pt x="539115" y="75247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5" name="Freeform: Shape 329">
                <a:extLst>
                  <a:ext uri="{FF2B5EF4-FFF2-40B4-BE49-F238E27FC236}">
                    <a16:creationId xmlns:a16="http://schemas.microsoft.com/office/drawing/2014/main" id="{85C0FB5F-4EAB-394C-B0ED-5B3B1D2D20A6}"/>
                  </a:ext>
                </a:extLst>
              </p:cNvPr>
              <p:cNvSpPr/>
              <p:nvPr/>
            </p:nvSpPr>
            <p:spPr>
              <a:xfrm>
                <a:off x="11471910" y="6179847"/>
                <a:ext cx="425767" cy="195262"/>
              </a:xfrm>
              <a:custGeom>
                <a:avLst/>
                <a:gdLst>
                  <a:gd name="connsiteX0" fmla="*/ 0 w 425767"/>
                  <a:gd name="connsiteY0" fmla="*/ 195263 h 195262"/>
                  <a:gd name="connsiteX1" fmla="*/ 425767 w 425767"/>
                  <a:gd name="connsiteY1" fmla="*/ 0 h 195262"/>
                </a:gdLst>
                <a:ahLst/>
                <a:cxnLst>
                  <a:cxn ang="0">
                    <a:pos x="connsiteX0" y="connsiteY0"/>
                  </a:cxn>
                  <a:cxn ang="0">
                    <a:pos x="connsiteX1" y="connsiteY1"/>
                  </a:cxn>
                </a:cxnLst>
                <a:rect l="l" t="t" r="r" b="b"/>
                <a:pathLst>
                  <a:path w="425767" h="195262">
                    <a:moveTo>
                      <a:pt x="0" y="195263"/>
                    </a:moveTo>
                    <a:cubicBezTo>
                      <a:pt x="124777" y="101918"/>
                      <a:pt x="268605" y="34290"/>
                      <a:pt x="425767"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6" name="Freeform: Shape 330">
                <a:extLst>
                  <a:ext uri="{FF2B5EF4-FFF2-40B4-BE49-F238E27FC236}">
                    <a16:creationId xmlns:a16="http://schemas.microsoft.com/office/drawing/2014/main" id="{0BF203C2-0C0A-CF4D-AC75-0AC6BFD7F33E}"/>
                  </a:ext>
                </a:extLst>
              </p:cNvPr>
              <p:cNvSpPr/>
              <p:nvPr/>
            </p:nvSpPr>
            <p:spPr>
              <a:xfrm>
                <a:off x="11049000" y="6375110"/>
                <a:ext cx="422910" cy="676275"/>
              </a:xfrm>
              <a:custGeom>
                <a:avLst/>
                <a:gdLst>
                  <a:gd name="connsiteX0" fmla="*/ 422910 w 422910"/>
                  <a:gd name="connsiteY0" fmla="*/ 0 h 676275"/>
                  <a:gd name="connsiteX1" fmla="*/ 0 w 422910"/>
                  <a:gd name="connsiteY1" fmla="*/ 676275 h 676275"/>
                </a:gdLst>
                <a:ahLst/>
                <a:cxnLst>
                  <a:cxn ang="0">
                    <a:pos x="connsiteX0" y="connsiteY0"/>
                  </a:cxn>
                  <a:cxn ang="0">
                    <a:pos x="connsiteX1" y="connsiteY1"/>
                  </a:cxn>
                </a:cxnLst>
                <a:rect l="l" t="t" r="r" b="b"/>
                <a:pathLst>
                  <a:path w="422910" h="676275">
                    <a:moveTo>
                      <a:pt x="422910" y="0"/>
                    </a:moveTo>
                    <a:cubicBezTo>
                      <a:pt x="206693" y="161925"/>
                      <a:pt x="52388" y="401003"/>
                      <a:pt x="0" y="67627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7" name="Freeform: Shape 331">
                <a:extLst>
                  <a:ext uri="{FF2B5EF4-FFF2-40B4-BE49-F238E27FC236}">
                    <a16:creationId xmlns:a16="http://schemas.microsoft.com/office/drawing/2014/main" id="{ACE44118-6527-EF48-8997-B6353CBC999F}"/>
                  </a:ext>
                </a:extLst>
              </p:cNvPr>
              <p:cNvSpPr/>
              <p:nvPr/>
            </p:nvSpPr>
            <p:spPr>
              <a:xfrm>
                <a:off x="12694920" y="6575135"/>
                <a:ext cx="300037" cy="476250"/>
              </a:xfrm>
              <a:custGeom>
                <a:avLst/>
                <a:gdLst>
                  <a:gd name="connsiteX0" fmla="*/ 300038 w 300037"/>
                  <a:gd name="connsiteY0" fmla="*/ 476250 h 476250"/>
                  <a:gd name="connsiteX1" fmla="*/ 0 w 300037"/>
                  <a:gd name="connsiteY1" fmla="*/ 0 h 476250"/>
                </a:gdLst>
                <a:ahLst/>
                <a:cxnLst>
                  <a:cxn ang="0">
                    <a:pos x="connsiteX0" y="connsiteY0"/>
                  </a:cxn>
                  <a:cxn ang="0">
                    <a:pos x="connsiteX1" y="connsiteY1"/>
                  </a:cxn>
                </a:cxnLst>
                <a:rect l="l" t="t" r="r" b="b"/>
                <a:pathLst>
                  <a:path w="300037" h="476250">
                    <a:moveTo>
                      <a:pt x="300038" y="476250"/>
                    </a:moveTo>
                    <a:cubicBezTo>
                      <a:pt x="254317" y="286702"/>
                      <a:pt x="146685" y="120015"/>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8" name="Freeform: Shape 332">
                <a:extLst>
                  <a:ext uri="{FF2B5EF4-FFF2-40B4-BE49-F238E27FC236}">
                    <a16:creationId xmlns:a16="http://schemas.microsoft.com/office/drawing/2014/main" id="{95862599-0C5A-C448-8499-3DAAB4FFA1F6}"/>
                  </a:ext>
                </a:extLst>
              </p:cNvPr>
              <p:cNvSpPr/>
              <p:nvPr/>
            </p:nvSpPr>
            <p:spPr>
              <a:xfrm>
                <a:off x="12383452" y="6410353"/>
                <a:ext cx="311467" cy="164782"/>
              </a:xfrm>
              <a:custGeom>
                <a:avLst/>
                <a:gdLst>
                  <a:gd name="connsiteX0" fmla="*/ 0 w 311467"/>
                  <a:gd name="connsiteY0" fmla="*/ 0 h 164782"/>
                  <a:gd name="connsiteX1" fmla="*/ 311467 w 311467"/>
                  <a:gd name="connsiteY1" fmla="*/ 164783 h 164782"/>
                </a:gdLst>
                <a:ahLst/>
                <a:cxnLst>
                  <a:cxn ang="0">
                    <a:pos x="connsiteX0" y="connsiteY0"/>
                  </a:cxn>
                  <a:cxn ang="0">
                    <a:pos x="connsiteX1" y="connsiteY1"/>
                  </a:cxn>
                </a:cxnLst>
                <a:rect l="l" t="t" r="r" b="b"/>
                <a:pathLst>
                  <a:path w="311467" h="164782">
                    <a:moveTo>
                      <a:pt x="0" y="0"/>
                    </a:moveTo>
                    <a:cubicBezTo>
                      <a:pt x="115252" y="33338"/>
                      <a:pt x="220980" y="90488"/>
                      <a:pt x="311467" y="164783"/>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29" name="Freeform: Shape 333">
                <a:extLst>
                  <a:ext uri="{FF2B5EF4-FFF2-40B4-BE49-F238E27FC236}">
                    <a16:creationId xmlns:a16="http://schemas.microsoft.com/office/drawing/2014/main" id="{A462FAA8-37C2-E641-965B-41FEE73C0DBC}"/>
                  </a:ext>
                </a:extLst>
              </p:cNvPr>
              <p:cNvSpPr/>
              <p:nvPr/>
            </p:nvSpPr>
            <p:spPr>
              <a:xfrm>
                <a:off x="11275694" y="6410353"/>
                <a:ext cx="610552" cy="640079"/>
              </a:xfrm>
              <a:custGeom>
                <a:avLst/>
                <a:gdLst>
                  <a:gd name="connsiteX0" fmla="*/ 610553 w 610552"/>
                  <a:gd name="connsiteY0" fmla="*/ 0 h 640079"/>
                  <a:gd name="connsiteX1" fmla="*/ 0 w 610552"/>
                  <a:gd name="connsiteY1" fmla="*/ 640080 h 640079"/>
                </a:gdLst>
                <a:ahLst/>
                <a:cxnLst>
                  <a:cxn ang="0">
                    <a:pos x="connsiteX0" y="connsiteY0"/>
                  </a:cxn>
                  <a:cxn ang="0">
                    <a:pos x="connsiteX1" y="connsiteY1"/>
                  </a:cxn>
                </a:cxnLst>
                <a:rect l="l" t="t" r="r" b="b"/>
                <a:pathLst>
                  <a:path w="610552" h="640079">
                    <a:moveTo>
                      <a:pt x="610553" y="0"/>
                    </a:moveTo>
                    <a:cubicBezTo>
                      <a:pt x="308610" y="88583"/>
                      <a:pt x="74295" y="333375"/>
                      <a:pt x="0" y="64008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30" name="Freeform: Shape 339">
                <a:extLst>
                  <a:ext uri="{FF2B5EF4-FFF2-40B4-BE49-F238E27FC236}">
                    <a16:creationId xmlns:a16="http://schemas.microsoft.com/office/drawing/2014/main" id="{CD7271A1-74D5-0240-A1ED-818DFF887C31}"/>
                  </a:ext>
                </a:extLst>
              </p:cNvPr>
              <p:cNvSpPr/>
              <p:nvPr/>
            </p:nvSpPr>
            <p:spPr>
              <a:xfrm>
                <a:off x="11952922" y="5864570"/>
                <a:ext cx="362902" cy="298132"/>
              </a:xfrm>
              <a:custGeom>
                <a:avLst/>
                <a:gdLst>
                  <a:gd name="connsiteX0" fmla="*/ 41910 w 362902"/>
                  <a:gd name="connsiteY0" fmla="*/ 298133 h 298132"/>
                  <a:gd name="connsiteX1" fmla="*/ 0 w 362902"/>
                  <a:gd name="connsiteY1" fmla="*/ 181927 h 298132"/>
                  <a:gd name="connsiteX2" fmla="*/ 180975 w 362902"/>
                  <a:gd name="connsiteY2" fmla="*/ 0 h 298132"/>
                  <a:gd name="connsiteX3" fmla="*/ 362903 w 362902"/>
                  <a:gd name="connsiteY3" fmla="*/ 180975 h 298132"/>
                  <a:gd name="connsiteX4" fmla="*/ 320993 w 362902"/>
                  <a:gd name="connsiteY4" fmla="*/ 297180 h 29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02" h="298132">
                    <a:moveTo>
                      <a:pt x="41910" y="298133"/>
                    </a:moveTo>
                    <a:cubicBezTo>
                      <a:pt x="15240" y="266700"/>
                      <a:pt x="0" y="226695"/>
                      <a:pt x="0" y="181927"/>
                    </a:cubicBezTo>
                    <a:cubicBezTo>
                      <a:pt x="0" y="81915"/>
                      <a:pt x="80963" y="952"/>
                      <a:pt x="180975" y="0"/>
                    </a:cubicBezTo>
                    <a:cubicBezTo>
                      <a:pt x="280988" y="0"/>
                      <a:pt x="361950" y="80963"/>
                      <a:pt x="362903" y="180975"/>
                    </a:cubicBezTo>
                    <a:cubicBezTo>
                      <a:pt x="362903" y="224790"/>
                      <a:pt x="346710" y="265747"/>
                      <a:pt x="320993" y="29718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1" name="Freeform: Shape 340">
                <a:extLst>
                  <a:ext uri="{FF2B5EF4-FFF2-40B4-BE49-F238E27FC236}">
                    <a16:creationId xmlns:a16="http://schemas.microsoft.com/office/drawing/2014/main" id="{46CD0CDF-EE76-AE49-B444-061E714C5A42}"/>
                  </a:ext>
                </a:extLst>
              </p:cNvPr>
              <p:cNvSpPr/>
              <p:nvPr/>
            </p:nvSpPr>
            <p:spPr>
              <a:xfrm>
                <a:off x="11994832" y="6162703"/>
                <a:ext cx="278129" cy="64769"/>
              </a:xfrm>
              <a:custGeom>
                <a:avLst/>
                <a:gdLst>
                  <a:gd name="connsiteX0" fmla="*/ 0 w 278129"/>
                  <a:gd name="connsiteY0" fmla="*/ 0 h 64769"/>
                  <a:gd name="connsiteX1" fmla="*/ 139065 w 278129"/>
                  <a:gd name="connsiteY1" fmla="*/ 64770 h 64769"/>
                  <a:gd name="connsiteX2" fmla="*/ 278130 w 278129"/>
                  <a:gd name="connsiteY2" fmla="*/ 0 h 64769"/>
                </a:gdLst>
                <a:ahLst/>
                <a:cxnLst>
                  <a:cxn ang="0">
                    <a:pos x="connsiteX0" y="connsiteY0"/>
                  </a:cxn>
                  <a:cxn ang="0">
                    <a:pos x="connsiteX1" y="connsiteY1"/>
                  </a:cxn>
                  <a:cxn ang="0">
                    <a:pos x="connsiteX2" y="connsiteY2"/>
                  </a:cxn>
                </a:cxnLst>
                <a:rect l="l" t="t" r="r" b="b"/>
                <a:pathLst>
                  <a:path w="278129" h="64769">
                    <a:moveTo>
                      <a:pt x="0" y="0"/>
                    </a:moveTo>
                    <a:cubicBezTo>
                      <a:pt x="33338" y="40005"/>
                      <a:pt x="83820" y="64770"/>
                      <a:pt x="139065" y="64770"/>
                    </a:cubicBezTo>
                    <a:cubicBezTo>
                      <a:pt x="195263" y="64770"/>
                      <a:pt x="244792" y="39052"/>
                      <a:pt x="278130"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2" name="Freeform: Shape 342">
                <a:extLst>
                  <a:ext uri="{FF2B5EF4-FFF2-40B4-BE49-F238E27FC236}">
                    <a16:creationId xmlns:a16="http://schemas.microsoft.com/office/drawing/2014/main" id="{CDAA9B96-89B0-D84F-AD21-53FA1711608D}"/>
                  </a:ext>
                </a:extLst>
              </p:cNvPr>
              <p:cNvSpPr/>
              <p:nvPr/>
            </p:nvSpPr>
            <p:spPr>
              <a:xfrm>
                <a:off x="11886247" y="6286528"/>
                <a:ext cx="94297" cy="123825"/>
              </a:xfrm>
              <a:custGeom>
                <a:avLst/>
                <a:gdLst>
                  <a:gd name="connsiteX0" fmla="*/ 94298 w 94297"/>
                  <a:gd name="connsiteY0" fmla="*/ 0 h 123825"/>
                  <a:gd name="connsiteX1" fmla="*/ 0 w 94297"/>
                  <a:gd name="connsiteY1" fmla="*/ 123825 h 123825"/>
                </a:gdLst>
                <a:ahLst/>
                <a:cxnLst>
                  <a:cxn ang="0">
                    <a:pos x="connsiteX0" y="connsiteY0"/>
                  </a:cxn>
                  <a:cxn ang="0">
                    <a:pos x="connsiteX1" y="connsiteY1"/>
                  </a:cxn>
                </a:cxnLst>
                <a:rect l="l" t="t" r="r" b="b"/>
                <a:pathLst>
                  <a:path w="94297" h="123825">
                    <a:moveTo>
                      <a:pt x="94298" y="0"/>
                    </a:moveTo>
                    <a:cubicBezTo>
                      <a:pt x="51435" y="30480"/>
                      <a:pt x="18098" y="73342"/>
                      <a:pt x="0" y="12382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3" name="Freeform: Shape 343">
                <a:extLst>
                  <a:ext uri="{FF2B5EF4-FFF2-40B4-BE49-F238E27FC236}">
                    <a16:creationId xmlns:a16="http://schemas.microsoft.com/office/drawing/2014/main" id="{4F9E700B-F139-E044-BD92-0B311173CA53}"/>
                  </a:ext>
                </a:extLst>
              </p:cNvPr>
              <p:cNvSpPr/>
              <p:nvPr/>
            </p:nvSpPr>
            <p:spPr>
              <a:xfrm>
                <a:off x="11980545" y="6236998"/>
                <a:ext cx="339089" cy="75247"/>
              </a:xfrm>
              <a:custGeom>
                <a:avLst/>
                <a:gdLst>
                  <a:gd name="connsiteX0" fmla="*/ 0 w 339089"/>
                  <a:gd name="connsiteY0" fmla="*/ 49530 h 75247"/>
                  <a:gd name="connsiteX1" fmla="*/ 153352 w 339089"/>
                  <a:gd name="connsiteY1" fmla="*/ 0 h 75247"/>
                  <a:gd name="connsiteX2" fmla="*/ 153352 w 339089"/>
                  <a:gd name="connsiteY2" fmla="*/ 0 h 75247"/>
                  <a:gd name="connsiteX3" fmla="*/ 339090 w 339089"/>
                  <a:gd name="connsiteY3" fmla="*/ 75247 h 75247"/>
                </a:gdLst>
                <a:ahLst/>
                <a:cxnLst>
                  <a:cxn ang="0">
                    <a:pos x="connsiteX0" y="connsiteY0"/>
                  </a:cxn>
                  <a:cxn ang="0">
                    <a:pos x="connsiteX1" y="connsiteY1"/>
                  </a:cxn>
                  <a:cxn ang="0">
                    <a:pos x="connsiteX2" y="connsiteY2"/>
                  </a:cxn>
                  <a:cxn ang="0">
                    <a:pos x="connsiteX3" y="connsiteY3"/>
                  </a:cxn>
                </a:cxnLst>
                <a:rect l="l" t="t" r="r" b="b"/>
                <a:pathLst>
                  <a:path w="339089" h="75247">
                    <a:moveTo>
                      <a:pt x="0" y="49530"/>
                    </a:moveTo>
                    <a:cubicBezTo>
                      <a:pt x="42863" y="19050"/>
                      <a:pt x="96202" y="0"/>
                      <a:pt x="153352" y="0"/>
                    </a:cubicBezTo>
                    <a:lnTo>
                      <a:pt x="153352" y="0"/>
                    </a:lnTo>
                    <a:cubicBezTo>
                      <a:pt x="225742" y="0"/>
                      <a:pt x="291465" y="28575"/>
                      <a:pt x="339090" y="7524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4" name="Freeform: Shape 344">
                <a:extLst>
                  <a:ext uri="{FF2B5EF4-FFF2-40B4-BE49-F238E27FC236}">
                    <a16:creationId xmlns:a16="http://schemas.microsoft.com/office/drawing/2014/main" id="{C944649F-8F7D-CE4A-8B19-5A0B0494A219}"/>
                  </a:ext>
                </a:extLst>
              </p:cNvPr>
              <p:cNvSpPr/>
              <p:nvPr/>
            </p:nvSpPr>
            <p:spPr>
              <a:xfrm>
                <a:off x="11870054" y="6410353"/>
                <a:ext cx="16192" cy="240982"/>
              </a:xfrm>
              <a:custGeom>
                <a:avLst/>
                <a:gdLst>
                  <a:gd name="connsiteX0" fmla="*/ 16193 w 16192"/>
                  <a:gd name="connsiteY0" fmla="*/ 0 h 240982"/>
                  <a:gd name="connsiteX1" fmla="*/ 0 w 16192"/>
                  <a:gd name="connsiteY1" fmla="*/ 92392 h 240982"/>
                  <a:gd name="connsiteX2" fmla="*/ 0 w 16192"/>
                  <a:gd name="connsiteY2" fmla="*/ 240983 h 240982"/>
                </a:gdLst>
                <a:ahLst/>
                <a:cxnLst>
                  <a:cxn ang="0">
                    <a:pos x="connsiteX0" y="connsiteY0"/>
                  </a:cxn>
                  <a:cxn ang="0">
                    <a:pos x="connsiteX1" y="connsiteY1"/>
                  </a:cxn>
                  <a:cxn ang="0">
                    <a:pos x="connsiteX2" y="connsiteY2"/>
                  </a:cxn>
                </a:cxnLst>
                <a:rect l="l" t="t" r="r" b="b"/>
                <a:pathLst>
                  <a:path w="16192" h="240982">
                    <a:moveTo>
                      <a:pt x="16193" y="0"/>
                    </a:moveTo>
                    <a:cubicBezTo>
                      <a:pt x="5715" y="28575"/>
                      <a:pt x="0" y="60008"/>
                      <a:pt x="0" y="92392"/>
                    </a:cubicBezTo>
                    <a:lnTo>
                      <a:pt x="0" y="240983"/>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5" name="Freeform: Shape 345">
                <a:extLst>
                  <a:ext uri="{FF2B5EF4-FFF2-40B4-BE49-F238E27FC236}">
                    <a16:creationId xmlns:a16="http://schemas.microsoft.com/office/drawing/2014/main" id="{FDACA0F6-3D09-574B-B743-91D845B2C5B2}"/>
                  </a:ext>
                </a:extLst>
              </p:cNvPr>
              <p:cNvSpPr/>
              <p:nvPr/>
            </p:nvSpPr>
            <p:spPr>
              <a:xfrm>
                <a:off x="12319634" y="6313198"/>
                <a:ext cx="63817" cy="98107"/>
              </a:xfrm>
              <a:custGeom>
                <a:avLst/>
                <a:gdLst>
                  <a:gd name="connsiteX0" fmla="*/ 0 w 63817"/>
                  <a:gd name="connsiteY0" fmla="*/ 0 h 98107"/>
                  <a:gd name="connsiteX1" fmla="*/ 63818 w 63817"/>
                  <a:gd name="connsiteY1" fmla="*/ 98107 h 98107"/>
                </a:gdLst>
                <a:ahLst/>
                <a:cxnLst>
                  <a:cxn ang="0">
                    <a:pos x="connsiteX0" y="connsiteY0"/>
                  </a:cxn>
                  <a:cxn ang="0">
                    <a:pos x="connsiteX1" y="connsiteY1"/>
                  </a:cxn>
                </a:cxnLst>
                <a:rect l="l" t="t" r="r" b="b"/>
                <a:pathLst>
                  <a:path w="63817" h="98107">
                    <a:moveTo>
                      <a:pt x="0" y="0"/>
                    </a:moveTo>
                    <a:cubicBezTo>
                      <a:pt x="27623" y="27622"/>
                      <a:pt x="49530" y="60960"/>
                      <a:pt x="63818" y="9810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6" name="Freeform: Shape 346">
                <a:extLst>
                  <a:ext uri="{FF2B5EF4-FFF2-40B4-BE49-F238E27FC236}">
                    <a16:creationId xmlns:a16="http://schemas.microsoft.com/office/drawing/2014/main" id="{76E30D95-7450-1141-81AE-60BDE16D03B9}"/>
                  </a:ext>
                </a:extLst>
              </p:cNvPr>
              <p:cNvSpPr/>
              <p:nvPr/>
            </p:nvSpPr>
            <p:spPr>
              <a:xfrm>
                <a:off x="12383452" y="6410353"/>
                <a:ext cx="16192" cy="240982"/>
              </a:xfrm>
              <a:custGeom>
                <a:avLst/>
                <a:gdLst>
                  <a:gd name="connsiteX0" fmla="*/ 0 w 16192"/>
                  <a:gd name="connsiteY0" fmla="*/ 0 h 240982"/>
                  <a:gd name="connsiteX1" fmla="*/ 16192 w 16192"/>
                  <a:gd name="connsiteY1" fmla="*/ 91440 h 240982"/>
                  <a:gd name="connsiteX2" fmla="*/ 16192 w 16192"/>
                  <a:gd name="connsiteY2" fmla="*/ 240983 h 240982"/>
                </a:gdLst>
                <a:ahLst/>
                <a:cxnLst>
                  <a:cxn ang="0">
                    <a:pos x="connsiteX0" y="connsiteY0"/>
                  </a:cxn>
                  <a:cxn ang="0">
                    <a:pos x="connsiteX1" y="connsiteY1"/>
                  </a:cxn>
                  <a:cxn ang="0">
                    <a:pos x="connsiteX2" y="connsiteY2"/>
                  </a:cxn>
                </a:cxnLst>
                <a:rect l="l" t="t" r="r" b="b"/>
                <a:pathLst>
                  <a:path w="16192" h="240982">
                    <a:moveTo>
                      <a:pt x="0" y="0"/>
                    </a:moveTo>
                    <a:cubicBezTo>
                      <a:pt x="10477" y="28575"/>
                      <a:pt x="16192" y="59055"/>
                      <a:pt x="16192" y="91440"/>
                    </a:cubicBezTo>
                    <a:lnTo>
                      <a:pt x="16192" y="240983"/>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7" name="Freeform: Shape 348">
                <a:extLst>
                  <a:ext uri="{FF2B5EF4-FFF2-40B4-BE49-F238E27FC236}">
                    <a16:creationId xmlns:a16="http://schemas.microsoft.com/office/drawing/2014/main" id="{2867118A-3183-574D-98BC-8DC004A1B5FF}"/>
                  </a:ext>
                </a:extLst>
              </p:cNvPr>
              <p:cNvSpPr/>
              <p:nvPr/>
            </p:nvSpPr>
            <p:spPr>
              <a:xfrm>
                <a:off x="12436792" y="6195088"/>
                <a:ext cx="244792" cy="118858"/>
              </a:xfrm>
              <a:custGeom>
                <a:avLst/>
                <a:gdLst>
                  <a:gd name="connsiteX0" fmla="*/ 244792 w 244792"/>
                  <a:gd name="connsiteY0" fmla="*/ 102870 h 118858"/>
                  <a:gd name="connsiteX1" fmla="*/ 100013 w 244792"/>
                  <a:gd name="connsiteY1" fmla="*/ 104775 h 118858"/>
                  <a:gd name="connsiteX2" fmla="*/ 0 w 244792"/>
                  <a:gd name="connsiteY2" fmla="*/ 0 h 118858"/>
                </a:gdLst>
                <a:ahLst/>
                <a:cxnLst>
                  <a:cxn ang="0">
                    <a:pos x="connsiteX0" y="connsiteY0"/>
                  </a:cxn>
                  <a:cxn ang="0">
                    <a:pos x="connsiteX1" y="connsiteY1"/>
                  </a:cxn>
                  <a:cxn ang="0">
                    <a:pos x="connsiteX2" y="connsiteY2"/>
                  </a:cxn>
                </a:cxnLst>
                <a:rect l="l" t="t" r="r" b="b"/>
                <a:pathLst>
                  <a:path w="244792" h="118858">
                    <a:moveTo>
                      <a:pt x="244792" y="102870"/>
                    </a:moveTo>
                    <a:cubicBezTo>
                      <a:pt x="200978" y="122873"/>
                      <a:pt x="148590" y="124777"/>
                      <a:pt x="100013" y="104775"/>
                    </a:cubicBezTo>
                    <a:cubicBezTo>
                      <a:pt x="51435" y="84773"/>
                      <a:pt x="17145" y="45720"/>
                      <a:pt x="0"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8" name="Freeform: Shape 349">
                <a:extLst>
                  <a:ext uri="{FF2B5EF4-FFF2-40B4-BE49-F238E27FC236}">
                    <a16:creationId xmlns:a16="http://schemas.microsoft.com/office/drawing/2014/main" id="{5623D24B-A913-8A4E-ADC3-BF1BCA809684}"/>
                  </a:ext>
                </a:extLst>
              </p:cNvPr>
              <p:cNvSpPr/>
              <p:nvPr/>
            </p:nvSpPr>
            <p:spPr>
              <a:xfrm>
                <a:off x="12425696" y="5951247"/>
                <a:ext cx="362568" cy="346710"/>
              </a:xfrm>
              <a:custGeom>
                <a:avLst/>
                <a:gdLst>
                  <a:gd name="connsiteX0" fmla="*/ 255888 w 362568"/>
                  <a:gd name="connsiteY0" fmla="*/ 346711 h 346710"/>
                  <a:gd name="connsiteX1" fmla="*/ 348281 w 362568"/>
                  <a:gd name="connsiteY1" fmla="*/ 251461 h 346710"/>
                  <a:gd name="connsiteX2" fmla="*/ 251126 w 362568"/>
                  <a:gd name="connsiteY2" fmla="*/ 14288 h 346710"/>
                  <a:gd name="connsiteX3" fmla="*/ 13953 w 362568"/>
                  <a:gd name="connsiteY3" fmla="*/ 111443 h 346710"/>
                  <a:gd name="connsiteX4" fmla="*/ 11096 w 362568"/>
                  <a:gd name="connsiteY4" fmla="*/ 243841 h 346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568" h="346710">
                    <a:moveTo>
                      <a:pt x="255888" y="346711"/>
                    </a:moveTo>
                    <a:cubicBezTo>
                      <a:pt x="295893" y="328613"/>
                      <a:pt x="330183" y="296228"/>
                      <a:pt x="348281" y="251461"/>
                    </a:cubicBezTo>
                    <a:cubicBezTo>
                      <a:pt x="387333" y="159068"/>
                      <a:pt x="343518" y="53341"/>
                      <a:pt x="251126" y="14288"/>
                    </a:cubicBezTo>
                    <a:cubicBezTo>
                      <a:pt x="158733" y="-24764"/>
                      <a:pt x="53006" y="19051"/>
                      <a:pt x="13953" y="111443"/>
                    </a:cubicBezTo>
                    <a:cubicBezTo>
                      <a:pt x="-4144" y="155258"/>
                      <a:pt x="-4144" y="202883"/>
                      <a:pt x="11096" y="243841"/>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39" name="Freeform: Shape 351">
                <a:extLst>
                  <a:ext uri="{FF2B5EF4-FFF2-40B4-BE49-F238E27FC236}">
                    <a16:creationId xmlns:a16="http://schemas.microsoft.com/office/drawing/2014/main" id="{E47E93A3-DC80-594F-AD1C-730359556C78}"/>
                  </a:ext>
                </a:extLst>
              </p:cNvPr>
              <p:cNvSpPr/>
              <p:nvPr/>
            </p:nvSpPr>
            <p:spPr>
              <a:xfrm>
                <a:off x="11437310" y="5707037"/>
                <a:ext cx="472960" cy="472960"/>
              </a:xfrm>
              <a:custGeom>
                <a:avLst/>
                <a:gdLst>
                  <a:gd name="connsiteX0" fmla="*/ 403647 w 472960"/>
                  <a:gd name="connsiteY0" fmla="*/ 167167 h 472960"/>
                  <a:gd name="connsiteX1" fmla="*/ 305793 w 472960"/>
                  <a:gd name="connsiteY1" fmla="*/ 403647 h 472960"/>
                  <a:gd name="connsiteX2" fmla="*/ 69313 w 472960"/>
                  <a:gd name="connsiteY2" fmla="*/ 305793 h 472960"/>
                  <a:gd name="connsiteX3" fmla="*/ 167167 w 472960"/>
                  <a:gd name="connsiteY3" fmla="*/ 69313 h 472960"/>
                  <a:gd name="connsiteX4" fmla="*/ 403647 w 472960"/>
                  <a:gd name="connsiteY4" fmla="*/ 167167 h 47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960" h="472960">
                    <a:moveTo>
                      <a:pt x="403647" y="167167"/>
                    </a:moveTo>
                    <a:cubicBezTo>
                      <a:pt x="441927" y="259490"/>
                      <a:pt x="398117" y="365366"/>
                      <a:pt x="305793" y="403647"/>
                    </a:cubicBezTo>
                    <a:cubicBezTo>
                      <a:pt x="213470" y="441927"/>
                      <a:pt x="107594" y="398117"/>
                      <a:pt x="69313" y="305793"/>
                    </a:cubicBezTo>
                    <a:cubicBezTo>
                      <a:pt x="31033" y="213470"/>
                      <a:pt x="74843" y="107594"/>
                      <a:pt x="167167" y="69313"/>
                    </a:cubicBezTo>
                    <a:cubicBezTo>
                      <a:pt x="259490" y="31033"/>
                      <a:pt x="365366" y="74843"/>
                      <a:pt x="403647" y="167167"/>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40" name="Freeform: Shape 334">
                <a:extLst>
                  <a:ext uri="{FF2B5EF4-FFF2-40B4-BE49-F238E27FC236}">
                    <a16:creationId xmlns:a16="http://schemas.microsoft.com/office/drawing/2014/main" id="{7ABE3FFE-3B01-7244-AC2B-40FE61664FF8}"/>
                  </a:ext>
                </a:extLst>
              </p:cNvPr>
              <p:cNvSpPr/>
              <p:nvPr/>
            </p:nvSpPr>
            <p:spPr>
              <a:xfrm>
                <a:off x="12463462" y="6683720"/>
                <a:ext cx="300990" cy="367665"/>
              </a:xfrm>
              <a:custGeom>
                <a:avLst/>
                <a:gdLst>
                  <a:gd name="connsiteX0" fmla="*/ 0 w 300990"/>
                  <a:gd name="connsiteY0" fmla="*/ 0 h 367665"/>
                  <a:gd name="connsiteX1" fmla="*/ 300990 w 300990"/>
                  <a:gd name="connsiteY1" fmla="*/ 367665 h 367665"/>
                </a:gdLst>
                <a:ahLst/>
                <a:cxnLst>
                  <a:cxn ang="0">
                    <a:pos x="connsiteX0" y="connsiteY0"/>
                  </a:cxn>
                  <a:cxn ang="0">
                    <a:pos x="connsiteX1" y="connsiteY1"/>
                  </a:cxn>
                </a:cxnLst>
                <a:rect l="l" t="t" r="r" b="b"/>
                <a:pathLst>
                  <a:path w="300990" h="367665">
                    <a:moveTo>
                      <a:pt x="0" y="0"/>
                    </a:moveTo>
                    <a:cubicBezTo>
                      <a:pt x="140970" y="80963"/>
                      <a:pt x="249555" y="211455"/>
                      <a:pt x="300990" y="36766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41" name="Freeform: Shape 336">
                <a:extLst>
                  <a:ext uri="{FF2B5EF4-FFF2-40B4-BE49-F238E27FC236}">
                    <a16:creationId xmlns:a16="http://schemas.microsoft.com/office/drawing/2014/main" id="{C3F7FAF8-0060-FF4B-BBC0-31CE88EA84E2}"/>
                  </a:ext>
                </a:extLst>
              </p:cNvPr>
              <p:cNvSpPr/>
              <p:nvPr/>
            </p:nvSpPr>
            <p:spPr>
              <a:xfrm>
                <a:off x="11806237" y="6651335"/>
                <a:ext cx="63817" cy="32384"/>
              </a:xfrm>
              <a:custGeom>
                <a:avLst/>
                <a:gdLst>
                  <a:gd name="connsiteX0" fmla="*/ 63817 w 63817"/>
                  <a:gd name="connsiteY0" fmla="*/ 0 h 32384"/>
                  <a:gd name="connsiteX1" fmla="*/ 0 w 63817"/>
                  <a:gd name="connsiteY1" fmla="*/ 32385 h 32384"/>
                </a:gdLst>
                <a:ahLst/>
                <a:cxnLst>
                  <a:cxn ang="0">
                    <a:pos x="connsiteX0" y="connsiteY0"/>
                  </a:cxn>
                  <a:cxn ang="0">
                    <a:pos x="connsiteX1" y="connsiteY1"/>
                  </a:cxn>
                </a:cxnLst>
                <a:rect l="l" t="t" r="r" b="b"/>
                <a:pathLst>
                  <a:path w="63817" h="32384">
                    <a:moveTo>
                      <a:pt x="63817" y="0"/>
                    </a:moveTo>
                    <a:cubicBezTo>
                      <a:pt x="41910" y="9525"/>
                      <a:pt x="20955" y="20002"/>
                      <a:pt x="0" y="3238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42" name="Freeform: Shape 337">
                <a:extLst>
                  <a:ext uri="{FF2B5EF4-FFF2-40B4-BE49-F238E27FC236}">
                    <a16:creationId xmlns:a16="http://schemas.microsoft.com/office/drawing/2014/main" id="{DD706B52-29D4-F441-8535-BA1C44000D16}"/>
                  </a:ext>
                </a:extLst>
              </p:cNvPr>
              <p:cNvSpPr/>
              <p:nvPr/>
            </p:nvSpPr>
            <p:spPr>
              <a:xfrm>
                <a:off x="12399645" y="6651335"/>
                <a:ext cx="63817" cy="31432"/>
              </a:xfrm>
              <a:custGeom>
                <a:avLst/>
                <a:gdLst>
                  <a:gd name="connsiteX0" fmla="*/ 0 w 63817"/>
                  <a:gd name="connsiteY0" fmla="*/ 0 h 31432"/>
                  <a:gd name="connsiteX1" fmla="*/ 63817 w 63817"/>
                  <a:gd name="connsiteY1" fmla="*/ 31432 h 31432"/>
                </a:gdLst>
                <a:ahLst/>
                <a:cxnLst>
                  <a:cxn ang="0">
                    <a:pos x="connsiteX0" y="connsiteY0"/>
                  </a:cxn>
                  <a:cxn ang="0">
                    <a:pos x="connsiteX1" y="connsiteY1"/>
                  </a:cxn>
                </a:cxnLst>
                <a:rect l="l" t="t" r="r" b="b"/>
                <a:pathLst>
                  <a:path w="63817" h="31432">
                    <a:moveTo>
                      <a:pt x="0" y="0"/>
                    </a:moveTo>
                    <a:cubicBezTo>
                      <a:pt x="21908" y="9525"/>
                      <a:pt x="42863" y="20002"/>
                      <a:pt x="63817" y="31432"/>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43" name="Freeform: Shape 338">
                <a:extLst>
                  <a:ext uri="{FF2B5EF4-FFF2-40B4-BE49-F238E27FC236}">
                    <a16:creationId xmlns:a16="http://schemas.microsoft.com/office/drawing/2014/main" id="{D43926FF-D0FE-A143-8344-A9BBC2CFD117}"/>
                  </a:ext>
                </a:extLst>
              </p:cNvPr>
              <p:cNvSpPr/>
              <p:nvPr/>
            </p:nvSpPr>
            <p:spPr>
              <a:xfrm>
                <a:off x="11505247" y="6683720"/>
                <a:ext cx="300989" cy="367665"/>
              </a:xfrm>
              <a:custGeom>
                <a:avLst/>
                <a:gdLst>
                  <a:gd name="connsiteX0" fmla="*/ 300990 w 300989"/>
                  <a:gd name="connsiteY0" fmla="*/ 0 h 367665"/>
                  <a:gd name="connsiteX1" fmla="*/ 0 w 300989"/>
                  <a:gd name="connsiteY1" fmla="*/ 367665 h 367665"/>
                </a:gdLst>
                <a:ahLst/>
                <a:cxnLst>
                  <a:cxn ang="0">
                    <a:pos x="connsiteX0" y="connsiteY0"/>
                  </a:cxn>
                  <a:cxn ang="0">
                    <a:pos x="connsiteX1" y="connsiteY1"/>
                  </a:cxn>
                </a:cxnLst>
                <a:rect l="l" t="t" r="r" b="b"/>
                <a:pathLst>
                  <a:path w="300989" h="367665">
                    <a:moveTo>
                      <a:pt x="300990" y="0"/>
                    </a:moveTo>
                    <a:cubicBezTo>
                      <a:pt x="160020" y="80963"/>
                      <a:pt x="51435" y="211455"/>
                      <a:pt x="0" y="36766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44" name="Freeform: Shape 341">
                <a:extLst>
                  <a:ext uri="{FF2B5EF4-FFF2-40B4-BE49-F238E27FC236}">
                    <a16:creationId xmlns:a16="http://schemas.microsoft.com/office/drawing/2014/main" id="{5099533A-2E69-6E47-AA23-3B292E06333A}"/>
                  </a:ext>
                </a:extLst>
              </p:cNvPr>
              <p:cNvSpPr/>
              <p:nvPr/>
            </p:nvSpPr>
            <p:spPr>
              <a:xfrm>
                <a:off x="11870055" y="6651335"/>
                <a:ext cx="9525" cy="1905"/>
              </a:xfrm>
              <a:custGeom>
                <a:avLst/>
                <a:gdLst>
                  <a:gd name="connsiteX0" fmla="*/ 0 w 9525"/>
                  <a:gd name="connsiteY0" fmla="*/ 0 h 1905"/>
                  <a:gd name="connsiteX1" fmla="*/ 0 w 9525"/>
                  <a:gd name="connsiteY1" fmla="*/ 1905 h 1905"/>
                </a:gdLst>
                <a:ahLst/>
                <a:cxnLst>
                  <a:cxn ang="0">
                    <a:pos x="connsiteX0" y="connsiteY0"/>
                  </a:cxn>
                  <a:cxn ang="0">
                    <a:pos x="connsiteX1" y="connsiteY1"/>
                  </a:cxn>
                </a:cxnLst>
                <a:rect l="l" t="t" r="r" b="b"/>
                <a:pathLst>
                  <a:path w="9525" h="1905">
                    <a:moveTo>
                      <a:pt x="0" y="0"/>
                    </a:moveTo>
                    <a:lnTo>
                      <a:pt x="0" y="1905"/>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45" name="Freeform: Shape 347">
                <a:extLst>
                  <a:ext uri="{FF2B5EF4-FFF2-40B4-BE49-F238E27FC236}">
                    <a16:creationId xmlns:a16="http://schemas.microsoft.com/office/drawing/2014/main" id="{E4DBDEA1-1DFA-E246-B112-360FD57920EB}"/>
                  </a:ext>
                </a:extLst>
              </p:cNvPr>
              <p:cNvSpPr/>
              <p:nvPr/>
            </p:nvSpPr>
            <p:spPr>
              <a:xfrm>
                <a:off x="12399645" y="6651335"/>
                <a:ext cx="9525" cy="1905"/>
              </a:xfrm>
              <a:custGeom>
                <a:avLst/>
                <a:gdLst>
                  <a:gd name="connsiteX0" fmla="*/ 0 w 9525"/>
                  <a:gd name="connsiteY0" fmla="*/ 0 h 1905"/>
                  <a:gd name="connsiteX1" fmla="*/ 0 w 9525"/>
                  <a:gd name="connsiteY1" fmla="*/ 1905 h 1905"/>
                </a:gdLst>
                <a:ahLst/>
                <a:cxnLst>
                  <a:cxn ang="0">
                    <a:pos x="connsiteX0" y="connsiteY0"/>
                  </a:cxn>
                  <a:cxn ang="0">
                    <a:pos x="connsiteX1" y="connsiteY1"/>
                  </a:cxn>
                </a:cxnLst>
                <a:rect l="l" t="t" r="r" b="b"/>
                <a:pathLst>
                  <a:path w="9525" h="1905">
                    <a:moveTo>
                      <a:pt x="0" y="0"/>
                    </a:moveTo>
                    <a:lnTo>
                      <a:pt x="0" y="1905"/>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546" name="Graphic 292">
                <a:extLst>
                  <a:ext uri="{FF2B5EF4-FFF2-40B4-BE49-F238E27FC236}">
                    <a16:creationId xmlns:a16="http://schemas.microsoft.com/office/drawing/2014/main" id="{FC2F919A-0298-3A47-9942-9F8159584B59}"/>
                  </a:ext>
                </a:extLst>
              </p:cNvPr>
              <p:cNvGrpSpPr/>
              <p:nvPr/>
            </p:nvGrpSpPr>
            <p:grpSpPr>
              <a:xfrm>
                <a:off x="11757660" y="6886603"/>
                <a:ext cx="722947" cy="143827"/>
                <a:chOff x="11757660" y="6886603"/>
                <a:chExt cx="722947" cy="143827"/>
              </a:xfrm>
            </p:grpSpPr>
            <p:sp>
              <p:nvSpPr>
                <p:cNvPr id="548" name="Freeform: Shape 356">
                  <a:extLst>
                    <a:ext uri="{FF2B5EF4-FFF2-40B4-BE49-F238E27FC236}">
                      <a16:creationId xmlns:a16="http://schemas.microsoft.com/office/drawing/2014/main" id="{5A609F48-BCCA-E84C-94FB-ED2324380CB0}"/>
                    </a:ext>
                  </a:extLst>
                </p:cNvPr>
                <p:cNvSpPr/>
                <p:nvPr/>
              </p:nvSpPr>
              <p:spPr>
                <a:xfrm>
                  <a:off x="11757660" y="6889460"/>
                  <a:ext cx="140017" cy="140969"/>
                </a:xfrm>
                <a:custGeom>
                  <a:avLst/>
                  <a:gdLst>
                    <a:gd name="connsiteX0" fmla="*/ 0 w 140017"/>
                    <a:gd name="connsiteY0" fmla="*/ 140970 h 140969"/>
                    <a:gd name="connsiteX1" fmla="*/ 140017 w 140017"/>
                    <a:gd name="connsiteY1" fmla="*/ 0 h 140969"/>
                  </a:gdLst>
                  <a:ahLst/>
                  <a:cxnLst>
                    <a:cxn ang="0">
                      <a:pos x="connsiteX0" y="connsiteY0"/>
                    </a:cxn>
                    <a:cxn ang="0">
                      <a:pos x="connsiteX1" y="connsiteY1"/>
                    </a:cxn>
                  </a:cxnLst>
                  <a:rect l="l" t="t" r="r" b="b"/>
                  <a:pathLst>
                    <a:path w="140017" h="140969">
                      <a:moveTo>
                        <a:pt x="0" y="140970"/>
                      </a:moveTo>
                      <a:lnTo>
                        <a:pt x="140017" y="0"/>
                      </a:lnTo>
                    </a:path>
                  </a:pathLst>
                </a:custGeom>
                <a:ln w="19050" cap="flat">
                  <a:solidFill>
                    <a:srgbClr val="FFFFFF"/>
                  </a:solidFill>
                  <a:prstDash val="solid"/>
                  <a:round/>
                </a:ln>
              </p:spPr>
              <p:txBody>
                <a:bodyPr rtlCol="0" anchor="ctr"/>
                <a:lstStyle/>
                <a:p>
                  <a:pPr defTabSz="731534">
                    <a:defRPr/>
                  </a:pPr>
                  <a:endParaRPr lang="en-US">
                    <a:solidFill>
                      <a:srgbClr val="FFFFFF"/>
                    </a:solidFill>
                  </a:endParaRPr>
                </a:p>
              </p:txBody>
            </p:sp>
            <p:sp>
              <p:nvSpPr>
                <p:cNvPr id="549" name="Freeform: Shape 357">
                  <a:extLst>
                    <a:ext uri="{FF2B5EF4-FFF2-40B4-BE49-F238E27FC236}">
                      <a16:creationId xmlns:a16="http://schemas.microsoft.com/office/drawing/2014/main" id="{9274EA20-30CE-8546-B9C8-AE31AFE3CCD5}"/>
                    </a:ext>
                  </a:extLst>
                </p:cNvPr>
                <p:cNvSpPr/>
                <p:nvPr/>
              </p:nvSpPr>
              <p:spPr>
                <a:xfrm>
                  <a:off x="12340590" y="6886603"/>
                  <a:ext cx="140017" cy="140017"/>
                </a:xfrm>
                <a:custGeom>
                  <a:avLst/>
                  <a:gdLst>
                    <a:gd name="connsiteX0" fmla="*/ 0 w 140017"/>
                    <a:gd name="connsiteY0" fmla="*/ 0 h 140017"/>
                    <a:gd name="connsiteX1" fmla="*/ 140018 w 140017"/>
                    <a:gd name="connsiteY1" fmla="*/ 140017 h 140017"/>
                  </a:gdLst>
                  <a:ahLst/>
                  <a:cxnLst>
                    <a:cxn ang="0">
                      <a:pos x="connsiteX0" y="connsiteY0"/>
                    </a:cxn>
                    <a:cxn ang="0">
                      <a:pos x="connsiteX1" y="connsiteY1"/>
                    </a:cxn>
                  </a:cxnLst>
                  <a:rect l="l" t="t" r="r" b="b"/>
                  <a:pathLst>
                    <a:path w="140017" h="140017">
                      <a:moveTo>
                        <a:pt x="0" y="0"/>
                      </a:moveTo>
                      <a:lnTo>
                        <a:pt x="140018" y="140017"/>
                      </a:lnTo>
                    </a:path>
                  </a:pathLst>
                </a:custGeom>
                <a:ln w="19050" cap="flat">
                  <a:solidFill>
                    <a:srgbClr val="FFFFFF"/>
                  </a:solidFill>
                  <a:prstDash val="solid"/>
                  <a:round/>
                </a:ln>
              </p:spPr>
              <p:txBody>
                <a:bodyPr rtlCol="0" anchor="ctr"/>
                <a:lstStyle/>
                <a:p>
                  <a:pPr defTabSz="731534">
                    <a:defRPr/>
                  </a:pPr>
                  <a:endParaRPr lang="en-US">
                    <a:solidFill>
                      <a:srgbClr val="FFFFFF"/>
                    </a:solidFill>
                  </a:endParaRPr>
                </a:p>
              </p:txBody>
            </p:sp>
            <p:sp>
              <p:nvSpPr>
                <p:cNvPr id="550" name="Freeform: Shape 358">
                  <a:extLst>
                    <a:ext uri="{FF2B5EF4-FFF2-40B4-BE49-F238E27FC236}">
                      <a16:creationId xmlns:a16="http://schemas.microsoft.com/office/drawing/2014/main" id="{16E3A40A-2EBF-0647-8216-33CFC4E8442D}"/>
                    </a:ext>
                  </a:extLst>
                </p:cNvPr>
                <p:cNvSpPr/>
                <p:nvPr/>
              </p:nvSpPr>
              <p:spPr>
                <a:xfrm>
                  <a:off x="11823382" y="6962803"/>
                  <a:ext cx="600075" cy="9525"/>
                </a:xfrm>
                <a:custGeom>
                  <a:avLst/>
                  <a:gdLst>
                    <a:gd name="connsiteX0" fmla="*/ 0 w 600075"/>
                    <a:gd name="connsiteY0" fmla="*/ 0 h 9525"/>
                    <a:gd name="connsiteX1" fmla="*/ 600075 w 600075"/>
                    <a:gd name="connsiteY1" fmla="*/ 0 h 9525"/>
                  </a:gdLst>
                  <a:ahLst/>
                  <a:cxnLst>
                    <a:cxn ang="0">
                      <a:pos x="connsiteX0" y="connsiteY0"/>
                    </a:cxn>
                    <a:cxn ang="0">
                      <a:pos x="connsiteX1" y="connsiteY1"/>
                    </a:cxn>
                  </a:cxnLst>
                  <a:rect l="l" t="t" r="r" b="b"/>
                  <a:pathLst>
                    <a:path w="600075" h="9525">
                      <a:moveTo>
                        <a:pt x="0" y="0"/>
                      </a:moveTo>
                      <a:lnTo>
                        <a:pt x="60007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sp>
            <p:nvSpPr>
              <p:cNvPr id="547" name="Freeform: Shape 335">
                <a:extLst>
                  <a:ext uri="{FF2B5EF4-FFF2-40B4-BE49-F238E27FC236}">
                    <a16:creationId xmlns:a16="http://schemas.microsoft.com/office/drawing/2014/main" id="{84FD6E4A-FB09-B145-9792-AD6F150A67EC}"/>
                  </a:ext>
                </a:extLst>
              </p:cNvPr>
              <p:cNvSpPr/>
              <p:nvPr/>
            </p:nvSpPr>
            <p:spPr>
              <a:xfrm>
                <a:off x="11870054" y="6596090"/>
                <a:ext cx="529590" cy="55245"/>
              </a:xfrm>
              <a:custGeom>
                <a:avLst/>
                <a:gdLst>
                  <a:gd name="connsiteX0" fmla="*/ 529590 w 529590"/>
                  <a:gd name="connsiteY0" fmla="*/ 55245 h 55245"/>
                  <a:gd name="connsiteX1" fmla="*/ 264795 w 529590"/>
                  <a:gd name="connsiteY1" fmla="*/ 0 h 55245"/>
                  <a:gd name="connsiteX2" fmla="*/ 0 w 529590"/>
                  <a:gd name="connsiteY2" fmla="*/ 55245 h 55245"/>
                </a:gdLst>
                <a:ahLst/>
                <a:cxnLst>
                  <a:cxn ang="0">
                    <a:pos x="connsiteX0" y="connsiteY0"/>
                  </a:cxn>
                  <a:cxn ang="0">
                    <a:pos x="connsiteX1" y="connsiteY1"/>
                  </a:cxn>
                  <a:cxn ang="0">
                    <a:pos x="connsiteX2" y="connsiteY2"/>
                  </a:cxn>
                </a:cxnLst>
                <a:rect l="l" t="t" r="r" b="b"/>
                <a:pathLst>
                  <a:path w="529590" h="55245">
                    <a:moveTo>
                      <a:pt x="529590" y="55245"/>
                    </a:moveTo>
                    <a:cubicBezTo>
                      <a:pt x="448628" y="20002"/>
                      <a:pt x="359093" y="0"/>
                      <a:pt x="264795" y="0"/>
                    </a:cubicBezTo>
                    <a:cubicBezTo>
                      <a:pt x="170498" y="0"/>
                      <a:pt x="80963" y="20002"/>
                      <a:pt x="0" y="5524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sp>
          <p:nvSpPr>
            <p:cNvPr id="504" name="Oval 503">
              <a:extLst>
                <a:ext uri="{FF2B5EF4-FFF2-40B4-BE49-F238E27FC236}">
                  <a16:creationId xmlns:a16="http://schemas.microsoft.com/office/drawing/2014/main" id="{7314949E-D2FC-1143-912C-3A42EB1ABAF7}"/>
                </a:ext>
              </a:extLst>
            </p:cNvPr>
            <p:cNvSpPr/>
            <p:nvPr/>
          </p:nvSpPr>
          <p:spPr bwMode="auto">
            <a:xfrm>
              <a:off x="12716263" y="2847565"/>
              <a:ext cx="981018" cy="981018"/>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05" name="Graphic 371">
              <a:extLst>
                <a:ext uri="{FF2B5EF4-FFF2-40B4-BE49-F238E27FC236}">
                  <a16:creationId xmlns:a16="http://schemas.microsoft.com/office/drawing/2014/main" id="{75AC6910-547F-194A-B96F-51B38F1BA7E5}"/>
                </a:ext>
              </a:extLst>
            </p:cNvPr>
            <p:cNvGrpSpPr/>
            <p:nvPr/>
          </p:nvGrpSpPr>
          <p:grpSpPr>
            <a:xfrm>
              <a:off x="12969874" y="3270023"/>
              <a:ext cx="490570" cy="137115"/>
              <a:chOff x="12969874" y="3270023"/>
              <a:chExt cx="490570" cy="137115"/>
            </a:xfrm>
            <a:noFill/>
          </p:grpSpPr>
          <p:sp>
            <p:nvSpPr>
              <p:cNvPr id="517" name="Freeform: Shape 374">
                <a:extLst>
                  <a:ext uri="{FF2B5EF4-FFF2-40B4-BE49-F238E27FC236}">
                    <a16:creationId xmlns:a16="http://schemas.microsoft.com/office/drawing/2014/main" id="{3F926ADC-EA24-E34B-867A-B866522DB44A}"/>
                  </a:ext>
                </a:extLst>
              </p:cNvPr>
              <p:cNvSpPr/>
              <p:nvPr/>
            </p:nvSpPr>
            <p:spPr>
              <a:xfrm>
                <a:off x="13146094" y="3270023"/>
                <a:ext cx="137115" cy="137115"/>
              </a:xfrm>
              <a:custGeom>
                <a:avLst/>
                <a:gdLst>
                  <a:gd name="connsiteX0" fmla="*/ 137116 w 137115"/>
                  <a:gd name="connsiteY0" fmla="*/ 68558 h 137115"/>
                  <a:gd name="connsiteX1" fmla="*/ 68558 w 137115"/>
                  <a:gd name="connsiteY1" fmla="*/ 137116 h 137115"/>
                  <a:gd name="connsiteX2" fmla="*/ 0 w 137115"/>
                  <a:gd name="connsiteY2" fmla="*/ 68558 h 137115"/>
                  <a:gd name="connsiteX3" fmla="*/ 68558 w 137115"/>
                  <a:gd name="connsiteY3" fmla="*/ 0 h 137115"/>
                  <a:gd name="connsiteX4" fmla="*/ 137116 w 137115"/>
                  <a:gd name="connsiteY4" fmla="*/ 68558 h 13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15" h="137115">
                    <a:moveTo>
                      <a:pt x="137116" y="68558"/>
                    </a:moveTo>
                    <a:cubicBezTo>
                      <a:pt x="137116" y="106421"/>
                      <a:pt x="106421" y="137116"/>
                      <a:pt x="68558" y="137116"/>
                    </a:cubicBezTo>
                    <a:cubicBezTo>
                      <a:pt x="30694" y="137116"/>
                      <a:pt x="0" y="106421"/>
                      <a:pt x="0" y="68558"/>
                    </a:cubicBezTo>
                    <a:cubicBezTo>
                      <a:pt x="0" y="30694"/>
                      <a:pt x="30694" y="0"/>
                      <a:pt x="68558" y="0"/>
                    </a:cubicBezTo>
                    <a:cubicBezTo>
                      <a:pt x="106421" y="0"/>
                      <a:pt x="137116" y="30694"/>
                      <a:pt x="137116" y="68558"/>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18" name="Freeform: Shape 375">
                <a:extLst>
                  <a:ext uri="{FF2B5EF4-FFF2-40B4-BE49-F238E27FC236}">
                    <a16:creationId xmlns:a16="http://schemas.microsoft.com/office/drawing/2014/main" id="{5062ABC6-AD9E-F04E-9087-1ECD85650896}"/>
                  </a:ext>
                </a:extLst>
              </p:cNvPr>
              <p:cNvSpPr/>
              <p:nvPr/>
            </p:nvSpPr>
            <p:spPr>
              <a:xfrm>
                <a:off x="13356846" y="3286274"/>
                <a:ext cx="103598" cy="103598"/>
              </a:xfrm>
              <a:custGeom>
                <a:avLst/>
                <a:gdLst>
                  <a:gd name="connsiteX0" fmla="*/ 103599 w 103598"/>
                  <a:gd name="connsiteY0" fmla="*/ 51799 h 103598"/>
                  <a:gd name="connsiteX1" fmla="*/ 51799 w 103598"/>
                  <a:gd name="connsiteY1" fmla="*/ 103599 h 103598"/>
                  <a:gd name="connsiteX2" fmla="*/ 0 w 103598"/>
                  <a:gd name="connsiteY2" fmla="*/ 51799 h 103598"/>
                  <a:gd name="connsiteX3" fmla="*/ 51799 w 103598"/>
                  <a:gd name="connsiteY3" fmla="*/ 0 h 103598"/>
                  <a:gd name="connsiteX4" fmla="*/ 103599 w 103598"/>
                  <a:gd name="connsiteY4" fmla="*/ 51799 h 103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8" h="103598">
                    <a:moveTo>
                      <a:pt x="103599" y="51799"/>
                    </a:moveTo>
                    <a:cubicBezTo>
                      <a:pt x="103599" y="80407"/>
                      <a:pt x="80407" y="103599"/>
                      <a:pt x="51799" y="103599"/>
                    </a:cubicBezTo>
                    <a:cubicBezTo>
                      <a:pt x="23191" y="103599"/>
                      <a:pt x="0" y="80407"/>
                      <a:pt x="0" y="51799"/>
                    </a:cubicBezTo>
                    <a:cubicBezTo>
                      <a:pt x="0" y="23191"/>
                      <a:pt x="23191" y="0"/>
                      <a:pt x="51799" y="0"/>
                    </a:cubicBezTo>
                    <a:cubicBezTo>
                      <a:pt x="80407" y="0"/>
                      <a:pt x="103599" y="23191"/>
                      <a:pt x="103599" y="51799"/>
                    </a:cubicBezTo>
                    <a:close/>
                  </a:path>
                </a:pathLst>
              </a:custGeom>
              <a:noFill/>
              <a:ln w="19050" cap="flat">
                <a:solidFill>
                  <a:srgbClr val="527FFF"/>
                </a:solidFill>
                <a:prstDash val="solid"/>
                <a:miter/>
              </a:ln>
            </p:spPr>
            <p:txBody>
              <a:bodyPr rtlCol="0" anchor="ctr"/>
              <a:lstStyle/>
              <a:p>
                <a:pPr defTabSz="731534">
                  <a:defRPr/>
                </a:pPr>
                <a:endParaRPr lang="en-US" dirty="0">
                  <a:solidFill>
                    <a:srgbClr val="FFFFFF"/>
                  </a:solidFill>
                </a:endParaRPr>
              </a:p>
            </p:txBody>
          </p:sp>
          <p:sp>
            <p:nvSpPr>
              <p:cNvPr id="519" name="Freeform: Shape 376">
                <a:extLst>
                  <a:ext uri="{FF2B5EF4-FFF2-40B4-BE49-F238E27FC236}">
                    <a16:creationId xmlns:a16="http://schemas.microsoft.com/office/drawing/2014/main" id="{56F344AD-BCB7-A84E-BF15-F0A51CCE169C}"/>
                  </a:ext>
                </a:extLst>
              </p:cNvPr>
              <p:cNvSpPr/>
              <p:nvPr/>
            </p:nvSpPr>
            <p:spPr>
              <a:xfrm>
                <a:off x="12969874" y="3286274"/>
                <a:ext cx="103598" cy="103598"/>
              </a:xfrm>
              <a:custGeom>
                <a:avLst/>
                <a:gdLst>
                  <a:gd name="connsiteX0" fmla="*/ 103599 w 103598"/>
                  <a:gd name="connsiteY0" fmla="*/ 51799 h 103598"/>
                  <a:gd name="connsiteX1" fmla="*/ 51799 w 103598"/>
                  <a:gd name="connsiteY1" fmla="*/ 103599 h 103598"/>
                  <a:gd name="connsiteX2" fmla="*/ 0 w 103598"/>
                  <a:gd name="connsiteY2" fmla="*/ 51799 h 103598"/>
                  <a:gd name="connsiteX3" fmla="*/ 51799 w 103598"/>
                  <a:gd name="connsiteY3" fmla="*/ 0 h 103598"/>
                  <a:gd name="connsiteX4" fmla="*/ 103599 w 103598"/>
                  <a:gd name="connsiteY4" fmla="*/ 51799 h 103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8" h="103598">
                    <a:moveTo>
                      <a:pt x="103599" y="51799"/>
                    </a:moveTo>
                    <a:cubicBezTo>
                      <a:pt x="103599" y="80407"/>
                      <a:pt x="80407" y="103599"/>
                      <a:pt x="51799" y="103599"/>
                    </a:cubicBezTo>
                    <a:cubicBezTo>
                      <a:pt x="23191" y="103599"/>
                      <a:pt x="0" y="80407"/>
                      <a:pt x="0" y="51799"/>
                    </a:cubicBezTo>
                    <a:cubicBezTo>
                      <a:pt x="0" y="23191"/>
                      <a:pt x="23191" y="0"/>
                      <a:pt x="51799" y="0"/>
                    </a:cubicBezTo>
                    <a:cubicBezTo>
                      <a:pt x="80407" y="0"/>
                      <a:pt x="103599" y="23191"/>
                      <a:pt x="103599" y="51799"/>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nvGrpSpPr>
            <p:cNvPr id="506" name="Graphic 371">
              <a:extLst>
                <a:ext uri="{FF2B5EF4-FFF2-40B4-BE49-F238E27FC236}">
                  <a16:creationId xmlns:a16="http://schemas.microsoft.com/office/drawing/2014/main" id="{3BD81FE2-4A00-0348-A82D-A095E56C2493}"/>
                </a:ext>
              </a:extLst>
            </p:cNvPr>
            <p:cNvGrpSpPr/>
            <p:nvPr/>
          </p:nvGrpSpPr>
          <p:grpSpPr>
            <a:xfrm>
              <a:off x="12943467" y="3023215"/>
              <a:ext cx="543385" cy="631240"/>
              <a:chOff x="12943467" y="3023215"/>
              <a:chExt cx="543385" cy="631240"/>
            </a:xfrm>
            <a:noFill/>
          </p:grpSpPr>
          <p:sp>
            <p:nvSpPr>
              <p:cNvPr id="507" name="Freeform: Shape 378">
                <a:extLst>
                  <a:ext uri="{FF2B5EF4-FFF2-40B4-BE49-F238E27FC236}">
                    <a16:creationId xmlns:a16="http://schemas.microsoft.com/office/drawing/2014/main" id="{8C943F93-66CC-1342-8C21-915F6089A62F}"/>
                  </a:ext>
                </a:extLst>
              </p:cNvPr>
              <p:cNvSpPr/>
              <p:nvPr/>
            </p:nvSpPr>
            <p:spPr>
              <a:xfrm>
                <a:off x="13072965" y="3023215"/>
                <a:ext cx="75159" cy="112739"/>
              </a:xfrm>
              <a:custGeom>
                <a:avLst/>
                <a:gdLst>
                  <a:gd name="connsiteX0" fmla="*/ 0 w 75159"/>
                  <a:gd name="connsiteY0" fmla="*/ 0 h 112739"/>
                  <a:gd name="connsiteX1" fmla="*/ 75160 w 75159"/>
                  <a:gd name="connsiteY1" fmla="*/ 37072 h 112739"/>
                  <a:gd name="connsiteX2" fmla="*/ 38088 w 75159"/>
                  <a:gd name="connsiteY2" fmla="*/ 112740 h 112739"/>
                </a:gdLst>
                <a:ahLst/>
                <a:cxnLst>
                  <a:cxn ang="0">
                    <a:pos x="connsiteX0" y="connsiteY0"/>
                  </a:cxn>
                  <a:cxn ang="0">
                    <a:pos x="connsiteX1" y="connsiteY1"/>
                  </a:cxn>
                  <a:cxn ang="0">
                    <a:pos x="connsiteX2" y="connsiteY2"/>
                  </a:cxn>
                </a:cxnLst>
                <a:rect l="l" t="t" r="r" b="b"/>
                <a:pathLst>
                  <a:path w="75159" h="112739">
                    <a:moveTo>
                      <a:pt x="0" y="0"/>
                    </a:moveTo>
                    <a:lnTo>
                      <a:pt x="75160" y="37072"/>
                    </a:lnTo>
                    <a:lnTo>
                      <a:pt x="38088" y="112740"/>
                    </a:lnTo>
                  </a:path>
                </a:pathLst>
              </a:custGeom>
              <a:noFill/>
              <a:ln w="19050" cap="rnd">
                <a:solidFill>
                  <a:srgbClr val="FFFFFF"/>
                </a:solidFill>
                <a:prstDash val="solid"/>
                <a:round/>
              </a:ln>
            </p:spPr>
            <p:txBody>
              <a:bodyPr rtlCol="0" anchor="ctr"/>
              <a:lstStyle/>
              <a:p>
                <a:pPr defTabSz="731534">
                  <a:defRPr/>
                </a:pPr>
                <a:endParaRPr lang="en-US">
                  <a:solidFill>
                    <a:srgbClr val="FFFFFF"/>
                  </a:solidFill>
                </a:endParaRPr>
              </a:p>
            </p:txBody>
          </p:sp>
          <p:sp>
            <p:nvSpPr>
              <p:cNvPr id="508" name="Freeform: Shape 379">
                <a:extLst>
                  <a:ext uri="{FF2B5EF4-FFF2-40B4-BE49-F238E27FC236}">
                    <a16:creationId xmlns:a16="http://schemas.microsoft.com/office/drawing/2014/main" id="{9985B9B8-7205-F441-B636-03FD780176A2}"/>
                  </a:ext>
                </a:extLst>
              </p:cNvPr>
              <p:cNvSpPr/>
              <p:nvPr/>
            </p:nvSpPr>
            <p:spPr>
              <a:xfrm>
                <a:off x="13261373" y="3538669"/>
                <a:ext cx="72112" cy="115786"/>
              </a:xfrm>
              <a:custGeom>
                <a:avLst/>
                <a:gdLst>
                  <a:gd name="connsiteX0" fmla="*/ 72113 w 72112"/>
                  <a:gd name="connsiteY0" fmla="*/ 115787 h 115786"/>
                  <a:gd name="connsiteX1" fmla="*/ 0 w 72112"/>
                  <a:gd name="connsiteY1" fmla="*/ 72113 h 115786"/>
                  <a:gd name="connsiteX2" fmla="*/ 43674 w 72112"/>
                  <a:gd name="connsiteY2" fmla="*/ 0 h 115786"/>
                </a:gdLst>
                <a:ahLst/>
                <a:cxnLst>
                  <a:cxn ang="0">
                    <a:pos x="connsiteX0" y="connsiteY0"/>
                  </a:cxn>
                  <a:cxn ang="0">
                    <a:pos x="connsiteX1" y="connsiteY1"/>
                  </a:cxn>
                  <a:cxn ang="0">
                    <a:pos x="connsiteX2" y="connsiteY2"/>
                  </a:cxn>
                </a:cxnLst>
                <a:rect l="l" t="t" r="r" b="b"/>
                <a:pathLst>
                  <a:path w="72112" h="115786">
                    <a:moveTo>
                      <a:pt x="72113" y="115787"/>
                    </a:moveTo>
                    <a:lnTo>
                      <a:pt x="0" y="72113"/>
                    </a:lnTo>
                    <a:lnTo>
                      <a:pt x="43674" y="0"/>
                    </a:lnTo>
                  </a:path>
                </a:pathLst>
              </a:custGeom>
              <a:noFill/>
              <a:ln w="19050" cap="rnd">
                <a:solidFill>
                  <a:srgbClr val="FFFFFF"/>
                </a:solidFill>
                <a:prstDash val="solid"/>
                <a:round/>
              </a:ln>
            </p:spPr>
            <p:txBody>
              <a:bodyPr rtlCol="0" anchor="ctr"/>
              <a:lstStyle/>
              <a:p>
                <a:pPr defTabSz="731534">
                  <a:defRPr/>
                </a:pPr>
                <a:endParaRPr lang="en-US">
                  <a:solidFill>
                    <a:srgbClr val="FFFFFF"/>
                  </a:solidFill>
                </a:endParaRPr>
              </a:p>
            </p:txBody>
          </p:sp>
          <p:grpSp>
            <p:nvGrpSpPr>
              <p:cNvPr id="509" name="Graphic 371">
                <a:extLst>
                  <a:ext uri="{FF2B5EF4-FFF2-40B4-BE49-F238E27FC236}">
                    <a16:creationId xmlns:a16="http://schemas.microsoft.com/office/drawing/2014/main" id="{65FFCE76-4E77-D14D-A2F9-1A6B191B0E4F}"/>
                  </a:ext>
                </a:extLst>
              </p:cNvPr>
              <p:cNvGrpSpPr/>
              <p:nvPr/>
            </p:nvGrpSpPr>
            <p:grpSpPr>
              <a:xfrm>
                <a:off x="12943467" y="3059779"/>
                <a:ext cx="543385" cy="548463"/>
                <a:chOff x="12943467" y="3059779"/>
                <a:chExt cx="543385" cy="548463"/>
              </a:xfrm>
              <a:noFill/>
            </p:grpSpPr>
            <p:sp>
              <p:nvSpPr>
                <p:cNvPr id="510" name="Freeform: Shape 381">
                  <a:extLst>
                    <a:ext uri="{FF2B5EF4-FFF2-40B4-BE49-F238E27FC236}">
                      <a16:creationId xmlns:a16="http://schemas.microsoft.com/office/drawing/2014/main" id="{77EC9502-B193-C347-B758-B6E909C2BDE8}"/>
                    </a:ext>
                  </a:extLst>
                </p:cNvPr>
                <p:cNvSpPr/>
                <p:nvPr/>
              </p:nvSpPr>
              <p:spPr>
                <a:xfrm>
                  <a:off x="13265943" y="3606211"/>
                  <a:ext cx="8633" cy="2031"/>
                </a:xfrm>
                <a:custGeom>
                  <a:avLst/>
                  <a:gdLst>
                    <a:gd name="connsiteX0" fmla="*/ 0 w 8633"/>
                    <a:gd name="connsiteY0" fmla="*/ 2031 h 2031"/>
                    <a:gd name="connsiteX1" fmla="*/ 8633 w 8633"/>
                    <a:gd name="connsiteY1" fmla="*/ 0 h 2031"/>
                  </a:gdLst>
                  <a:ahLst/>
                  <a:cxnLst>
                    <a:cxn ang="0">
                      <a:pos x="connsiteX0" y="connsiteY0"/>
                    </a:cxn>
                    <a:cxn ang="0">
                      <a:pos x="connsiteX1" y="connsiteY1"/>
                    </a:cxn>
                  </a:cxnLst>
                  <a:rect l="l" t="t" r="r" b="b"/>
                  <a:pathLst>
                    <a:path w="8633" h="2031">
                      <a:moveTo>
                        <a:pt x="0" y="2031"/>
                      </a:moveTo>
                      <a:cubicBezTo>
                        <a:pt x="3047" y="1523"/>
                        <a:pt x="5586" y="508"/>
                        <a:pt x="8633"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1" name="Freeform: Shape 382">
                  <a:extLst>
                    <a:ext uri="{FF2B5EF4-FFF2-40B4-BE49-F238E27FC236}">
                      <a16:creationId xmlns:a16="http://schemas.microsoft.com/office/drawing/2014/main" id="{642DA4E6-EFFF-F041-8ACE-8DF29277B869}"/>
                    </a:ext>
                  </a:extLst>
                </p:cNvPr>
                <p:cNvSpPr/>
                <p:nvPr/>
              </p:nvSpPr>
              <p:spPr>
                <a:xfrm>
                  <a:off x="13274576" y="3061810"/>
                  <a:ext cx="209736" cy="199579"/>
                </a:xfrm>
                <a:custGeom>
                  <a:avLst/>
                  <a:gdLst>
                    <a:gd name="connsiteX0" fmla="*/ 209737 w 209736"/>
                    <a:gd name="connsiteY0" fmla="*/ 199580 h 199579"/>
                    <a:gd name="connsiteX1" fmla="*/ 0 w 209736"/>
                    <a:gd name="connsiteY1" fmla="*/ 0 h 199579"/>
                  </a:gdLst>
                  <a:ahLst/>
                  <a:cxnLst>
                    <a:cxn ang="0">
                      <a:pos x="connsiteX0" y="connsiteY0"/>
                    </a:cxn>
                    <a:cxn ang="0">
                      <a:pos x="connsiteX1" y="connsiteY1"/>
                    </a:cxn>
                  </a:cxnLst>
                  <a:rect l="l" t="t" r="r" b="b"/>
                  <a:pathLst>
                    <a:path w="209736" h="199579">
                      <a:moveTo>
                        <a:pt x="209737" y="199580"/>
                      </a:moveTo>
                      <a:cubicBezTo>
                        <a:pt x="182821" y="99536"/>
                        <a:pt x="101567" y="22345"/>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2" name="Freeform: Shape 383">
                  <a:extLst>
                    <a:ext uri="{FF2B5EF4-FFF2-40B4-BE49-F238E27FC236}">
                      <a16:creationId xmlns:a16="http://schemas.microsoft.com/office/drawing/2014/main" id="{67913BB7-30DB-A84D-A4E7-DFEED012CDFA}"/>
                    </a:ext>
                  </a:extLst>
                </p:cNvPr>
                <p:cNvSpPr/>
                <p:nvPr/>
              </p:nvSpPr>
              <p:spPr>
                <a:xfrm>
                  <a:off x="13274576" y="3396983"/>
                  <a:ext cx="212275" cy="209228"/>
                </a:xfrm>
                <a:custGeom>
                  <a:avLst/>
                  <a:gdLst>
                    <a:gd name="connsiteX0" fmla="*/ 0 w 212275"/>
                    <a:gd name="connsiteY0" fmla="*/ 209229 h 209228"/>
                    <a:gd name="connsiteX1" fmla="*/ 212276 w 212275"/>
                    <a:gd name="connsiteY1" fmla="*/ 0 h 209228"/>
                  </a:gdLst>
                  <a:ahLst/>
                  <a:cxnLst>
                    <a:cxn ang="0">
                      <a:pos x="connsiteX0" y="connsiteY0"/>
                    </a:cxn>
                    <a:cxn ang="0">
                      <a:pos x="connsiteX1" y="connsiteY1"/>
                    </a:cxn>
                  </a:cxnLst>
                  <a:rect l="l" t="t" r="r" b="b"/>
                  <a:pathLst>
                    <a:path w="212275" h="209228">
                      <a:moveTo>
                        <a:pt x="0" y="209229"/>
                      </a:moveTo>
                      <a:cubicBezTo>
                        <a:pt x="105122" y="186376"/>
                        <a:pt x="187900" y="104614"/>
                        <a:pt x="212276"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3" name="Freeform: Shape 384">
                  <a:extLst>
                    <a:ext uri="{FF2B5EF4-FFF2-40B4-BE49-F238E27FC236}">
                      <a16:creationId xmlns:a16="http://schemas.microsoft.com/office/drawing/2014/main" id="{58E56F8F-875D-1346-A1D1-D85FF3E80393}"/>
                    </a:ext>
                  </a:extLst>
                </p:cNvPr>
                <p:cNvSpPr/>
                <p:nvPr/>
              </p:nvSpPr>
              <p:spPr>
                <a:xfrm>
                  <a:off x="13265943" y="3059779"/>
                  <a:ext cx="8633" cy="2031"/>
                </a:xfrm>
                <a:custGeom>
                  <a:avLst/>
                  <a:gdLst>
                    <a:gd name="connsiteX0" fmla="*/ 0 w 8633"/>
                    <a:gd name="connsiteY0" fmla="*/ 0 h 2031"/>
                    <a:gd name="connsiteX1" fmla="*/ 8633 w 8633"/>
                    <a:gd name="connsiteY1" fmla="*/ 2031 h 2031"/>
                  </a:gdLst>
                  <a:ahLst/>
                  <a:cxnLst>
                    <a:cxn ang="0">
                      <a:pos x="connsiteX0" y="connsiteY0"/>
                    </a:cxn>
                    <a:cxn ang="0">
                      <a:pos x="connsiteX1" y="connsiteY1"/>
                    </a:cxn>
                  </a:cxnLst>
                  <a:rect l="l" t="t" r="r" b="b"/>
                  <a:pathLst>
                    <a:path w="8633" h="2031">
                      <a:moveTo>
                        <a:pt x="0" y="0"/>
                      </a:moveTo>
                      <a:cubicBezTo>
                        <a:pt x="3047" y="508"/>
                        <a:pt x="5586" y="1524"/>
                        <a:pt x="8633" y="2031"/>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4" name="Freeform: Shape 385">
                  <a:extLst>
                    <a:ext uri="{FF2B5EF4-FFF2-40B4-BE49-F238E27FC236}">
                      <a16:creationId xmlns:a16="http://schemas.microsoft.com/office/drawing/2014/main" id="{01997092-E847-3944-B40E-6BF36F98C2FB}"/>
                    </a:ext>
                  </a:extLst>
                </p:cNvPr>
                <p:cNvSpPr/>
                <p:nvPr/>
              </p:nvSpPr>
              <p:spPr>
                <a:xfrm>
                  <a:off x="12943467" y="3396983"/>
                  <a:ext cx="195009" cy="205165"/>
                </a:xfrm>
                <a:custGeom>
                  <a:avLst/>
                  <a:gdLst>
                    <a:gd name="connsiteX0" fmla="*/ 195009 w 195009"/>
                    <a:gd name="connsiteY0" fmla="*/ 205166 h 205165"/>
                    <a:gd name="connsiteX1" fmla="*/ 0 w 195009"/>
                    <a:gd name="connsiteY1" fmla="*/ 0 h 205165"/>
                  </a:gdLst>
                  <a:ahLst/>
                  <a:cxnLst>
                    <a:cxn ang="0">
                      <a:pos x="connsiteX0" y="connsiteY0"/>
                    </a:cxn>
                    <a:cxn ang="0">
                      <a:pos x="connsiteX1" y="connsiteY1"/>
                    </a:cxn>
                  </a:cxnLst>
                  <a:rect l="l" t="t" r="r" b="b"/>
                  <a:pathLst>
                    <a:path w="195009" h="205165">
                      <a:moveTo>
                        <a:pt x="195009" y="205166"/>
                      </a:moveTo>
                      <a:cubicBezTo>
                        <a:pt x="98012" y="177743"/>
                        <a:pt x="22853" y="99028"/>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5" name="Freeform: Shape 386">
                  <a:extLst>
                    <a:ext uri="{FF2B5EF4-FFF2-40B4-BE49-F238E27FC236}">
                      <a16:creationId xmlns:a16="http://schemas.microsoft.com/office/drawing/2014/main" id="{D76C20A4-E145-C348-9C5B-039CE93B53C4}"/>
                    </a:ext>
                  </a:extLst>
                </p:cNvPr>
                <p:cNvSpPr/>
                <p:nvPr/>
              </p:nvSpPr>
              <p:spPr>
                <a:xfrm>
                  <a:off x="13138476" y="3602148"/>
                  <a:ext cx="25391" cy="6094"/>
                </a:xfrm>
                <a:custGeom>
                  <a:avLst/>
                  <a:gdLst>
                    <a:gd name="connsiteX0" fmla="*/ 0 w 25391"/>
                    <a:gd name="connsiteY0" fmla="*/ 0 h 6094"/>
                    <a:gd name="connsiteX1" fmla="*/ 25392 w 25391"/>
                    <a:gd name="connsiteY1" fmla="*/ 6094 h 6094"/>
                  </a:gdLst>
                  <a:ahLst/>
                  <a:cxnLst>
                    <a:cxn ang="0">
                      <a:pos x="connsiteX0" y="connsiteY0"/>
                    </a:cxn>
                    <a:cxn ang="0">
                      <a:pos x="connsiteX1" y="connsiteY1"/>
                    </a:cxn>
                  </a:cxnLst>
                  <a:rect l="l" t="t" r="r" b="b"/>
                  <a:pathLst>
                    <a:path w="25391" h="6094">
                      <a:moveTo>
                        <a:pt x="0" y="0"/>
                      </a:moveTo>
                      <a:cubicBezTo>
                        <a:pt x="8125" y="2539"/>
                        <a:pt x="16759" y="4571"/>
                        <a:pt x="25392" y="6094"/>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16" name="Freeform: Shape 387">
                  <a:extLst>
                    <a:ext uri="{FF2B5EF4-FFF2-40B4-BE49-F238E27FC236}">
                      <a16:creationId xmlns:a16="http://schemas.microsoft.com/office/drawing/2014/main" id="{06FDF8F8-9D26-574F-924C-B32C78809E67}"/>
                    </a:ext>
                  </a:extLst>
                </p:cNvPr>
                <p:cNvSpPr/>
                <p:nvPr/>
              </p:nvSpPr>
              <p:spPr>
                <a:xfrm>
                  <a:off x="12945498" y="3065873"/>
                  <a:ext cx="192977" cy="195517"/>
                </a:xfrm>
                <a:custGeom>
                  <a:avLst/>
                  <a:gdLst>
                    <a:gd name="connsiteX0" fmla="*/ 0 w 192977"/>
                    <a:gd name="connsiteY0" fmla="*/ 195517 h 195517"/>
                    <a:gd name="connsiteX1" fmla="*/ 192978 w 192977"/>
                    <a:gd name="connsiteY1" fmla="*/ 0 h 195517"/>
                  </a:gdLst>
                  <a:ahLst/>
                  <a:cxnLst>
                    <a:cxn ang="0">
                      <a:pos x="connsiteX0" y="connsiteY0"/>
                    </a:cxn>
                    <a:cxn ang="0">
                      <a:pos x="connsiteX1" y="connsiteY1"/>
                    </a:cxn>
                  </a:cxnLst>
                  <a:rect l="l" t="t" r="r" b="b"/>
                  <a:pathLst>
                    <a:path w="192977" h="195517">
                      <a:moveTo>
                        <a:pt x="0" y="195517"/>
                      </a:moveTo>
                      <a:cubicBezTo>
                        <a:pt x="25392" y="101059"/>
                        <a:pt x="99028" y="26915"/>
                        <a:pt x="192978"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grpSp>
      <p:grpSp>
        <p:nvGrpSpPr>
          <p:cNvPr id="551" name="Group 550">
            <a:extLst>
              <a:ext uri="{FF2B5EF4-FFF2-40B4-BE49-F238E27FC236}">
                <a16:creationId xmlns:a16="http://schemas.microsoft.com/office/drawing/2014/main" id="{6B42A589-C6D1-3A4B-A707-8FF11E59C7E0}"/>
              </a:ext>
            </a:extLst>
          </p:cNvPr>
          <p:cNvGrpSpPr/>
          <p:nvPr/>
        </p:nvGrpSpPr>
        <p:grpSpPr>
          <a:xfrm>
            <a:off x="4221535" y="2725511"/>
            <a:ext cx="2508074" cy="1743371"/>
            <a:chOff x="4290543" y="2009520"/>
            <a:chExt cx="2508074" cy="1743371"/>
          </a:xfrm>
        </p:grpSpPr>
        <p:sp>
          <p:nvSpPr>
            <p:cNvPr id="552" name="Freeform: Shape 152">
              <a:extLst>
                <a:ext uri="{FF2B5EF4-FFF2-40B4-BE49-F238E27FC236}">
                  <a16:creationId xmlns:a16="http://schemas.microsoft.com/office/drawing/2014/main" id="{BB8EFA68-79BD-5C41-A5CF-660EE5873ADF}"/>
                </a:ext>
              </a:extLst>
            </p:cNvPr>
            <p:cNvSpPr/>
            <p:nvPr/>
          </p:nvSpPr>
          <p:spPr>
            <a:xfrm>
              <a:off x="46772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53" name="Freeform: Shape 153">
              <a:extLst>
                <a:ext uri="{FF2B5EF4-FFF2-40B4-BE49-F238E27FC236}">
                  <a16:creationId xmlns:a16="http://schemas.microsoft.com/office/drawing/2014/main" id="{2175F4B1-5786-BC48-97B7-65A75AC52892}"/>
                </a:ext>
              </a:extLst>
            </p:cNvPr>
            <p:cNvSpPr/>
            <p:nvPr/>
          </p:nvSpPr>
          <p:spPr>
            <a:xfrm>
              <a:off x="47534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54" name="Freeform: Shape 154">
              <a:extLst>
                <a:ext uri="{FF2B5EF4-FFF2-40B4-BE49-F238E27FC236}">
                  <a16:creationId xmlns:a16="http://schemas.microsoft.com/office/drawing/2014/main" id="{64D63F85-9395-D84E-BEB9-491D477F15AE}"/>
                </a:ext>
              </a:extLst>
            </p:cNvPr>
            <p:cNvSpPr/>
            <p:nvPr/>
          </p:nvSpPr>
          <p:spPr>
            <a:xfrm>
              <a:off x="44885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555" name="Group 554">
              <a:extLst>
                <a:ext uri="{FF2B5EF4-FFF2-40B4-BE49-F238E27FC236}">
                  <a16:creationId xmlns:a16="http://schemas.microsoft.com/office/drawing/2014/main" id="{095A03E9-E286-5247-A7D4-08A9FFE74D7C}"/>
                </a:ext>
              </a:extLst>
            </p:cNvPr>
            <p:cNvGrpSpPr/>
            <p:nvPr/>
          </p:nvGrpSpPr>
          <p:grpSpPr>
            <a:xfrm>
              <a:off x="6096368" y="3050642"/>
              <a:ext cx="702249" cy="702249"/>
              <a:chOff x="5934463" y="6779485"/>
              <a:chExt cx="981018" cy="981018"/>
            </a:xfrm>
          </p:grpSpPr>
          <p:sp>
            <p:nvSpPr>
              <p:cNvPr id="589" name="Oval 588">
                <a:extLst>
                  <a:ext uri="{FF2B5EF4-FFF2-40B4-BE49-F238E27FC236}">
                    <a16:creationId xmlns:a16="http://schemas.microsoft.com/office/drawing/2014/main" id="{8E84BFB4-067D-964C-9C5E-E024648028D7}"/>
                  </a:ext>
                </a:extLst>
              </p:cNvPr>
              <p:cNvSpPr/>
              <p:nvPr/>
            </p:nvSpPr>
            <p:spPr bwMode="auto">
              <a:xfrm>
                <a:off x="5934463" y="6779485"/>
                <a:ext cx="981018" cy="981018"/>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90" name="Group 589">
                <a:extLst>
                  <a:ext uri="{FF2B5EF4-FFF2-40B4-BE49-F238E27FC236}">
                    <a16:creationId xmlns:a16="http://schemas.microsoft.com/office/drawing/2014/main" id="{542AA6A0-6201-424E-AE87-3AE42B198E1F}"/>
                  </a:ext>
                </a:extLst>
              </p:cNvPr>
              <p:cNvGrpSpPr/>
              <p:nvPr/>
            </p:nvGrpSpPr>
            <p:grpSpPr>
              <a:xfrm>
                <a:off x="6152547" y="7009293"/>
                <a:ext cx="544850" cy="521402"/>
                <a:chOff x="5694845" y="5834829"/>
                <a:chExt cx="801841" cy="767333"/>
              </a:xfrm>
            </p:grpSpPr>
            <p:sp>
              <p:nvSpPr>
                <p:cNvPr id="591" name="Freeform: Shape 175">
                  <a:extLst>
                    <a:ext uri="{FF2B5EF4-FFF2-40B4-BE49-F238E27FC236}">
                      <a16:creationId xmlns:a16="http://schemas.microsoft.com/office/drawing/2014/main" id="{826F204C-6EB1-5A4F-9B0B-167898549D64}"/>
                    </a:ext>
                  </a:extLst>
                </p:cNvPr>
                <p:cNvSpPr/>
                <p:nvPr/>
              </p:nvSpPr>
              <p:spPr>
                <a:xfrm>
                  <a:off x="5694845" y="5834829"/>
                  <a:ext cx="93743" cy="453226"/>
                </a:xfrm>
                <a:custGeom>
                  <a:avLst/>
                  <a:gdLst>
                    <a:gd name="connsiteX0" fmla="*/ 164306 w 164306"/>
                    <a:gd name="connsiteY0" fmla="*/ 0 h 794384"/>
                    <a:gd name="connsiteX1" fmla="*/ 164306 w 164306"/>
                    <a:gd name="connsiteY1" fmla="*/ 794385 h 794384"/>
                  </a:gdLst>
                  <a:ahLst/>
                  <a:cxnLst>
                    <a:cxn ang="0">
                      <a:pos x="connsiteX0" y="connsiteY0"/>
                    </a:cxn>
                    <a:cxn ang="0">
                      <a:pos x="connsiteX1" y="connsiteY1"/>
                    </a:cxn>
                  </a:cxnLst>
                  <a:rect l="l" t="t" r="r" b="b"/>
                  <a:pathLst>
                    <a:path w="164306" h="794384">
                      <a:moveTo>
                        <a:pt x="164306" y="0"/>
                      </a:moveTo>
                      <a:cubicBezTo>
                        <a:pt x="-54769" y="219075"/>
                        <a:pt x="-54769" y="574357"/>
                        <a:pt x="164306" y="79438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92" name="Freeform: Shape 176">
                  <a:extLst>
                    <a:ext uri="{FF2B5EF4-FFF2-40B4-BE49-F238E27FC236}">
                      <a16:creationId xmlns:a16="http://schemas.microsoft.com/office/drawing/2014/main" id="{232CF635-3D1E-084B-AD9E-7309430D2584}"/>
                    </a:ext>
                  </a:extLst>
                </p:cNvPr>
                <p:cNvSpPr/>
                <p:nvPr/>
              </p:nvSpPr>
              <p:spPr>
                <a:xfrm>
                  <a:off x="5823096" y="5925040"/>
                  <a:ext cx="56245" cy="271718"/>
                </a:xfrm>
                <a:custGeom>
                  <a:avLst/>
                  <a:gdLst>
                    <a:gd name="connsiteX0" fmla="*/ 98584 w 98583"/>
                    <a:gd name="connsiteY0" fmla="*/ 0 h 476250"/>
                    <a:gd name="connsiteX1" fmla="*/ 98584 w 98583"/>
                    <a:gd name="connsiteY1" fmla="*/ 476250 h 476250"/>
                  </a:gdLst>
                  <a:ahLst/>
                  <a:cxnLst>
                    <a:cxn ang="0">
                      <a:pos x="connsiteX0" y="connsiteY0"/>
                    </a:cxn>
                    <a:cxn ang="0">
                      <a:pos x="connsiteX1" y="connsiteY1"/>
                    </a:cxn>
                  </a:cxnLst>
                  <a:rect l="l" t="t" r="r" b="b"/>
                  <a:pathLst>
                    <a:path w="98583" h="476250">
                      <a:moveTo>
                        <a:pt x="98584" y="0"/>
                      </a:moveTo>
                      <a:cubicBezTo>
                        <a:pt x="-32861" y="131445"/>
                        <a:pt x="-32861" y="344805"/>
                        <a:pt x="98584" y="47625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93" name="Freeform: Shape 179">
                  <a:extLst>
                    <a:ext uri="{FF2B5EF4-FFF2-40B4-BE49-F238E27FC236}">
                      <a16:creationId xmlns:a16="http://schemas.microsoft.com/office/drawing/2014/main" id="{3242185B-FA47-404F-BA1C-E94CD5A79A16}"/>
                    </a:ext>
                  </a:extLst>
                </p:cNvPr>
                <p:cNvSpPr/>
                <p:nvPr/>
              </p:nvSpPr>
              <p:spPr>
                <a:xfrm>
                  <a:off x="5982051" y="6512495"/>
                  <a:ext cx="15759" cy="89667"/>
                </a:xfrm>
                <a:custGeom>
                  <a:avLst/>
                  <a:gdLst>
                    <a:gd name="connsiteX0" fmla="*/ 27623 w 27622"/>
                    <a:gd name="connsiteY0" fmla="*/ 0 h 157162"/>
                    <a:gd name="connsiteX1" fmla="*/ 0 w 27622"/>
                    <a:gd name="connsiteY1" fmla="*/ 157162 h 157162"/>
                  </a:gdLst>
                  <a:ahLst/>
                  <a:cxnLst>
                    <a:cxn ang="0">
                      <a:pos x="connsiteX0" y="connsiteY0"/>
                    </a:cxn>
                    <a:cxn ang="0">
                      <a:pos x="connsiteX1" y="connsiteY1"/>
                    </a:cxn>
                  </a:cxnLst>
                  <a:rect l="l" t="t" r="r" b="b"/>
                  <a:pathLst>
                    <a:path w="27622" h="157162">
                      <a:moveTo>
                        <a:pt x="27623" y="0"/>
                      </a:moveTo>
                      <a:cubicBezTo>
                        <a:pt x="9525" y="48577"/>
                        <a:pt x="0" y="101917"/>
                        <a:pt x="0" y="157162"/>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94" name="Freeform: Shape 180">
                  <a:extLst>
                    <a:ext uri="{FF2B5EF4-FFF2-40B4-BE49-F238E27FC236}">
                      <a16:creationId xmlns:a16="http://schemas.microsoft.com/office/drawing/2014/main" id="{03FCA5FF-7907-B540-8243-F796EB659FA6}"/>
                    </a:ext>
                  </a:extLst>
                </p:cNvPr>
                <p:cNvSpPr/>
                <p:nvPr/>
              </p:nvSpPr>
              <p:spPr>
                <a:xfrm>
                  <a:off x="6480927" y="6512495"/>
                  <a:ext cx="15759" cy="88580"/>
                </a:xfrm>
                <a:custGeom>
                  <a:avLst/>
                  <a:gdLst>
                    <a:gd name="connsiteX0" fmla="*/ 0 w 27622"/>
                    <a:gd name="connsiteY0" fmla="*/ 0 h 155257"/>
                    <a:gd name="connsiteX1" fmla="*/ 27622 w 27622"/>
                    <a:gd name="connsiteY1" fmla="*/ 155258 h 155257"/>
                  </a:gdLst>
                  <a:ahLst/>
                  <a:cxnLst>
                    <a:cxn ang="0">
                      <a:pos x="connsiteX0" y="connsiteY0"/>
                    </a:cxn>
                    <a:cxn ang="0">
                      <a:pos x="connsiteX1" y="connsiteY1"/>
                    </a:cxn>
                  </a:cxnLst>
                  <a:rect l="l" t="t" r="r" b="b"/>
                  <a:pathLst>
                    <a:path w="27622" h="155257">
                      <a:moveTo>
                        <a:pt x="0" y="0"/>
                      </a:moveTo>
                      <a:cubicBezTo>
                        <a:pt x="18097" y="48577"/>
                        <a:pt x="27622" y="100965"/>
                        <a:pt x="27622" y="15525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nvGrpSpPr>
                <p:cNvPr id="595" name="Graphic 136">
                  <a:extLst>
                    <a:ext uri="{FF2B5EF4-FFF2-40B4-BE49-F238E27FC236}">
                      <a16:creationId xmlns:a16="http://schemas.microsoft.com/office/drawing/2014/main" id="{70D823E1-E811-7842-8C60-BDA0898F2075}"/>
                    </a:ext>
                  </a:extLst>
                </p:cNvPr>
                <p:cNvGrpSpPr/>
                <p:nvPr/>
              </p:nvGrpSpPr>
              <p:grpSpPr>
                <a:xfrm>
                  <a:off x="5997811" y="5983187"/>
                  <a:ext cx="483115" cy="529851"/>
                  <a:chOff x="7645111" y="8004018"/>
                  <a:chExt cx="846772" cy="928687"/>
                </a:xfrm>
                <a:noFill/>
              </p:grpSpPr>
              <p:sp>
                <p:nvSpPr>
                  <p:cNvPr id="596" name="Freeform: Shape 182">
                    <a:extLst>
                      <a:ext uri="{FF2B5EF4-FFF2-40B4-BE49-F238E27FC236}">
                        <a16:creationId xmlns:a16="http://schemas.microsoft.com/office/drawing/2014/main" id="{F02E4FF0-EFE4-B84F-8621-A9D197EA1658}"/>
                      </a:ext>
                    </a:extLst>
                  </p:cNvPr>
                  <p:cNvSpPr/>
                  <p:nvPr/>
                </p:nvSpPr>
                <p:spPr>
                  <a:xfrm>
                    <a:off x="7645111" y="8721251"/>
                    <a:ext cx="160972" cy="211454"/>
                  </a:xfrm>
                  <a:custGeom>
                    <a:avLst/>
                    <a:gdLst>
                      <a:gd name="connsiteX0" fmla="*/ 160972 w 160972"/>
                      <a:gd name="connsiteY0" fmla="*/ 0 h 211454"/>
                      <a:gd name="connsiteX1" fmla="*/ 0 w 160972"/>
                      <a:gd name="connsiteY1" fmla="*/ 211455 h 211454"/>
                    </a:gdLst>
                    <a:ahLst/>
                    <a:cxnLst>
                      <a:cxn ang="0">
                        <a:pos x="connsiteX0" y="connsiteY0"/>
                      </a:cxn>
                      <a:cxn ang="0">
                        <a:pos x="connsiteX1" y="connsiteY1"/>
                      </a:cxn>
                    </a:cxnLst>
                    <a:rect l="l" t="t" r="r" b="b"/>
                    <a:pathLst>
                      <a:path w="160972" h="211454">
                        <a:moveTo>
                          <a:pt x="160972" y="0"/>
                        </a:moveTo>
                        <a:cubicBezTo>
                          <a:pt x="87630" y="52388"/>
                          <a:pt x="31432" y="125730"/>
                          <a:pt x="0" y="21145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97" name="Freeform: Shape 183">
                    <a:extLst>
                      <a:ext uri="{FF2B5EF4-FFF2-40B4-BE49-F238E27FC236}">
                        <a16:creationId xmlns:a16="http://schemas.microsoft.com/office/drawing/2014/main" id="{18E0E1B3-E353-C743-9629-9321211A7A11}"/>
                      </a:ext>
                    </a:extLst>
                  </p:cNvPr>
                  <p:cNvSpPr/>
                  <p:nvPr/>
                </p:nvSpPr>
                <p:spPr>
                  <a:xfrm>
                    <a:off x="7806084" y="8637431"/>
                    <a:ext cx="577215" cy="128587"/>
                  </a:xfrm>
                  <a:custGeom>
                    <a:avLst/>
                    <a:gdLst>
                      <a:gd name="connsiteX0" fmla="*/ 0 w 577215"/>
                      <a:gd name="connsiteY0" fmla="*/ 83820 h 128587"/>
                      <a:gd name="connsiteX1" fmla="*/ 260985 w 577215"/>
                      <a:gd name="connsiteY1" fmla="*/ 0 h 128587"/>
                      <a:gd name="connsiteX2" fmla="*/ 260985 w 577215"/>
                      <a:gd name="connsiteY2" fmla="*/ 0 h 128587"/>
                      <a:gd name="connsiteX3" fmla="*/ 577215 w 577215"/>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577215" h="128587">
                        <a:moveTo>
                          <a:pt x="0" y="83820"/>
                        </a:moveTo>
                        <a:cubicBezTo>
                          <a:pt x="73342" y="31433"/>
                          <a:pt x="163830" y="0"/>
                          <a:pt x="260985" y="0"/>
                        </a:cubicBezTo>
                        <a:lnTo>
                          <a:pt x="260985" y="0"/>
                        </a:lnTo>
                        <a:cubicBezTo>
                          <a:pt x="383857" y="0"/>
                          <a:pt x="495300" y="48578"/>
                          <a:pt x="577215" y="12858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98" name="Freeform: Shape 184">
                    <a:extLst>
                      <a:ext uri="{FF2B5EF4-FFF2-40B4-BE49-F238E27FC236}">
                        <a16:creationId xmlns:a16="http://schemas.microsoft.com/office/drawing/2014/main" id="{EB9C717E-B5DA-044B-87DB-2AD40104E762}"/>
                      </a:ext>
                    </a:extLst>
                  </p:cNvPr>
                  <p:cNvSpPr/>
                  <p:nvPr/>
                </p:nvSpPr>
                <p:spPr>
                  <a:xfrm>
                    <a:off x="8383299" y="8766018"/>
                    <a:ext cx="108584" cy="166687"/>
                  </a:xfrm>
                  <a:custGeom>
                    <a:avLst/>
                    <a:gdLst>
                      <a:gd name="connsiteX0" fmla="*/ 0 w 108584"/>
                      <a:gd name="connsiteY0" fmla="*/ 0 h 166687"/>
                      <a:gd name="connsiteX1" fmla="*/ 108585 w 108584"/>
                      <a:gd name="connsiteY1" fmla="*/ 166688 h 166687"/>
                    </a:gdLst>
                    <a:ahLst/>
                    <a:cxnLst>
                      <a:cxn ang="0">
                        <a:pos x="connsiteX0" y="connsiteY0"/>
                      </a:cxn>
                      <a:cxn ang="0">
                        <a:pos x="connsiteX1" y="connsiteY1"/>
                      </a:cxn>
                    </a:cxnLst>
                    <a:rect l="l" t="t" r="r" b="b"/>
                    <a:pathLst>
                      <a:path w="108584" h="166687">
                        <a:moveTo>
                          <a:pt x="0" y="0"/>
                        </a:moveTo>
                        <a:cubicBezTo>
                          <a:pt x="47625" y="46673"/>
                          <a:pt x="84772" y="102870"/>
                          <a:pt x="108585" y="16668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nvGrpSpPr>
                  <p:cNvPr id="599" name="Graphic 136">
                    <a:extLst>
                      <a:ext uri="{FF2B5EF4-FFF2-40B4-BE49-F238E27FC236}">
                        <a16:creationId xmlns:a16="http://schemas.microsoft.com/office/drawing/2014/main" id="{5C1BCA64-77FA-D04F-A41C-893977286943}"/>
                      </a:ext>
                    </a:extLst>
                  </p:cNvPr>
                  <p:cNvGrpSpPr/>
                  <p:nvPr/>
                </p:nvGrpSpPr>
                <p:grpSpPr>
                  <a:xfrm>
                    <a:off x="7758454" y="8004018"/>
                    <a:ext cx="617224" cy="616267"/>
                    <a:chOff x="7758454" y="8004018"/>
                    <a:chExt cx="617224" cy="616267"/>
                  </a:xfrm>
                  <a:noFill/>
                </p:grpSpPr>
                <p:sp>
                  <p:nvSpPr>
                    <p:cNvPr id="601" name="Freeform: Shape 186">
                      <a:extLst>
                        <a:ext uri="{FF2B5EF4-FFF2-40B4-BE49-F238E27FC236}">
                          <a16:creationId xmlns:a16="http://schemas.microsoft.com/office/drawing/2014/main" id="{724E686B-FE40-CC4E-8EBF-8666F91A60F3}"/>
                        </a:ext>
                      </a:extLst>
                    </p:cNvPr>
                    <p:cNvSpPr/>
                    <p:nvPr/>
                  </p:nvSpPr>
                  <p:spPr>
                    <a:xfrm>
                      <a:off x="7829896" y="8508843"/>
                      <a:ext cx="473392" cy="111442"/>
                    </a:xfrm>
                    <a:custGeom>
                      <a:avLst/>
                      <a:gdLst>
                        <a:gd name="connsiteX0" fmla="*/ 0 w 473392"/>
                        <a:gd name="connsiteY0" fmla="*/ 953 h 111442"/>
                        <a:gd name="connsiteX1" fmla="*/ 237172 w 473392"/>
                        <a:gd name="connsiteY1" fmla="*/ 111443 h 111442"/>
                        <a:gd name="connsiteX2" fmla="*/ 473392 w 473392"/>
                        <a:gd name="connsiteY2" fmla="*/ 0 h 111442"/>
                      </a:gdLst>
                      <a:ahLst/>
                      <a:cxnLst>
                        <a:cxn ang="0">
                          <a:pos x="connsiteX0" y="connsiteY0"/>
                        </a:cxn>
                        <a:cxn ang="0">
                          <a:pos x="connsiteX1" y="connsiteY1"/>
                        </a:cxn>
                        <a:cxn ang="0">
                          <a:pos x="connsiteX2" y="connsiteY2"/>
                        </a:cxn>
                      </a:cxnLst>
                      <a:rect l="l" t="t" r="r" b="b"/>
                      <a:pathLst>
                        <a:path w="473392" h="111442">
                          <a:moveTo>
                            <a:pt x="0" y="953"/>
                          </a:moveTo>
                          <a:cubicBezTo>
                            <a:pt x="57150" y="68580"/>
                            <a:pt x="141922" y="111443"/>
                            <a:pt x="237172" y="111443"/>
                          </a:cubicBezTo>
                          <a:cubicBezTo>
                            <a:pt x="332422" y="111443"/>
                            <a:pt x="417195" y="67628"/>
                            <a:pt x="473392"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02" name="Freeform: Shape 187">
                      <a:extLst>
                        <a:ext uri="{FF2B5EF4-FFF2-40B4-BE49-F238E27FC236}">
                          <a16:creationId xmlns:a16="http://schemas.microsoft.com/office/drawing/2014/main" id="{84CE8B0E-1377-3F41-8062-6C6C697F07D6}"/>
                        </a:ext>
                      </a:extLst>
                    </p:cNvPr>
                    <p:cNvSpPr/>
                    <p:nvPr/>
                  </p:nvSpPr>
                  <p:spPr>
                    <a:xfrm>
                      <a:off x="7758454" y="8004018"/>
                      <a:ext cx="377194" cy="506730"/>
                    </a:xfrm>
                    <a:custGeom>
                      <a:avLst/>
                      <a:gdLst>
                        <a:gd name="connsiteX0" fmla="*/ 377195 w 377194"/>
                        <a:gd name="connsiteY0" fmla="*/ 7620 h 506730"/>
                        <a:gd name="connsiteX1" fmla="*/ 307662 w 377194"/>
                        <a:gd name="connsiteY1" fmla="*/ 0 h 506730"/>
                        <a:gd name="connsiteX2" fmla="*/ 5 w 377194"/>
                        <a:gd name="connsiteY2" fmla="*/ 309563 h 506730"/>
                        <a:gd name="connsiteX3" fmla="*/ 71442 w 377194"/>
                        <a:gd name="connsiteY3" fmla="*/ 506730 h 506730"/>
                      </a:gdLst>
                      <a:ahLst/>
                      <a:cxnLst>
                        <a:cxn ang="0">
                          <a:pos x="connsiteX0" y="connsiteY0"/>
                        </a:cxn>
                        <a:cxn ang="0">
                          <a:pos x="connsiteX1" y="connsiteY1"/>
                        </a:cxn>
                        <a:cxn ang="0">
                          <a:pos x="connsiteX2" y="connsiteY2"/>
                        </a:cxn>
                        <a:cxn ang="0">
                          <a:pos x="connsiteX3" y="connsiteY3"/>
                        </a:cxn>
                      </a:cxnLst>
                      <a:rect l="l" t="t" r="r" b="b"/>
                      <a:pathLst>
                        <a:path w="377194" h="506730">
                          <a:moveTo>
                            <a:pt x="377195" y="7620"/>
                          </a:moveTo>
                          <a:cubicBezTo>
                            <a:pt x="355287" y="2858"/>
                            <a:pt x="331475" y="0"/>
                            <a:pt x="307662" y="0"/>
                          </a:cubicBezTo>
                          <a:cubicBezTo>
                            <a:pt x="137165" y="0"/>
                            <a:pt x="-948" y="139065"/>
                            <a:pt x="5" y="309563"/>
                          </a:cubicBezTo>
                          <a:cubicBezTo>
                            <a:pt x="5" y="384810"/>
                            <a:pt x="27627" y="453390"/>
                            <a:pt x="71442" y="50673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03" name="Freeform: Shape 188">
                      <a:extLst>
                        <a:ext uri="{FF2B5EF4-FFF2-40B4-BE49-F238E27FC236}">
                          <a16:creationId xmlns:a16="http://schemas.microsoft.com/office/drawing/2014/main" id="{4940391B-496A-5E4F-B4C4-8DDEEE91891E}"/>
                        </a:ext>
                      </a:extLst>
                    </p:cNvPr>
                    <p:cNvSpPr/>
                    <p:nvPr/>
                  </p:nvSpPr>
                  <p:spPr>
                    <a:xfrm>
                      <a:off x="8250901" y="8267861"/>
                      <a:ext cx="124777" cy="241934"/>
                    </a:xfrm>
                    <a:custGeom>
                      <a:avLst/>
                      <a:gdLst>
                        <a:gd name="connsiteX0" fmla="*/ 0 w 124777"/>
                        <a:gd name="connsiteY0" fmla="*/ 49530 h 241934"/>
                        <a:gd name="connsiteX1" fmla="*/ 120968 w 124777"/>
                        <a:gd name="connsiteY1" fmla="*/ 0 h 241934"/>
                        <a:gd name="connsiteX2" fmla="*/ 124778 w 124777"/>
                        <a:gd name="connsiteY2" fmla="*/ 43815 h 241934"/>
                        <a:gd name="connsiteX3" fmla="*/ 53340 w 124777"/>
                        <a:gd name="connsiteY3" fmla="*/ 241935 h 241934"/>
                      </a:gdLst>
                      <a:ahLst/>
                      <a:cxnLst>
                        <a:cxn ang="0">
                          <a:pos x="connsiteX0" y="connsiteY0"/>
                        </a:cxn>
                        <a:cxn ang="0">
                          <a:pos x="connsiteX1" y="connsiteY1"/>
                        </a:cxn>
                        <a:cxn ang="0">
                          <a:pos x="connsiteX2" y="connsiteY2"/>
                        </a:cxn>
                        <a:cxn ang="0">
                          <a:pos x="connsiteX3" y="connsiteY3"/>
                        </a:cxn>
                      </a:cxnLst>
                      <a:rect l="l" t="t" r="r" b="b"/>
                      <a:pathLst>
                        <a:path w="124777" h="241934">
                          <a:moveTo>
                            <a:pt x="0" y="49530"/>
                          </a:moveTo>
                          <a:lnTo>
                            <a:pt x="120968" y="0"/>
                          </a:lnTo>
                          <a:cubicBezTo>
                            <a:pt x="122873" y="14288"/>
                            <a:pt x="124778" y="28575"/>
                            <a:pt x="124778" y="43815"/>
                          </a:cubicBezTo>
                          <a:cubicBezTo>
                            <a:pt x="124778" y="119063"/>
                            <a:pt x="98108" y="188595"/>
                            <a:pt x="53340" y="24193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sp>
                <p:nvSpPr>
                  <p:cNvPr id="600" name="Freeform: Shape 189">
                    <a:extLst>
                      <a:ext uri="{FF2B5EF4-FFF2-40B4-BE49-F238E27FC236}">
                        <a16:creationId xmlns:a16="http://schemas.microsoft.com/office/drawing/2014/main" id="{8B9AFBE2-DF99-944D-9BEF-E621F98E141A}"/>
                      </a:ext>
                    </a:extLst>
                  </p:cNvPr>
                  <p:cNvSpPr/>
                  <p:nvPr/>
                </p:nvSpPr>
                <p:spPr>
                  <a:xfrm>
                    <a:off x="8022319" y="8266926"/>
                    <a:ext cx="227227" cy="134267"/>
                  </a:xfrm>
                  <a:custGeom>
                    <a:avLst/>
                    <a:gdLst>
                      <a:gd name="connsiteX0" fmla="*/ 190482 w 227227"/>
                      <a:gd name="connsiteY0" fmla="*/ 98090 h 134267"/>
                      <a:gd name="connsiteX1" fmla="*/ 62847 w 227227"/>
                      <a:gd name="connsiteY1" fmla="*/ 132380 h 134267"/>
                      <a:gd name="connsiteX2" fmla="*/ 1887 w 227227"/>
                      <a:gd name="connsiteY2" fmla="*/ 97137 h 134267"/>
                      <a:gd name="connsiteX3" fmla="*/ 1887 w 227227"/>
                      <a:gd name="connsiteY3" fmla="*/ 97137 h 134267"/>
                      <a:gd name="connsiteX4" fmla="*/ 37130 w 227227"/>
                      <a:gd name="connsiteY4" fmla="*/ 36178 h 134267"/>
                      <a:gd name="connsiteX5" fmla="*/ 164765 w 227227"/>
                      <a:gd name="connsiteY5" fmla="*/ 1887 h 134267"/>
                      <a:gd name="connsiteX6" fmla="*/ 225725 w 227227"/>
                      <a:gd name="connsiteY6" fmla="*/ 37130 h 134267"/>
                      <a:gd name="connsiteX7" fmla="*/ 225725 w 227227"/>
                      <a:gd name="connsiteY7" fmla="*/ 37130 h 134267"/>
                      <a:gd name="connsiteX8" fmla="*/ 190482 w 227227"/>
                      <a:gd name="connsiteY8" fmla="*/ 98090 h 13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227" h="134267">
                        <a:moveTo>
                          <a:pt x="190482" y="98090"/>
                        </a:moveTo>
                        <a:lnTo>
                          <a:pt x="62847" y="132380"/>
                        </a:lnTo>
                        <a:cubicBezTo>
                          <a:pt x="36177" y="140000"/>
                          <a:pt x="9507" y="123807"/>
                          <a:pt x="1887" y="97137"/>
                        </a:cubicBezTo>
                        <a:lnTo>
                          <a:pt x="1887" y="97137"/>
                        </a:lnTo>
                        <a:cubicBezTo>
                          <a:pt x="-5732" y="70467"/>
                          <a:pt x="10460" y="43798"/>
                          <a:pt x="37130" y="36178"/>
                        </a:cubicBezTo>
                        <a:lnTo>
                          <a:pt x="164765" y="1887"/>
                        </a:lnTo>
                        <a:cubicBezTo>
                          <a:pt x="191435" y="-5733"/>
                          <a:pt x="218105" y="10460"/>
                          <a:pt x="225725" y="37130"/>
                        </a:cubicBezTo>
                        <a:lnTo>
                          <a:pt x="225725" y="37130"/>
                        </a:lnTo>
                        <a:cubicBezTo>
                          <a:pt x="232393" y="63800"/>
                          <a:pt x="216200" y="90470"/>
                          <a:pt x="190482" y="98090"/>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grpSp>
        <p:grpSp>
          <p:nvGrpSpPr>
            <p:cNvPr id="556" name="Group 555">
              <a:extLst>
                <a:ext uri="{FF2B5EF4-FFF2-40B4-BE49-F238E27FC236}">
                  <a16:creationId xmlns:a16="http://schemas.microsoft.com/office/drawing/2014/main" id="{BE73C562-1B75-BC49-B6F4-09790E1ABDFE}"/>
                </a:ext>
              </a:extLst>
            </p:cNvPr>
            <p:cNvGrpSpPr/>
            <p:nvPr/>
          </p:nvGrpSpPr>
          <p:grpSpPr>
            <a:xfrm>
              <a:off x="4290543" y="2009520"/>
              <a:ext cx="702249" cy="702249"/>
              <a:chOff x="4128523" y="6809965"/>
              <a:chExt cx="981018" cy="981018"/>
            </a:xfrm>
          </p:grpSpPr>
          <p:sp>
            <p:nvSpPr>
              <p:cNvPr id="569" name="Oval 568">
                <a:extLst>
                  <a:ext uri="{FF2B5EF4-FFF2-40B4-BE49-F238E27FC236}">
                    <a16:creationId xmlns:a16="http://schemas.microsoft.com/office/drawing/2014/main" id="{FD20EA17-0701-2844-9BEB-AC95B03A71C1}"/>
                  </a:ext>
                </a:extLst>
              </p:cNvPr>
              <p:cNvSpPr/>
              <p:nvPr/>
            </p:nvSpPr>
            <p:spPr bwMode="auto">
              <a:xfrm>
                <a:off x="4128523" y="6809965"/>
                <a:ext cx="981018" cy="981018"/>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70" name="Group 569">
                <a:extLst>
                  <a:ext uri="{FF2B5EF4-FFF2-40B4-BE49-F238E27FC236}">
                    <a16:creationId xmlns:a16="http://schemas.microsoft.com/office/drawing/2014/main" id="{E69E97AA-929A-604D-8393-5697F142FC21}"/>
                  </a:ext>
                </a:extLst>
              </p:cNvPr>
              <p:cNvGrpSpPr/>
              <p:nvPr/>
            </p:nvGrpSpPr>
            <p:grpSpPr>
              <a:xfrm>
                <a:off x="4274215" y="7040511"/>
                <a:ext cx="620108" cy="521770"/>
                <a:chOff x="4571394" y="5834286"/>
                <a:chExt cx="912597" cy="767875"/>
              </a:xfrm>
            </p:grpSpPr>
            <p:sp>
              <p:nvSpPr>
                <p:cNvPr id="571" name="Freeform: Shape 169">
                  <a:extLst>
                    <a:ext uri="{FF2B5EF4-FFF2-40B4-BE49-F238E27FC236}">
                      <a16:creationId xmlns:a16="http://schemas.microsoft.com/office/drawing/2014/main" id="{D0E45196-6A91-F549-A9BD-B6FFBB99C479}"/>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2" name="Freeform: Shape 170">
                  <a:extLst>
                    <a:ext uri="{FF2B5EF4-FFF2-40B4-BE49-F238E27FC236}">
                      <a16:creationId xmlns:a16="http://schemas.microsoft.com/office/drawing/2014/main" id="{755BCEE9-2C32-DB45-BA5F-91767B178B35}"/>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3" name="Freeform: Shape 171">
                  <a:extLst>
                    <a:ext uri="{FF2B5EF4-FFF2-40B4-BE49-F238E27FC236}">
                      <a16:creationId xmlns:a16="http://schemas.microsoft.com/office/drawing/2014/main" id="{D9C829AA-116B-4740-90D3-B2E44CA8E694}"/>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4" name="Freeform: Shape 177">
                  <a:extLst>
                    <a:ext uri="{FF2B5EF4-FFF2-40B4-BE49-F238E27FC236}">
                      <a16:creationId xmlns:a16="http://schemas.microsoft.com/office/drawing/2014/main" id="{48790361-53FA-1E41-A4A4-CBFCDBBCD2AF}"/>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5" name="Freeform: Shape 195">
                  <a:extLst>
                    <a:ext uri="{FF2B5EF4-FFF2-40B4-BE49-F238E27FC236}">
                      <a16:creationId xmlns:a16="http://schemas.microsoft.com/office/drawing/2014/main" id="{6033BF4D-A537-AE48-8B93-FA4C1791ABDD}"/>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6" name="Freeform: Shape 193">
                  <a:extLst>
                    <a:ext uri="{FF2B5EF4-FFF2-40B4-BE49-F238E27FC236}">
                      <a16:creationId xmlns:a16="http://schemas.microsoft.com/office/drawing/2014/main" id="{51BF055B-EBDB-C947-825A-55443F58B8A3}"/>
                    </a:ext>
                  </a:extLst>
                </p:cNvPr>
                <p:cNvSpPr/>
                <p:nvPr/>
              </p:nvSpPr>
              <p:spPr>
                <a:xfrm>
                  <a:off x="5390248" y="5834286"/>
                  <a:ext cx="93743" cy="453226"/>
                </a:xfrm>
                <a:custGeom>
                  <a:avLst/>
                  <a:gdLst>
                    <a:gd name="connsiteX0" fmla="*/ 0 w 164306"/>
                    <a:gd name="connsiteY0" fmla="*/ 794385 h 794384"/>
                    <a:gd name="connsiteX1" fmla="*/ 0 w 164306"/>
                    <a:gd name="connsiteY1" fmla="*/ 0 h 794384"/>
                  </a:gdLst>
                  <a:ahLst/>
                  <a:cxnLst>
                    <a:cxn ang="0">
                      <a:pos x="connsiteX0" y="connsiteY0"/>
                    </a:cxn>
                    <a:cxn ang="0">
                      <a:pos x="connsiteX1" y="connsiteY1"/>
                    </a:cxn>
                  </a:cxnLst>
                  <a:rect l="l" t="t" r="r" b="b"/>
                  <a:pathLst>
                    <a:path w="164306" h="794384">
                      <a:moveTo>
                        <a:pt x="0" y="794385"/>
                      </a:moveTo>
                      <a:cubicBezTo>
                        <a:pt x="219075" y="575310"/>
                        <a:pt x="219075" y="220028"/>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77" name="Freeform: Shape 194">
                  <a:extLst>
                    <a:ext uri="{FF2B5EF4-FFF2-40B4-BE49-F238E27FC236}">
                      <a16:creationId xmlns:a16="http://schemas.microsoft.com/office/drawing/2014/main" id="{08B3C1E8-E26F-514A-8401-8C64CCBC2D30}"/>
                    </a:ext>
                  </a:extLst>
                </p:cNvPr>
                <p:cNvSpPr/>
                <p:nvPr/>
              </p:nvSpPr>
              <p:spPr>
                <a:xfrm>
                  <a:off x="5299494" y="5925583"/>
                  <a:ext cx="56245" cy="271718"/>
                </a:xfrm>
                <a:custGeom>
                  <a:avLst/>
                  <a:gdLst>
                    <a:gd name="connsiteX0" fmla="*/ 0 w 98583"/>
                    <a:gd name="connsiteY0" fmla="*/ 476250 h 476250"/>
                    <a:gd name="connsiteX1" fmla="*/ 0 w 98583"/>
                    <a:gd name="connsiteY1" fmla="*/ 0 h 476250"/>
                  </a:gdLst>
                  <a:ahLst/>
                  <a:cxnLst>
                    <a:cxn ang="0">
                      <a:pos x="connsiteX0" y="connsiteY0"/>
                    </a:cxn>
                    <a:cxn ang="0">
                      <a:pos x="connsiteX1" y="connsiteY1"/>
                    </a:cxn>
                  </a:cxnLst>
                  <a:rect l="l" t="t" r="r" b="b"/>
                  <a:pathLst>
                    <a:path w="98583" h="476250">
                      <a:moveTo>
                        <a:pt x="0" y="476250"/>
                      </a:moveTo>
                      <a:cubicBezTo>
                        <a:pt x="131445" y="344805"/>
                        <a:pt x="131445" y="131445"/>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578" name="Graphic 136">
                  <a:extLst>
                    <a:ext uri="{FF2B5EF4-FFF2-40B4-BE49-F238E27FC236}">
                      <a16:creationId xmlns:a16="http://schemas.microsoft.com/office/drawing/2014/main" id="{FB3FE71C-7AB6-9443-83A1-B69ADE2AC821}"/>
                    </a:ext>
                  </a:extLst>
                </p:cNvPr>
                <p:cNvGrpSpPr/>
                <p:nvPr/>
              </p:nvGrpSpPr>
              <p:grpSpPr>
                <a:xfrm>
                  <a:off x="4677259" y="5983187"/>
                  <a:ext cx="514635" cy="618974"/>
                  <a:chOff x="5330536" y="8004018"/>
                  <a:chExt cx="902017" cy="1084897"/>
                </a:xfrm>
                <a:noFill/>
              </p:grpSpPr>
              <p:sp>
                <p:nvSpPr>
                  <p:cNvPr id="580" name="Freeform: Shape 198">
                    <a:extLst>
                      <a:ext uri="{FF2B5EF4-FFF2-40B4-BE49-F238E27FC236}">
                        <a16:creationId xmlns:a16="http://schemas.microsoft.com/office/drawing/2014/main" id="{D5A5D445-AEB6-2D45-9F91-253C68B9A81D}"/>
                      </a:ext>
                    </a:extLst>
                  </p:cNvPr>
                  <p:cNvSpPr/>
                  <p:nvPr/>
                </p:nvSpPr>
                <p:spPr>
                  <a:xfrm>
                    <a:off x="6043959" y="8721251"/>
                    <a:ext cx="160972" cy="211454"/>
                  </a:xfrm>
                  <a:custGeom>
                    <a:avLst/>
                    <a:gdLst>
                      <a:gd name="connsiteX0" fmla="*/ 0 w 160972"/>
                      <a:gd name="connsiteY0" fmla="*/ 0 h 211454"/>
                      <a:gd name="connsiteX1" fmla="*/ 160972 w 160972"/>
                      <a:gd name="connsiteY1" fmla="*/ 211455 h 211454"/>
                    </a:gdLst>
                    <a:ahLst/>
                    <a:cxnLst>
                      <a:cxn ang="0">
                        <a:pos x="connsiteX0" y="connsiteY0"/>
                      </a:cxn>
                      <a:cxn ang="0">
                        <a:pos x="connsiteX1" y="connsiteY1"/>
                      </a:cxn>
                    </a:cxnLst>
                    <a:rect l="l" t="t" r="r" b="b"/>
                    <a:pathLst>
                      <a:path w="160972" h="211454">
                        <a:moveTo>
                          <a:pt x="0" y="0"/>
                        </a:moveTo>
                        <a:cubicBezTo>
                          <a:pt x="73342" y="52388"/>
                          <a:pt x="129540" y="125730"/>
                          <a:pt x="160972" y="21145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1" name="Freeform: Shape 199">
                    <a:extLst>
                      <a:ext uri="{FF2B5EF4-FFF2-40B4-BE49-F238E27FC236}">
                        <a16:creationId xmlns:a16="http://schemas.microsoft.com/office/drawing/2014/main" id="{AF246185-6133-E843-B02B-28D859016952}"/>
                      </a:ext>
                    </a:extLst>
                  </p:cNvPr>
                  <p:cNvSpPr/>
                  <p:nvPr/>
                </p:nvSpPr>
                <p:spPr>
                  <a:xfrm>
                    <a:off x="5466744" y="8637431"/>
                    <a:ext cx="577215" cy="128587"/>
                  </a:xfrm>
                  <a:custGeom>
                    <a:avLst/>
                    <a:gdLst>
                      <a:gd name="connsiteX0" fmla="*/ 577215 w 577215"/>
                      <a:gd name="connsiteY0" fmla="*/ 83820 h 128587"/>
                      <a:gd name="connsiteX1" fmla="*/ 316230 w 577215"/>
                      <a:gd name="connsiteY1" fmla="*/ 0 h 128587"/>
                      <a:gd name="connsiteX2" fmla="*/ 316230 w 577215"/>
                      <a:gd name="connsiteY2" fmla="*/ 0 h 128587"/>
                      <a:gd name="connsiteX3" fmla="*/ 0 w 577215"/>
                      <a:gd name="connsiteY3" fmla="*/ 128588 h 128587"/>
                    </a:gdLst>
                    <a:ahLst/>
                    <a:cxnLst>
                      <a:cxn ang="0">
                        <a:pos x="connsiteX0" y="connsiteY0"/>
                      </a:cxn>
                      <a:cxn ang="0">
                        <a:pos x="connsiteX1" y="connsiteY1"/>
                      </a:cxn>
                      <a:cxn ang="0">
                        <a:pos x="connsiteX2" y="connsiteY2"/>
                      </a:cxn>
                      <a:cxn ang="0">
                        <a:pos x="connsiteX3" y="connsiteY3"/>
                      </a:cxn>
                    </a:cxnLst>
                    <a:rect l="l" t="t" r="r" b="b"/>
                    <a:pathLst>
                      <a:path w="577215" h="128587">
                        <a:moveTo>
                          <a:pt x="577215" y="83820"/>
                        </a:moveTo>
                        <a:cubicBezTo>
                          <a:pt x="503872" y="31433"/>
                          <a:pt x="413385" y="0"/>
                          <a:pt x="316230" y="0"/>
                        </a:cubicBezTo>
                        <a:lnTo>
                          <a:pt x="316230" y="0"/>
                        </a:lnTo>
                        <a:cubicBezTo>
                          <a:pt x="193358" y="0"/>
                          <a:pt x="81915" y="48578"/>
                          <a:pt x="0" y="12858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2" name="Freeform: Shape 200">
                    <a:extLst>
                      <a:ext uri="{FF2B5EF4-FFF2-40B4-BE49-F238E27FC236}">
                        <a16:creationId xmlns:a16="http://schemas.microsoft.com/office/drawing/2014/main" id="{CA9B17BD-D3B9-A245-BAAE-EF9681EE0EB9}"/>
                      </a:ext>
                    </a:extLst>
                  </p:cNvPr>
                  <p:cNvSpPr/>
                  <p:nvPr/>
                </p:nvSpPr>
                <p:spPr>
                  <a:xfrm>
                    <a:off x="6204931" y="8931754"/>
                    <a:ext cx="27622" cy="157162"/>
                  </a:xfrm>
                  <a:custGeom>
                    <a:avLst/>
                    <a:gdLst>
                      <a:gd name="connsiteX0" fmla="*/ 0 w 27622"/>
                      <a:gd name="connsiteY0" fmla="*/ 0 h 157162"/>
                      <a:gd name="connsiteX1" fmla="*/ 27622 w 27622"/>
                      <a:gd name="connsiteY1" fmla="*/ 157162 h 157162"/>
                    </a:gdLst>
                    <a:ahLst/>
                    <a:cxnLst>
                      <a:cxn ang="0">
                        <a:pos x="connsiteX0" y="connsiteY0"/>
                      </a:cxn>
                      <a:cxn ang="0">
                        <a:pos x="connsiteX1" y="connsiteY1"/>
                      </a:cxn>
                    </a:cxnLst>
                    <a:rect l="l" t="t" r="r" b="b"/>
                    <a:pathLst>
                      <a:path w="27622" h="157162">
                        <a:moveTo>
                          <a:pt x="0" y="0"/>
                        </a:moveTo>
                        <a:cubicBezTo>
                          <a:pt x="18097" y="48577"/>
                          <a:pt x="27622" y="101917"/>
                          <a:pt x="27622" y="157162"/>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3" name="Freeform: Shape 201">
                    <a:extLst>
                      <a:ext uri="{FF2B5EF4-FFF2-40B4-BE49-F238E27FC236}">
                        <a16:creationId xmlns:a16="http://schemas.microsoft.com/office/drawing/2014/main" id="{96A4C856-B1DB-C641-B288-5FF0A851133D}"/>
                      </a:ext>
                    </a:extLst>
                  </p:cNvPr>
                  <p:cNvSpPr/>
                  <p:nvPr/>
                </p:nvSpPr>
                <p:spPr>
                  <a:xfrm>
                    <a:off x="5358158" y="8766018"/>
                    <a:ext cx="108585" cy="166687"/>
                  </a:xfrm>
                  <a:custGeom>
                    <a:avLst/>
                    <a:gdLst>
                      <a:gd name="connsiteX0" fmla="*/ 108585 w 108585"/>
                      <a:gd name="connsiteY0" fmla="*/ 0 h 166687"/>
                      <a:gd name="connsiteX1" fmla="*/ 0 w 108585"/>
                      <a:gd name="connsiteY1" fmla="*/ 166688 h 166687"/>
                    </a:gdLst>
                    <a:ahLst/>
                    <a:cxnLst>
                      <a:cxn ang="0">
                        <a:pos x="connsiteX0" y="connsiteY0"/>
                      </a:cxn>
                      <a:cxn ang="0">
                        <a:pos x="connsiteX1" y="connsiteY1"/>
                      </a:cxn>
                    </a:cxnLst>
                    <a:rect l="l" t="t" r="r" b="b"/>
                    <a:pathLst>
                      <a:path w="108585" h="166687">
                        <a:moveTo>
                          <a:pt x="108585" y="0"/>
                        </a:moveTo>
                        <a:cubicBezTo>
                          <a:pt x="60960" y="46673"/>
                          <a:pt x="23813" y="102870"/>
                          <a:pt x="0" y="16668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4" name="Freeform: Shape 202">
                    <a:extLst>
                      <a:ext uri="{FF2B5EF4-FFF2-40B4-BE49-F238E27FC236}">
                        <a16:creationId xmlns:a16="http://schemas.microsoft.com/office/drawing/2014/main" id="{B20F242F-E9F7-6244-B7EC-695F7EF71D25}"/>
                      </a:ext>
                    </a:extLst>
                  </p:cNvPr>
                  <p:cNvSpPr/>
                  <p:nvPr/>
                </p:nvSpPr>
                <p:spPr>
                  <a:xfrm>
                    <a:off x="5330536" y="8931754"/>
                    <a:ext cx="27622" cy="155257"/>
                  </a:xfrm>
                  <a:custGeom>
                    <a:avLst/>
                    <a:gdLst>
                      <a:gd name="connsiteX0" fmla="*/ 27623 w 27622"/>
                      <a:gd name="connsiteY0" fmla="*/ 0 h 155257"/>
                      <a:gd name="connsiteX1" fmla="*/ 0 w 27622"/>
                      <a:gd name="connsiteY1" fmla="*/ 155258 h 155257"/>
                    </a:gdLst>
                    <a:ahLst/>
                    <a:cxnLst>
                      <a:cxn ang="0">
                        <a:pos x="connsiteX0" y="connsiteY0"/>
                      </a:cxn>
                      <a:cxn ang="0">
                        <a:pos x="connsiteX1" y="connsiteY1"/>
                      </a:cxn>
                    </a:cxnLst>
                    <a:rect l="l" t="t" r="r" b="b"/>
                    <a:pathLst>
                      <a:path w="27622" h="155257">
                        <a:moveTo>
                          <a:pt x="27623" y="0"/>
                        </a:moveTo>
                        <a:cubicBezTo>
                          <a:pt x="9525" y="48577"/>
                          <a:pt x="0" y="100965"/>
                          <a:pt x="0" y="15525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nvGrpSpPr>
                  <p:cNvPr id="585" name="Graphic 136">
                    <a:extLst>
                      <a:ext uri="{FF2B5EF4-FFF2-40B4-BE49-F238E27FC236}">
                        <a16:creationId xmlns:a16="http://schemas.microsoft.com/office/drawing/2014/main" id="{E6AEC376-34C8-C140-B97D-A6CA5BD0A7D7}"/>
                      </a:ext>
                    </a:extLst>
                  </p:cNvPr>
                  <p:cNvGrpSpPr/>
                  <p:nvPr/>
                </p:nvGrpSpPr>
                <p:grpSpPr>
                  <a:xfrm>
                    <a:off x="5474364" y="8004018"/>
                    <a:ext cx="617224" cy="616267"/>
                    <a:chOff x="5474364" y="8004018"/>
                    <a:chExt cx="617224" cy="616267"/>
                  </a:xfrm>
                  <a:noFill/>
                </p:grpSpPr>
                <p:sp>
                  <p:nvSpPr>
                    <p:cNvPr id="586" name="Freeform: Shape 204">
                      <a:extLst>
                        <a:ext uri="{FF2B5EF4-FFF2-40B4-BE49-F238E27FC236}">
                          <a16:creationId xmlns:a16="http://schemas.microsoft.com/office/drawing/2014/main" id="{D73B6190-3F4E-F348-833D-8EC7A8D25A53}"/>
                        </a:ext>
                      </a:extLst>
                    </p:cNvPr>
                    <p:cNvSpPr/>
                    <p:nvPr/>
                  </p:nvSpPr>
                  <p:spPr>
                    <a:xfrm>
                      <a:off x="5546754" y="8508843"/>
                      <a:ext cx="473392" cy="111442"/>
                    </a:xfrm>
                    <a:custGeom>
                      <a:avLst/>
                      <a:gdLst>
                        <a:gd name="connsiteX0" fmla="*/ 473393 w 473392"/>
                        <a:gd name="connsiteY0" fmla="*/ 953 h 111442"/>
                        <a:gd name="connsiteX1" fmla="*/ 236220 w 473392"/>
                        <a:gd name="connsiteY1" fmla="*/ 111443 h 111442"/>
                        <a:gd name="connsiteX2" fmla="*/ 0 w 473392"/>
                        <a:gd name="connsiteY2" fmla="*/ 0 h 111442"/>
                      </a:gdLst>
                      <a:ahLst/>
                      <a:cxnLst>
                        <a:cxn ang="0">
                          <a:pos x="connsiteX0" y="connsiteY0"/>
                        </a:cxn>
                        <a:cxn ang="0">
                          <a:pos x="connsiteX1" y="connsiteY1"/>
                        </a:cxn>
                        <a:cxn ang="0">
                          <a:pos x="connsiteX2" y="connsiteY2"/>
                        </a:cxn>
                      </a:cxnLst>
                      <a:rect l="l" t="t" r="r" b="b"/>
                      <a:pathLst>
                        <a:path w="473392" h="111442">
                          <a:moveTo>
                            <a:pt x="473393" y="953"/>
                          </a:moveTo>
                          <a:cubicBezTo>
                            <a:pt x="416243" y="68580"/>
                            <a:pt x="331470" y="111443"/>
                            <a:pt x="236220" y="111443"/>
                          </a:cubicBezTo>
                          <a:cubicBezTo>
                            <a:pt x="140970" y="111443"/>
                            <a:pt x="56198" y="67628"/>
                            <a:pt x="0"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7" name="Freeform: Shape 205">
                      <a:extLst>
                        <a:ext uri="{FF2B5EF4-FFF2-40B4-BE49-F238E27FC236}">
                          <a16:creationId xmlns:a16="http://schemas.microsoft.com/office/drawing/2014/main" id="{B37311F5-38A9-A744-AF12-3B0B5A4AE21B}"/>
                        </a:ext>
                      </a:extLst>
                    </p:cNvPr>
                    <p:cNvSpPr/>
                    <p:nvPr/>
                  </p:nvSpPr>
                  <p:spPr>
                    <a:xfrm>
                      <a:off x="5714394" y="8004018"/>
                      <a:ext cx="377194" cy="506730"/>
                    </a:xfrm>
                    <a:custGeom>
                      <a:avLst/>
                      <a:gdLst>
                        <a:gd name="connsiteX0" fmla="*/ 0 w 377194"/>
                        <a:gd name="connsiteY0" fmla="*/ 7620 h 506730"/>
                        <a:gd name="connsiteX1" fmla="*/ 69533 w 377194"/>
                        <a:gd name="connsiteY1" fmla="*/ 0 h 506730"/>
                        <a:gd name="connsiteX2" fmla="*/ 377190 w 377194"/>
                        <a:gd name="connsiteY2" fmla="*/ 309563 h 506730"/>
                        <a:gd name="connsiteX3" fmla="*/ 305753 w 377194"/>
                        <a:gd name="connsiteY3" fmla="*/ 506730 h 506730"/>
                      </a:gdLst>
                      <a:ahLst/>
                      <a:cxnLst>
                        <a:cxn ang="0">
                          <a:pos x="connsiteX0" y="connsiteY0"/>
                        </a:cxn>
                        <a:cxn ang="0">
                          <a:pos x="connsiteX1" y="connsiteY1"/>
                        </a:cxn>
                        <a:cxn ang="0">
                          <a:pos x="connsiteX2" y="connsiteY2"/>
                        </a:cxn>
                        <a:cxn ang="0">
                          <a:pos x="connsiteX3" y="connsiteY3"/>
                        </a:cxn>
                      </a:cxnLst>
                      <a:rect l="l" t="t" r="r" b="b"/>
                      <a:pathLst>
                        <a:path w="377194" h="506730">
                          <a:moveTo>
                            <a:pt x="0" y="7620"/>
                          </a:moveTo>
                          <a:cubicBezTo>
                            <a:pt x="21908" y="2858"/>
                            <a:pt x="45720" y="0"/>
                            <a:pt x="69533" y="0"/>
                          </a:cubicBezTo>
                          <a:cubicBezTo>
                            <a:pt x="240030" y="0"/>
                            <a:pt x="378142" y="139065"/>
                            <a:pt x="377190" y="309563"/>
                          </a:cubicBezTo>
                          <a:cubicBezTo>
                            <a:pt x="377190" y="384810"/>
                            <a:pt x="349567" y="453390"/>
                            <a:pt x="305753" y="50673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88" name="Freeform: Shape 206">
                      <a:extLst>
                        <a:ext uri="{FF2B5EF4-FFF2-40B4-BE49-F238E27FC236}">
                          <a16:creationId xmlns:a16="http://schemas.microsoft.com/office/drawing/2014/main" id="{0622F770-7166-9541-B9B0-C510F01F417D}"/>
                        </a:ext>
                      </a:extLst>
                    </p:cNvPr>
                    <p:cNvSpPr/>
                    <p:nvPr/>
                  </p:nvSpPr>
                  <p:spPr>
                    <a:xfrm>
                      <a:off x="5474364" y="8267861"/>
                      <a:ext cx="71437" cy="241934"/>
                    </a:xfrm>
                    <a:custGeom>
                      <a:avLst/>
                      <a:gdLst>
                        <a:gd name="connsiteX0" fmla="*/ 3810 w 71437"/>
                        <a:gd name="connsiteY0" fmla="*/ 0 h 241934"/>
                        <a:gd name="connsiteX1" fmla="*/ 0 w 71437"/>
                        <a:gd name="connsiteY1" fmla="*/ 43815 h 241934"/>
                        <a:gd name="connsiteX2" fmla="*/ 71438 w 71437"/>
                        <a:gd name="connsiteY2" fmla="*/ 241935 h 241934"/>
                      </a:gdLst>
                      <a:ahLst/>
                      <a:cxnLst>
                        <a:cxn ang="0">
                          <a:pos x="connsiteX0" y="connsiteY0"/>
                        </a:cxn>
                        <a:cxn ang="0">
                          <a:pos x="connsiteX1" y="connsiteY1"/>
                        </a:cxn>
                        <a:cxn ang="0">
                          <a:pos x="connsiteX2" y="connsiteY2"/>
                        </a:cxn>
                      </a:cxnLst>
                      <a:rect l="l" t="t" r="r" b="b"/>
                      <a:pathLst>
                        <a:path w="71437" h="241934">
                          <a:moveTo>
                            <a:pt x="3810" y="0"/>
                          </a:moveTo>
                          <a:cubicBezTo>
                            <a:pt x="1905" y="14288"/>
                            <a:pt x="0" y="28575"/>
                            <a:pt x="0" y="43815"/>
                          </a:cubicBezTo>
                          <a:cubicBezTo>
                            <a:pt x="0" y="119063"/>
                            <a:pt x="26670" y="188595"/>
                            <a:pt x="71438" y="24193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sp>
              <p:nvSpPr>
                <p:cNvPr id="579" name="Freeform: Shape 208">
                  <a:extLst>
                    <a:ext uri="{FF2B5EF4-FFF2-40B4-BE49-F238E27FC236}">
                      <a16:creationId xmlns:a16="http://schemas.microsoft.com/office/drawing/2014/main" id="{C4CD190A-6199-BA48-AF0C-07AFA718892A}"/>
                    </a:ext>
                  </a:extLst>
                </p:cNvPr>
                <p:cNvSpPr/>
                <p:nvPr/>
              </p:nvSpPr>
              <p:spPr>
                <a:xfrm>
                  <a:off x="4571394" y="6523834"/>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sp>
          <p:nvSpPr>
            <p:cNvPr id="557" name="Freeform: Shape 32">
              <a:extLst>
                <a:ext uri="{FF2B5EF4-FFF2-40B4-BE49-F238E27FC236}">
                  <a16:creationId xmlns:a16="http://schemas.microsoft.com/office/drawing/2014/main" id="{2A1AE02F-A04E-3244-BFC8-99A5A0CCCB22}"/>
                </a:ext>
              </a:extLst>
            </p:cNvPr>
            <p:cNvSpPr/>
            <p:nvPr/>
          </p:nvSpPr>
          <p:spPr>
            <a:xfrm>
              <a:off x="5078458" y="2540897"/>
              <a:ext cx="1032439" cy="9072"/>
            </a:xfrm>
            <a:custGeom>
              <a:avLst/>
              <a:gdLst>
                <a:gd name="connsiteX0" fmla="*/ 0 w 1871041"/>
                <a:gd name="connsiteY0" fmla="*/ 0 h 16441"/>
                <a:gd name="connsiteX1" fmla="*/ 1871042 w 1871041"/>
                <a:gd name="connsiteY1" fmla="*/ 0 h 16441"/>
              </a:gdLst>
              <a:ahLst/>
              <a:cxnLst>
                <a:cxn ang="0">
                  <a:pos x="connsiteX0" y="connsiteY0"/>
                </a:cxn>
                <a:cxn ang="0">
                  <a:pos x="connsiteX1" y="connsiteY1"/>
                </a:cxn>
              </a:cxnLst>
              <a:rect l="l" t="t" r="r" b="b"/>
              <a:pathLst>
                <a:path w="1871041" h="16441">
                  <a:moveTo>
                    <a:pt x="0" y="0"/>
                  </a:moveTo>
                  <a:lnTo>
                    <a:pt x="1871042"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58" name="Freeform: Shape 33">
              <a:extLst>
                <a:ext uri="{FF2B5EF4-FFF2-40B4-BE49-F238E27FC236}">
                  <a16:creationId xmlns:a16="http://schemas.microsoft.com/office/drawing/2014/main" id="{BBECFD8A-4559-854D-9EBF-6813BA3DEDE1}"/>
                </a:ext>
              </a:extLst>
            </p:cNvPr>
            <p:cNvSpPr/>
            <p:nvPr/>
          </p:nvSpPr>
          <p:spPr>
            <a:xfrm>
              <a:off x="5078458" y="2671539"/>
              <a:ext cx="880930" cy="9072"/>
            </a:xfrm>
            <a:custGeom>
              <a:avLst/>
              <a:gdLst>
                <a:gd name="connsiteX0" fmla="*/ 0 w 1596469"/>
                <a:gd name="connsiteY0" fmla="*/ 0 h 16441"/>
                <a:gd name="connsiteX1" fmla="*/ 1596469 w 1596469"/>
                <a:gd name="connsiteY1" fmla="*/ 0 h 16441"/>
              </a:gdLst>
              <a:ahLst/>
              <a:cxnLst>
                <a:cxn ang="0">
                  <a:pos x="connsiteX0" y="connsiteY0"/>
                </a:cxn>
                <a:cxn ang="0">
                  <a:pos x="connsiteX1" y="connsiteY1"/>
                </a:cxn>
              </a:cxnLst>
              <a:rect l="l" t="t" r="r" b="b"/>
              <a:pathLst>
                <a:path w="1596469" h="16441">
                  <a:moveTo>
                    <a:pt x="0" y="0"/>
                  </a:moveTo>
                  <a:lnTo>
                    <a:pt x="1596469"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59" name="Freeform: Shape 34">
              <a:extLst>
                <a:ext uri="{FF2B5EF4-FFF2-40B4-BE49-F238E27FC236}">
                  <a16:creationId xmlns:a16="http://schemas.microsoft.com/office/drawing/2014/main" id="{FEB7F845-953C-424A-AFBC-7654095772FC}"/>
                </a:ext>
              </a:extLst>
            </p:cNvPr>
            <p:cNvSpPr/>
            <p:nvPr/>
          </p:nvSpPr>
          <p:spPr>
            <a:xfrm>
              <a:off x="5078458" y="2803089"/>
              <a:ext cx="1032439" cy="9072"/>
            </a:xfrm>
            <a:custGeom>
              <a:avLst/>
              <a:gdLst>
                <a:gd name="connsiteX0" fmla="*/ 0 w 1871041"/>
                <a:gd name="connsiteY0" fmla="*/ 0 h 16441"/>
                <a:gd name="connsiteX1" fmla="*/ 1871042 w 1871041"/>
                <a:gd name="connsiteY1" fmla="*/ 0 h 16441"/>
              </a:gdLst>
              <a:ahLst/>
              <a:cxnLst>
                <a:cxn ang="0">
                  <a:pos x="connsiteX0" y="connsiteY0"/>
                </a:cxn>
                <a:cxn ang="0">
                  <a:pos x="connsiteX1" y="connsiteY1"/>
                </a:cxn>
              </a:cxnLst>
              <a:rect l="l" t="t" r="r" b="b"/>
              <a:pathLst>
                <a:path w="1871041" h="16441">
                  <a:moveTo>
                    <a:pt x="0" y="0"/>
                  </a:moveTo>
                  <a:lnTo>
                    <a:pt x="1871042"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60" name="Freeform: Shape 35">
              <a:extLst>
                <a:ext uri="{FF2B5EF4-FFF2-40B4-BE49-F238E27FC236}">
                  <a16:creationId xmlns:a16="http://schemas.microsoft.com/office/drawing/2014/main" id="{B7C1B870-C392-A046-9CC9-5DC9D6422236}"/>
                </a:ext>
              </a:extLst>
            </p:cNvPr>
            <p:cNvSpPr/>
            <p:nvPr/>
          </p:nvSpPr>
          <p:spPr>
            <a:xfrm>
              <a:off x="5078458" y="2933732"/>
              <a:ext cx="1032439" cy="9072"/>
            </a:xfrm>
            <a:custGeom>
              <a:avLst/>
              <a:gdLst>
                <a:gd name="connsiteX0" fmla="*/ 0 w 1871041"/>
                <a:gd name="connsiteY0" fmla="*/ 0 h 16441"/>
                <a:gd name="connsiteX1" fmla="*/ 1871042 w 1871041"/>
                <a:gd name="connsiteY1" fmla="*/ 0 h 16441"/>
              </a:gdLst>
              <a:ahLst/>
              <a:cxnLst>
                <a:cxn ang="0">
                  <a:pos x="connsiteX0" y="connsiteY0"/>
                </a:cxn>
                <a:cxn ang="0">
                  <a:pos x="connsiteX1" y="connsiteY1"/>
                </a:cxn>
              </a:cxnLst>
              <a:rect l="l" t="t" r="r" b="b"/>
              <a:pathLst>
                <a:path w="1871041" h="16441">
                  <a:moveTo>
                    <a:pt x="0" y="0"/>
                  </a:moveTo>
                  <a:lnTo>
                    <a:pt x="1871042"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61" name="Freeform: Shape 36">
              <a:extLst>
                <a:ext uri="{FF2B5EF4-FFF2-40B4-BE49-F238E27FC236}">
                  <a16:creationId xmlns:a16="http://schemas.microsoft.com/office/drawing/2014/main" id="{1E58BA6E-126C-DA47-A63A-6B9356D4D2FF}"/>
                </a:ext>
              </a:extLst>
            </p:cNvPr>
            <p:cNvSpPr/>
            <p:nvPr/>
          </p:nvSpPr>
          <p:spPr>
            <a:xfrm>
              <a:off x="5078458" y="3065282"/>
              <a:ext cx="414609" cy="9072"/>
            </a:xfrm>
            <a:custGeom>
              <a:avLst/>
              <a:gdLst>
                <a:gd name="connsiteX0" fmla="*/ 0 w 751376"/>
                <a:gd name="connsiteY0" fmla="*/ 0 h 16441"/>
                <a:gd name="connsiteX1" fmla="*/ 751376 w 751376"/>
                <a:gd name="connsiteY1" fmla="*/ 0 h 16441"/>
              </a:gdLst>
              <a:ahLst/>
              <a:cxnLst>
                <a:cxn ang="0">
                  <a:pos x="connsiteX0" y="connsiteY0"/>
                </a:cxn>
                <a:cxn ang="0">
                  <a:pos x="connsiteX1" y="connsiteY1"/>
                </a:cxn>
              </a:cxnLst>
              <a:rect l="l" t="t" r="r" b="b"/>
              <a:pathLst>
                <a:path w="751376" h="16441">
                  <a:moveTo>
                    <a:pt x="0" y="0"/>
                  </a:moveTo>
                  <a:lnTo>
                    <a:pt x="751376"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62" name="Freeform: Shape 37">
              <a:extLst>
                <a:ext uri="{FF2B5EF4-FFF2-40B4-BE49-F238E27FC236}">
                  <a16:creationId xmlns:a16="http://schemas.microsoft.com/office/drawing/2014/main" id="{0AFC42FC-E3BF-004E-A7CF-EE0E83570471}"/>
                </a:ext>
              </a:extLst>
            </p:cNvPr>
            <p:cNvSpPr/>
            <p:nvPr/>
          </p:nvSpPr>
          <p:spPr>
            <a:xfrm>
              <a:off x="5078458" y="3195925"/>
              <a:ext cx="759360" cy="9072"/>
            </a:xfrm>
            <a:custGeom>
              <a:avLst/>
              <a:gdLst>
                <a:gd name="connsiteX0" fmla="*/ 0 w 1376152"/>
                <a:gd name="connsiteY0" fmla="*/ 0 h 16441"/>
                <a:gd name="connsiteX1" fmla="*/ 1376153 w 1376152"/>
                <a:gd name="connsiteY1" fmla="*/ 0 h 16441"/>
              </a:gdLst>
              <a:ahLst/>
              <a:cxnLst>
                <a:cxn ang="0">
                  <a:pos x="connsiteX0" y="connsiteY0"/>
                </a:cxn>
                <a:cxn ang="0">
                  <a:pos x="connsiteX1" y="connsiteY1"/>
                </a:cxn>
              </a:cxnLst>
              <a:rect l="l" t="t" r="r" b="b"/>
              <a:pathLst>
                <a:path w="1376152" h="16441">
                  <a:moveTo>
                    <a:pt x="0" y="0"/>
                  </a:moveTo>
                  <a:lnTo>
                    <a:pt x="1376153"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63" name="Freeform: Shape 38">
              <a:extLst>
                <a:ext uri="{FF2B5EF4-FFF2-40B4-BE49-F238E27FC236}">
                  <a16:creationId xmlns:a16="http://schemas.microsoft.com/office/drawing/2014/main" id="{A0F46F98-F70C-AA42-A6C9-B2E95BC36DFD}"/>
                </a:ext>
              </a:extLst>
            </p:cNvPr>
            <p:cNvSpPr/>
            <p:nvPr/>
          </p:nvSpPr>
          <p:spPr>
            <a:xfrm>
              <a:off x="4970496" y="2540897"/>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64" name="Freeform: Shape 39">
              <a:extLst>
                <a:ext uri="{FF2B5EF4-FFF2-40B4-BE49-F238E27FC236}">
                  <a16:creationId xmlns:a16="http://schemas.microsoft.com/office/drawing/2014/main" id="{A67EF58C-2BAA-0140-9DE1-E12107A7CF7E}"/>
                </a:ext>
              </a:extLst>
            </p:cNvPr>
            <p:cNvSpPr/>
            <p:nvPr/>
          </p:nvSpPr>
          <p:spPr>
            <a:xfrm>
              <a:off x="4970496" y="2671539"/>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65" name="Freeform: Shape 40">
              <a:extLst>
                <a:ext uri="{FF2B5EF4-FFF2-40B4-BE49-F238E27FC236}">
                  <a16:creationId xmlns:a16="http://schemas.microsoft.com/office/drawing/2014/main" id="{2DEC45FD-36EE-EC44-ACB2-1EAB965BC6EC}"/>
                </a:ext>
              </a:extLst>
            </p:cNvPr>
            <p:cNvSpPr/>
            <p:nvPr/>
          </p:nvSpPr>
          <p:spPr>
            <a:xfrm>
              <a:off x="4970496" y="2803089"/>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66" name="Freeform: Shape 41">
              <a:extLst>
                <a:ext uri="{FF2B5EF4-FFF2-40B4-BE49-F238E27FC236}">
                  <a16:creationId xmlns:a16="http://schemas.microsoft.com/office/drawing/2014/main" id="{77209154-94FB-6640-8F4C-86B32C7F7AD9}"/>
                </a:ext>
              </a:extLst>
            </p:cNvPr>
            <p:cNvSpPr/>
            <p:nvPr/>
          </p:nvSpPr>
          <p:spPr>
            <a:xfrm>
              <a:off x="4970496" y="2933732"/>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567" name="Freeform: Shape 42">
              <a:extLst>
                <a:ext uri="{FF2B5EF4-FFF2-40B4-BE49-F238E27FC236}">
                  <a16:creationId xmlns:a16="http://schemas.microsoft.com/office/drawing/2014/main" id="{B8B3C17D-BD03-B448-A100-A39B53A7EAE5}"/>
                </a:ext>
              </a:extLst>
            </p:cNvPr>
            <p:cNvSpPr/>
            <p:nvPr/>
          </p:nvSpPr>
          <p:spPr>
            <a:xfrm>
              <a:off x="4970496" y="3065282"/>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568" name="Freeform: Shape 43">
              <a:extLst>
                <a:ext uri="{FF2B5EF4-FFF2-40B4-BE49-F238E27FC236}">
                  <a16:creationId xmlns:a16="http://schemas.microsoft.com/office/drawing/2014/main" id="{BFC23126-2DD3-AF43-B775-C877156AF262}"/>
                </a:ext>
              </a:extLst>
            </p:cNvPr>
            <p:cNvSpPr/>
            <p:nvPr/>
          </p:nvSpPr>
          <p:spPr>
            <a:xfrm>
              <a:off x="4970496" y="3195925"/>
              <a:ext cx="49898" cy="9072"/>
            </a:xfrm>
            <a:custGeom>
              <a:avLst/>
              <a:gdLst>
                <a:gd name="connsiteX0" fmla="*/ 0 w 90428"/>
                <a:gd name="connsiteY0" fmla="*/ 0 h 16441"/>
                <a:gd name="connsiteX1" fmla="*/ 90428 w 90428"/>
                <a:gd name="connsiteY1" fmla="*/ 0 h 16441"/>
              </a:gdLst>
              <a:ahLst/>
              <a:cxnLst>
                <a:cxn ang="0">
                  <a:pos x="connsiteX0" y="connsiteY0"/>
                </a:cxn>
                <a:cxn ang="0">
                  <a:pos x="connsiteX1" y="connsiteY1"/>
                </a:cxn>
              </a:cxnLst>
              <a:rect l="l" t="t" r="r" b="b"/>
              <a:pathLst>
                <a:path w="90428" h="16441">
                  <a:moveTo>
                    <a:pt x="0" y="0"/>
                  </a:moveTo>
                  <a:lnTo>
                    <a:pt x="90428"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nvGrpSpPr>
          <p:cNvPr id="604" name="Group 603">
            <a:extLst>
              <a:ext uri="{FF2B5EF4-FFF2-40B4-BE49-F238E27FC236}">
                <a16:creationId xmlns:a16="http://schemas.microsoft.com/office/drawing/2014/main" id="{58C2EEF3-4F1B-B74D-8D9C-64CAF451420F}"/>
              </a:ext>
            </a:extLst>
          </p:cNvPr>
          <p:cNvGrpSpPr/>
          <p:nvPr/>
        </p:nvGrpSpPr>
        <p:grpSpPr>
          <a:xfrm>
            <a:off x="990545" y="2952962"/>
            <a:ext cx="2426928" cy="1591612"/>
            <a:chOff x="1059553" y="2236971"/>
            <a:chExt cx="2426928" cy="1591612"/>
          </a:xfrm>
        </p:grpSpPr>
        <p:sp>
          <p:nvSpPr>
            <p:cNvPr id="605" name="Freeform: Shape 29">
              <a:extLst>
                <a:ext uri="{FF2B5EF4-FFF2-40B4-BE49-F238E27FC236}">
                  <a16:creationId xmlns:a16="http://schemas.microsoft.com/office/drawing/2014/main" id="{C4EEFBBA-E8FB-4F43-9CCF-A8E5AFC6C69C}"/>
                </a:ext>
              </a:extLst>
            </p:cNvPr>
            <p:cNvSpPr/>
            <p:nvPr/>
          </p:nvSpPr>
          <p:spPr>
            <a:xfrm>
              <a:off x="12482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06" name="Freeform: Shape 30">
              <a:extLst>
                <a:ext uri="{FF2B5EF4-FFF2-40B4-BE49-F238E27FC236}">
                  <a16:creationId xmlns:a16="http://schemas.microsoft.com/office/drawing/2014/main" id="{4732B679-8EA2-B344-B59D-60FF4E1852F6}"/>
                </a:ext>
              </a:extLst>
            </p:cNvPr>
            <p:cNvSpPr/>
            <p:nvPr/>
          </p:nvSpPr>
          <p:spPr>
            <a:xfrm>
              <a:off x="13244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07" name="Freeform: Shape 31">
              <a:extLst>
                <a:ext uri="{FF2B5EF4-FFF2-40B4-BE49-F238E27FC236}">
                  <a16:creationId xmlns:a16="http://schemas.microsoft.com/office/drawing/2014/main" id="{431A3AC2-9619-314B-A6BC-55CE0F918F7A}"/>
                </a:ext>
              </a:extLst>
            </p:cNvPr>
            <p:cNvSpPr/>
            <p:nvPr/>
          </p:nvSpPr>
          <p:spPr>
            <a:xfrm>
              <a:off x="10595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608" name="Group 607">
              <a:extLst>
                <a:ext uri="{FF2B5EF4-FFF2-40B4-BE49-F238E27FC236}">
                  <a16:creationId xmlns:a16="http://schemas.microsoft.com/office/drawing/2014/main" id="{45A67CCB-AADF-B547-B413-07CA1275B609}"/>
                </a:ext>
              </a:extLst>
            </p:cNvPr>
            <p:cNvGrpSpPr/>
            <p:nvPr/>
          </p:nvGrpSpPr>
          <p:grpSpPr>
            <a:xfrm>
              <a:off x="2505463" y="2847565"/>
              <a:ext cx="981018" cy="981018"/>
              <a:chOff x="2954271" y="2739388"/>
              <a:chExt cx="1203962" cy="1203962"/>
            </a:xfrm>
          </p:grpSpPr>
          <p:sp>
            <p:nvSpPr>
              <p:cNvPr id="645" name="Oval 644">
                <a:extLst>
                  <a:ext uri="{FF2B5EF4-FFF2-40B4-BE49-F238E27FC236}">
                    <a16:creationId xmlns:a16="http://schemas.microsoft.com/office/drawing/2014/main" id="{91BCAC81-885E-E246-A5D4-03FEC72CF340}"/>
                  </a:ext>
                </a:extLst>
              </p:cNvPr>
              <p:cNvSpPr/>
              <p:nvPr/>
            </p:nvSpPr>
            <p:spPr bwMode="auto">
              <a:xfrm>
                <a:off x="2954271" y="2739388"/>
                <a:ext cx="1203962" cy="1203962"/>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646" name="Graphic 13">
                <a:extLst>
                  <a:ext uri="{FF2B5EF4-FFF2-40B4-BE49-F238E27FC236}">
                    <a16:creationId xmlns:a16="http://schemas.microsoft.com/office/drawing/2014/main" id="{48A7EC65-1DF6-6A4E-8694-263C445E814A}"/>
                  </a:ext>
                </a:extLst>
              </p:cNvPr>
              <p:cNvGrpSpPr/>
              <p:nvPr/>
            </p:nvGrpSpPr>
            <p:grpSpPr>
              <a:xfrm>
                <a:off x="3171919" y="2966018"/>
                <a:ext cx="768667" cy="750703"/>
                <a:chOff x="2019439" y="3105016"/>
                <a:chExt cx="768667" cy="750703"/>
              </a:xfrm>
              <a:noFill/>
            </p:grpSpPr>
            <p:grpSp>
              <p:nvGrpSpPr>
                <p:cNvPr id="647" name="Graphic 13">
                  <a:extLst>
                    <a:ext uri="{FF2B5EF4-FFF2-40B4-BE49-F238E27FC236}">
                      <a16:creationId xmlns:a16="http://schemas.microsoft.com/office/drawing/2014/main" id="{97439B7A-AA21-AC42-B327-8BEA0FD35D3C}"/>
                    </a:ext>
                  </a:extLst>
                </p:cNvPr>
                <p:cNvGrpSpPr/>
                <p:nvPr/>
              </p:nvGrpSpPr>
              <p:grpSpPr>
                <a:xfrm>
                  <a:off x="2157428" y="3216592"/>
                  <a:ext cx="630678" cy="630004"/>
                  <a:chOff x="2157428" y="3216592"/>
                  <a:chExt cx="630678" cy="630004"/>
                </a:xfrm>
                <a:noFill/>
              </p:grpSpPr>
              <p:sp>
                <p:nvSpPr>
                  <p:cNvPr id="654" name="Freeform: Shape 47">
                    <a:extLst>
                      <a:ext uri="{FF2B5EF4-FFF2-40B4-BE49-F238E27FC236}">
                        <a16:creationId xmlns:a16="http://schemas.microsoft.com/office/drawing/2014/main" id="{FB8552B4-322A-244F-A12C-2367967CCCF5}"/>
                      </a:ext>
                    </a:extLst>
                  </p:cNvPr>
                  <p:cNvSpPr/>
                  <p:nvPr/>
                </p:nvSpPr>
                <p:spPr>
                  <a:xfrm>
                    <a:off x="2157428" y="3464715"/>
                    <a:ext cx="381881" cy="381881"/>
                  </a:xfrm>
                  <a:custGeom>
                    <a:avLst/>
                    <a:gdLst>
                      <a:gd name="connsiteX0" fmla="*/ 303081 w 381881"/>
                      <a:gd name="connsiteY0" fmla="*/ 0 h 381881"/>
                      <a:gd name="connsiteX1" fmla="*/ 381882 w 381881"/>
                      <a:gd name="connsiteY1" fmla="*/ 78801 h 381881"/>
                      <a:gd name="connsiteX2" fmla="*/ 78801 w 381881"/>
                      <a:gd name="connsiteY2" fmla="*/ 381882 h 381881"/>
                      <a:gd name="connsiteX3" fmla="*/ 0 w 381881"/>
                      <a:gd name="connsiteY3" fmla="*/ 303081 h 381881"/>
                    </a:gdLst>
                    <a:ahLst/>
                    <a:cxnLst>
                      <a:cxn ang="0">
                        <a:pos x="connsiteX0" y="connsiteY0"/>
                      </a:cxn>
                      <a:cxn ang="0">
                        <a:pos x="connsiteX1" y="connsiteY1"/>
                      </a:cxn>
                      <a:cxn ang="0">
                        <a:pos x="connsiteX2" y="connsiteY2"/>
                      </a:cxn>
                      <a:cxn ang="0">
                        <a:pos x="connsiteX3" y="connsiteY3"/>
                      </a:cxn>
                    </a:cxnLst>
                    <a:rect l="l" t="t" r="r" b="b"/>
                    <a:pathLst>
                      <a:path w="381881" h="381881">
                        <a:moveTo>
                          <a:pt x="303081" y="0"/>
                        </a:moveTo>
                        <a:lnTo>
                          <a:pt x="381882" y="78801"/>
                        </a:lnTo>
                        <a:lnTo>
                          <a:pt x="78801" y="381882"/>
                        </a:lnTo>
                        <a:lnTo>
                          <a:pt x="0" y="303081"/>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655" name="Freeform: Shape 48">
                    <a:extLst>
                      <a:ext uri="{FF2B5EF4-FFF2-40B4-BE49-F238E27FC236}">
                        <a16:creationId xmlns:a16="http://schemas.microsoft.com/office/drawing/2014/main" id="{D7C54529-3143-C64E-B6A3-9A641B32726A}"/>
                      </a:ext>
                    </a:extLst>
                  </p:cNvPr>
                  <p:cNvSpPr/>
                  <p:nvPr/>
                </p:nvSpPr>
                <p:spPr>
                  <a:xfrm>
                    <a:off x="2500452" y="3333750"/>
                    <a:ext cx="169544" cy="170497"/>
                  </a:xfrm>
                  <a:custGeom>
                    <a:avLst/>
                    <a:gdLst>
                      <a:gd name="connsiteX0" fmla="*/ 0 w 169544"/>
                      <a:gd name="connsiteY0" fmla="*/ 170498 h 170497"/>
                      <a:gd name="connsiteX1" fmla="*/ 169545 w 169544"/>
                      <a:gd name="connsiteY1" fmla="*/ 0 h 170497"/>
                    </a:gdLst>
                    <a:ahLst/>
                    <a:cxnLst>
                      <a:cxn ang="0">
                        <a:pos x="connsiteX0" y="connsiteY0"/>
                      </a:cxn>
                      <a:cxn ang="0">
                        <a:pos x="connsiteX1" y="connsiteY1"/>
                      </a:cxn>
                    </a:cxnLst>
                    <a:rect l="l" t="t" r="r" b="b"/>
                    <a:pathLst>
                      <a:path w="169544" h="170497">
                        <a:moveTo>
                          <a:pt x="0" y="170498"/>
                        </a:moveTo>
                        <a:lnTo>
                          <a:pt x="169545" y="0"/>
                        </a:lnTo>
                      </a:path>
                    </a:pathLst>
                  </a:custGeom>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656" name="Freeform: Shape 49">
                    <a:extLst>
                      <a:ext uri="{FF2B5EF4-FFF2-40B4-BE49-F238E27FC236}">
                        <a16:creationId xmlns:a16="http://schemas.microsoft.com/office/drawing/2014/main" id="{C093AA15-BE70-BC49-8D75-ADA1E51174B8}"/>
                      </a:ext>
                    </a:extLst>
                  </p:cNvPr>
                  <p:cNvSpPr/>
                  <p:nvPr/>
                </p:nvSpPr>
                <p:spPr>
                  <a:xfrm>
                    <a:off x="2660090" y="3216592"/>
                    <a:ext cx="128016" cy="127679"/>
                  </a:xfrm>
                  <a:custGeom>
                    <a:avLst/>
                    <a:gdLst>
                      <a:gd name="connsiteX0" fmla="*/ 128017 w 128016"/>
                      <a:gd name="connsiteY0" fmla="*/ 38100 h 127679"/>
                      <a:gd name="connsiteX1" fmla="*/ 89917 w 128016"/>
                      <a:gd name="connsiteY1" fmla="*/ 0 h 127679"/>
                      <a:gd name="connsiteX2" fmla="*/ 12764 w 128016"/>
                      <a:gd name="connsiteY2" fmla="*/ 64770 h 127679"/>
                      <a:gd name="connsiteX3" fmla="*/ 10859 w 128016"/>
                      <a:gd name="connsiteY3" fmla="*/ 117158 h 127679"/>
                      <a:gd name="connsiteX4" fmla="*/ 10859 w 128016"/>
                      <a:gd name="connsiteY4" fmla="*/ 117158 h 127679"/>
                      <a:gd name="connsiteX5" fmla="*/ 63247 w 128016"/>
                      <a:gd name="connsiteY5" fmla="*/ 115252 h 127679"/>
                      <a:gd name="connsiteX6" fmla="*/ 128017 w 128016"/>
                      <a:gd name="connsiteY6" fmla="*/ 38100 h 1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27679">
                        <a:moveTo>
                          <a:pt x="128017" y="38100"/>
                        </a:moveTo>
                        <a:lnTo>
                          <a:pt x="89917" y="0"/>
                        </a:lnTo>
                        <a:lnTo>
                          <a:pt x="12764" y="64770"/>
                        </a:lnTo>
                        <a:cubicBezTo>
                          <a:pt x="-3428" y="78105"/>
                          <a:pt x="-4381" y="102870"/>
                          <a:pt x="10859" y="117158"/>
                        </a:cubicBezTo>
                        <a:lnTo>
                          <a:pt x="10859" y="117158"/>
                        </a:lnTo>
                        <a:cubicBezTo>
                          <a:pt x="26099" y="132398"/>
                          <a:pt x="49912" y="130493"/>
                          <a:pt x="63247" y="115252"/>
                        </a:cubicBezTo>
                        <a:lnTo>
                          <a:pt x="128017" y="38100"/>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grpSp>
            <p:grpSp>
              <p:nvGrpSpPr>
                <p:cNvPr id="648" name="Graphic 13">
                  <a:extLst>
                    <a:ext uri="{FF2B5EF4-FFF2-40B4-BE49-F238E27FC236}">
                      <a16:creationId xmlns:a16="http://schemas.microsoft.com/office/drawing/2014/main" id="{DF6FA572-345A-6943-A5A0-8678D0B4E689}"/>
                    </a:ext>
                  </a:extLst>
                </p:cNvPr>
                <p:cNvGrpSpPr/>
                <p:nvPr/>
              </p:nvGrpSpPr>
              <p:grpSpPr>
                <a:xfrm>
                  <a:off x="2019439" y="3105016"/>
                  <a:ext cx="752474" cy="750703"/>
                  <a:chOff x="2019439" y="3105016"/>
                  <a:chExt cx="752474" cy="750703"/>
                </a:xfrm>
                <a:noFill/>
              </p:grpSpPr>
              <p:sp>
                <p:nvSpPr>
                  <p:cNvPr id="649" name="Freeform: Shape 51">
                    <a:extLst>
                      <a:ext uri="{FF2B5EF4-FFF2-40B4-BE49-F238E27FC236}">
                        <a16:creationId xmlns:a16="http://schemas.microsoft.com/office/drawing/2014/main" id="{4CA7AB85-0EB5-6C4C-896B-714E941546CD}"/>
                      </a:ext>
                    </a:extLst>
                  </p:cNvPr>
                  <p:cNvSpPr/>
                  <p:nvPr/>
                </p:nvSpPr>
                <p:spPr>
                  <a:xfrm>
                    <a:off x="2494736" y="3578542"/>
                    <a:ext cx="277177" cy="277177"/>
                  </a:xfrm>
                  <a:custGeom>
                    <a:avLst/>
                    <a:gdLst>
                      <a:gd name="connsiteX0" fmla="*/ 79058 w 277177"/>
                      <a:gd name="connsiteY0" fmla="*/ 0 h 277177"/>
                      <a:gd name="connsiteX1" fmla="*/ 277178 w 277177"/>
                      <a:gd name="connsiteY1" fmla="*/ 198120 h 277177"/>
                      <a:gd name="connsiteX2" fmla="*/ 199073 w 277177"/>
                      <a:gd name="connsiteY2" fmla="*/ 277178 h 277177"/>
                      <a:gd name="connsiteX3" fmla="*/ 0 w 277177"/>
                      <a:gd name="connsiteY3" fmla="*/ 78105 h 277177"/>
                    </a:gdLst>
                    <a:ahLst/>
                    <a:cxnLst>
                      <a:cxn ang="0">
                        <a:pos x="connsiteX0" y="connsiteY0"/>
                      </a:cxn>
                      <a:cxn ang="0">
                        <a:pos x="connsiteX1" y="connsiteY1"/>
                      </a:cxn>
                      <a:cxn ang="0">
                        <a:pos x="connsiteX2" y="connsiteY2"/>
                      </a:cxn>
                      <a:cxn ang="0">
                        <a:pos x="connsiteX3" y="connsiteY3"/>
                      </a:cxn>
                    </a:cxnLst>
                    <a:rect l="l" t="t" r="r" b="b"/>
                    <a:pathLst>
                      <a:path w="277177" h="277177">
                        <a:moveTo>
                          <a:pt x="79058" y="0"/>
                        </a:moveTo>
                        <a:lnTo>
                          <a:pt x="277178" y="198120"/>
                        </a:lnTo>
                        <a:lnTo>
                          <a:pt x="199073" y="277178"/>
                        </a:lnTo>
                        <a:lnTo>
                          <a:pt x="0" y="78105"/>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50" name="Freeform: Shape 52">
                    <a:extLst>
                      <a:ext uri="{FF2B5EF4-FFF2-40B4-BE49-F238E27FC236}">
                        <a16:creationId xmlns:a16="http://schemas.microsoft.com/office/drawing/2014/main" id="{9695AC43-51B5-1648-AA0E-F3526EB3C43B}"/>
                      </a:ext>
                    </a:extLst>
                  </p:cNvPr>
                  <p:cNvSpPr/>
                  <p:nvPr/>
                </p:nvSpPr>
                <p:spPr>
                  <a:xfrm>
                    <a:off x="2261374" y="3341369"/>
                    <a:ext cx="160972" cy="167640"/>
                  </a:xfrm>
                  <a:custGeom>
                    <a:avLst/>
                    <a:gdLst>
                      <a:gd name="connsiteX0" fmla="*/ 88583 w 160972"/>
                      <a:gd name="connsiteY0" fmla="*/ 167640 h 167640"/>
                      <a:gd name="connsiteX1" fmla="*/ 0 w 160972"/>
                      <a:gd name="connsiteY1" fmla="*/ 79057 h 167640"/>
                      <a:gd name="connsiteX2" fmla="*/ 78105 w 160972"/>
                      <a:gd name="connsiteY2" fmla="*/ 0 h 167640"/>
                      <a:gd name="connsiteX3" fmla="*/ 160973 w 160972"/>
                      <a:gd name="connsiteY3" fmla="*/ 82868 h 167640"/>
                    </a:gdLst>
                    <a:ahLst/>
                    <a:cxnLst>
                      <a:cxn ang="0">
                        <a:pos x="connsiteX0" y="connsiteY0"/>
                      </a:cxn>
                      <a:cxn ang="0">
                        <a:pos x="connsiteX1" y="connsiteY1"/>
                      </a:cxn>
                      <a:cxn ang="0">
                        <a:pos x="connsiteX2" y="connsiteY2"/>
                      </a:cxn>
                      <a:cxn ang="0">
                        <a:pos x="connsiteX3" y="connsiteY3"/>
                      </a:cxn>
                    </a:cxnLst>
                    <a:rect l="l" t="t" r="r" b="b"/>
                    <a:pathLst>
                      <a:path w="160972" h="167640">
                        <a:moveTo>
                          <a:pt x="88583" y="167640"/>
                        </a:moveTo>
                        <a:lnTo>
                          <a:pt x="0" y="79057"/>
                        </a:lnTo>
                        <a:lnTo>
                          <a:pt x="78105" y="0"/>
                        </a:lnTo>
                        <a:lnTo>
                          <a:pt x="160973" y="82868"/>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51" name="Freeform: Shape 53">
                    <a:extLst>
                      <a:ext uri="{FF2B5EF4-FFF2-40B4-BE49-F238E27FC236}">
                        <a16:creationId xmlns:a16="http://schemas.microsoft.com/office/drawing/2014/main" id="{9D752178-1C8E-A94B-8277-EF0DE6CF5DCE}"/>
                      </a:ext>
                    </a:extLst>
                  </p:cNvPr>
                  <p:cNvSpPr/>
                  <p:nvPr/>
                </p:nvSpPr>
                <p:spPr>
                  <a:xfrm>
                    <a:off x="2070874" y="3105016"/>
                    <a:ext cx="441007" cy="383991"/>
                  </a:xfrm>
                  <a:custGeom>
                    <a:avLst/>
                    <a:gdLst>
                      <a:gd name="connsiteX0" fmla="*/ 441008 w 441007"/>
                      <a:gd name="connsiteY0" fmla="*/ 36329 h 383991"/>
                      <a:gd name="connsiteX1" fmla="*/ 186690 w 441007"/>
                      <a:gd name="connsiteY1" fmla="*/ 73476 h 383991"/>
                      <a:gd name="connsiteX2" fmla="*/ 12383 w 441007"/>
                      <a:gd name="connsiteY2" fmla="*/ 247784 h 383991"/>
                      <a:gd name="connsiteX3" fmla="*/ 61913 w 441007"/>
                      <a:gd name="connsiteY3" fmla="*/ 297314 h 383991"/>
                      <a:gd name="connsiteX4" fmla="*/ 0 w 441007"/>
                      <a:gd name="connsiteY4" fmla="*/ 359226 h 383991"/>
                      <a:gd name="connsiteX5" fmla="*/ 24765 w 441007"/>
                      <a:gd name="connsiteY5" fmla="*/ 383991 h 383991"/>
                      <a:gd name="connsiteX6" fmla="*/ 190500 w 441007"/>
                      <a:gd name="connsiteY6" fmla="*/ 314459 h 38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07" h="383991">
                        <a:moveTo>
                          <a:pt x="441008" y="36329"/>
                        </a:moveTo>
                        <a:cubicBezTo>
                          <a:pt x="381953" y="-22726"/>
                          <a:pt x="269558" y="-9391"/>
                          <a:pt x="186690" y="73476"/>
                        </a:cubicBezTo>
                        <a:cubicBezTo>
                          <a:pt x="133350" y="126816"/>
                          <a:pt x="12383" y="247784"/>
                          <a:pt x="12383" y="247784"/>
                        </a:cubicBezTo>
                        <a:lnTo>
                          <a:pt x="61913" y="297314"/>
                        </a:lnTo>
                        <a:lnTo>
                          <a:pt x="0" y="359226"/>
                        </a:lnTo>
                        <a:lnTo>
                          <a:pt x="24765" y="383991"/>
                        </a:lnTo>
                        <a:lnTo>
                          <a:pt x="190500" y="314459"/>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52" name="Freeform: Shape 54">
                    <a:extLst>
                      <a:ext uri="{FF2B5EF4-FFF2-40B4-BE49-F238E27FC236}">
                        <a16:creationId xmlns:a16="http://schemas.microsoft.com/office/drawing/2014/main" id="{1BB46598-9303-A24B-984F-D212F8B30ACA}"/>
                      </a:ext>
                    </a:extLst>
                  </p:cNvPr>
                  <p:cNvSpPr/>
                  <p:nvPr/>
                </p:nvSpPr>
                <p:spPr>
                  <a:xfrm>
                    <a:off x="2271852" y="3208020"/>
                    <a:ext cx="67627" cy="133349"/>
                  </a:xfrm>
                  <a:custGeom>
                    <a:avLst/>
                    <a:gdLst>
                      <a:gd name="connsiteX0" fmla="*/ 67627 w 67627"/>
                      <a:gd name="connsiteY0" fmla="*/ 133350 h 133349"/>
                      <a:gd name="connsiteX1" fmla="*/ 0 w 67627"/>
                      <a:gd name="connsiteY1" fmla="*/ 65723 h 133349"/>
                      <a:gd name="connsiteX2" fmla="*/ 65722 w 67627"/>
                      <a:gd name="connsiteY2" fmla="*/ 0 h 133349"/>
                    </a:gdLst>
                    <a:ahLst/>
                    <a:cxnLst>
                      <a:cxn ang="0">
                        <a:pos x="connsiteX0" y="connsiteY0"/>
                      </a:cxn>
                      <a:cxn ang="0">
                        <a:pos x="connsiteX1" y="connsiteY1"/>
                      </a:cxn>
                      <a:cxn ang="0">
                        <a:pos x="connsiteX2" y="connsiteY2"/>
                      </a:cxn>
                    </a:cxnLst>
                    <a:rect l="l" t="t" r="r" b="b"/>
                    <a:pathLst>
                      <a:path w="67627" h="133349">
                        <a:moveTo>
                          <a:pt x="67627" y="133350"/>
                        </a:moveTo>
                        <a:lnTo>
                          <a:pt x="0" y="65723"/>
                        </a:lnTo>
                        <a:lnTo>
                          <a:pt x="65722"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53" name="Freeform: Shape 55">
                    <a:extLst>
                      <a:ext uri="{FF2B5EF4-FFF2-40B4-BE49-F238E27FC236}">
                        <a16:creationId xmlns:a16="http://schemas.microsoft.com/office/drawing/2014/main" id="{194DA46C-585A-1746-BD29-8F6D365A07D4}"/>
                      </a:ext>
                    </a:extLst>
                  </p:cNvPr>
                  <p:cNvSpPr/>
                  <p:nvPr/>
                </p:nvSpPr>
                <p:spPr>
                  <a:xfrm>
                    <a:off x="2019439" y="3488055"/>
                    <a:ext cx="60959" cy="60959"/>
                  </a:xfrm>
                  <a:custGeom>
                    <a:avLst/>
                    <a:gdLst>
                      <a:gd name="connsiteX0" fmla="*/ 0 w 60959"/>
                      <a:gd name="connsiteY0" fmla="*/ 0 h 60959"/>
                      <a:gd name="connsiteX1" fmla="*/ 60960 w 60959"/>
                      <a:gd name="connsiteY1" fmla="*/ 60960 h 60959"/>
                    </a:gdLst>
                    <a:ahLst/>
                    <a:cxnLst>
                      <a:cxn ang="0">
                        <a:pos x="connsiteX0" y="connsiteY0"/>
                      </a:cxn>
                      <a:cxn ang="0">
                        <a:pos x="connsiteX1" y="connsiteY1"/>
                      </a:cxn>
                    </a:cxnLst>
                    <a:rect l="l" t="t" r="r" b="b"/>
                    <a:pathLst>
                      <a:path w="60959" h="60959">
                        <a:moveTo>
                          <a:pt x="0" y="0"/>
                        </a:moveTo>
                        <a:lnTo>
                          <a:pt x="60960" y="6096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grpSp>
        <p:grpSp>
          <p:nvGrpSpPr>
            <p:cNvPr id="609" name="Group 608">
              <a:extLst>
                <a:ext uri="{FF2B5EF4-FFF2-40B4-BE49-F238E27FC236}">
                  <a16:creationId xmlns:a16="http://schemas.microsoft.com/office/drawing/2014/main" id="{39019906-0032-E049-B3DC-D4FABCB60CEF}"/>
                </a:ext>
              </a:extLst>
            </p:cNvPr>
            <p:cNvGrpSpPr>
              <a:grpSpLocks noChangeAspect="1"/>
            </p:cNvGrpSpPr>
            <p:nvPr/>
          </p:nvGrpSpPr>
          <p:grpSpPr>
            <a:xfrm>
              <a:off x="1675215" y="2421673"/>
              <a:ext cx="731520" cy="780976"/>
              <a:chOff x="4317801" y="5615667"/>
              <a:chExt cx="1232439" cy="1315761"/>
            </a:xfrm>
          </p:grpSpPr>
          <p:sp>
            <p:nvSpPr>
              <p:cNvPr id="610" name="Freeform: Shape 13">
                <a:extLst>
                  <a:ext uri="{FF2B5EF4-FFF2-40B4-BE49-F238E27FC236}">
                    <a16:creationId xmlns:a16="http://schemas.microsoft.com/office/drawing/2014/main" id="{5ADE60CF-4001-4F4C-88DC-4E6AB97BA5D3}"/>
                  </a:ext>
                </a:extLst>
              </p:cNvPr>
              <p:cNvSpPr/>
              <p:nvPr/>
            </p:nvSpPr>
            <p:spPr>
              <a:xfrm>
                <a:off x="4969215" y="6137541"/>
                <a:ext cx="581025" cy="266700"/>
              </a:xfrm>
              <a:custGeom>
                <a:avLst/>
                <a:gdLst>
                  <a:gd name="connsiteX0" fmla="*/ 0 w 581025"/>
                  <a:gd name="connsiteY0" fmla="*/ 0 h 266700"/>
                  <a:gd name="connsiteX1" fmla="*/ 581025 w 581025"/>
                  <a:gd name="connsiteY1" fmla="*/ 0 h 266700"/>
                  <a:gd name="connsiteX2" fmla="*/ 581025 w 581025"/>
                  <a:gd name="connsiteY2" fmla="*/ 266700 h 266700"/>
                  <a:gd name="connsiteX3" fmla="*/ 316516 w 581025"/>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81025" h="266700">
                    <a:moveTo>
                      <a:pt x="0" y="0"/>
                    </a:moveTo>
                    <a:lnTo>
                      <a:pt x="581025" y="0"/>
                    </a:lnTo>
                    <a:lnTo>
                      <a:pt x="581025" y="266700"/>
                    </a:lnTo>
                    <a:lnTo>
                      <a:pt x="316516" y="266700"/>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11" name="Freeform: Shape 14">
                <a:extLst>
                  <a:ext uri="{FF2B5EF4-FFF2-40B4-BE49-F238E27FC236}">
                    <a16:creationId xmlns:a16="http://schemas.microsoft.com/office/drawing/2014/main" id="{AF1C7247-F4C0-D649-867E-EC822D3EC802}"/>
                  </a:ext>
                </a:extLst>
              </p:cNvPr>
              <p:cNvSpPr/>
              <p:nvPr/>
            </p:nvSpPr>
            <p:spPr>
              <a:xfrm>
                <a:off x="4809957" y="6404241"/>
                <a:ext cx="230600" cy="9525"/>
              </a:xfrm>
              <a:custGeom>
                <a:avLst/>
                <a:gdLst>
                  <a:gd name="connsiteX0" fmla="*/ 0 w 230600"/>
                  <a:gd name="connsiteY0" fmla="*/ 0 h 9525"/>
                  <a:gd name="connsiteX1" fmla="*/ 230600 w 230600"/>
                  <a:gd name="connsiteY1" fmla="*/ 0 h 9525"/>
                </a:gdLst>
                <a:ahLst/>
                <a:cxnLst>
                  <a:cxn ang="0">
                    <a:pos x="connsiteX0" y="connsiteY0"/>
                  </a:cxn>
                  <a:cxn ang="0">
                    <a:pos x="connsiteX1" y="connsiteY1"/>
                  </a:cxn>
                </a:cxnLst>
                <a:rect l="l" t="t" r="r" b="b"/>
                <a:pathLst>
                  <a:path w="230600" h="9525">
                    <a:moveTo>
                      <a:pt x="0" y="0"/>
                    </a:moveTo>
                    <a:lnTo>
                      <a:pt x="230600"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12" name="Freeform: Shape 15">
                <a:extLst>
                  <a:ext uri="{FF2B5EF4-FFF2-40B4-BE49-F238E27FC236}">
                    <a16:creationId xmlns:a16="http://schemas.microsoft.com/office/drawing/2014/main" id="{DEB72BF7-2FC2-0F4A-8426-AD60DDE43090}"/>
                  </a:ext>
                </a:extLst>
              </p:cNvPr>
              <p:cNvSpPr/>
              <p:nvPr/>
            </p:nvSpPr>
            <p:spPr>
              <a:xfrm>
                <a:off x="4355139" y="6137541"/>
                <a:ext cx="614076" cy="266700"/>
              </a:xfrm>
              <a:custGeom>
                <a:avLst/>
                <a:gdLst>
                  <a:gd name="connsiteX0" fmla="*/ 452152 w 614076"/>
                  <a:gd name="connsiteY0" fmla="*/ 266700 h 266700"/>
                  <a:gd name="connsiteX1" fmla="*/ 0 w 614076"/>
                  <a:gd name="connsiteY1" fmla="*/ 266700 h 266700"/>
                  <a:gd name="connsiteX2" fmla="*/ 0 w 614076"/>
                  <a:gd name="connsiteY2" fmla="*/ 0 h 266700"/>
                  <a:gd name="connsiteX3" fmla="*/ 614077 w 614076"/>
                  <a:gd name="connsiteY3" fmla="*/ 0 h 266700"/>
                </a:gdLst>
                <a:ahLst/>
                <a:cxnLst>
                  <a:cxn ang="0">
                    <a:pos x="connsiteX0" y="connsiteY0"/>
                  </a:cxn>
                  <a:cxn ang="0">
                    <a:pos x="connsiteX1" y="connsiteY1"/>
                  </a:cxn>
                  <a:cxn ang="0">
                    <a:pos x="connsiteX2" y="connsiteY2"/>
                  </a:cxn>
                  <a:cxn ang="0">
                    <a:pos x="connsiteX3" y="connsiteY3"/>
                  </a:cxn>
                </a:cxnLst>
                <a:rect l="l" t="t" r="r" b="b"/>
                <a:pathLst>
                  <a:path w="614076" h="266700">
                    <a:moveTo>
                      <a:pt x="452152" y="266700"/>
                    </a:moveTo>
                    <a:lnTo>
                      <a:pt x="0" y="266700"/>
                    </a:lnTo>
                    <a:lnTo>
                      <a:pt x="0" y="0"/>
                    </a:lnTo>
                    <a:lnTo>
                      <a:pt x="614077" y="0"/>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13" name="Freeform: Shape 16">
                <a:extLst>
                  <a:ext uri="{FF2B5EF4-FFF2-40B4-BE49-F238E27FC236}">
                    <a16:creationId xmlns:a16="http://schemas.microsoft.com/office/drawing/2014/main" id="{325CF916-8808-E642-AAD4-01AF4504C529}"/>
                  </a:ext>
                </a:extLst>
              </p:cNvPr>
              <p:cNvSpPr/>
              <p:nvPr/>
            </p:nvSpPr>
            <p:spPr>
              <a:xfrm>
                <a:off x="4603741" y="5641289"/>
                <a:ext cx="212461" cy="245498"/>
              </a:xfrm>
              <a:custGeom>
                <a:avLst/>
                <a:gdLst>
                  <a:gd name="connsiteX0" fmla="*/ 79915 w 212461"/>
                  <a:gd name="connsiteY0" fmla="*/ 0 h 245498"/>
                  <a:gd name="connsiteX1" fmla="*/ 0 w 212461"/>
                  <a:gd name="connsiteY1" fmla="*/ 56483 h 245498"/>
                  <a:gd name="connsiteX2" fmla="*/ 92297 w 212461"/>
                  <a:gd name="connsiteY2" fmla="*/ 213646 h 245498"/>
                  <a:gd name="connsiteX3" fmla="*/ 185166 w 212461"/>
                  <a:gd name="connsiteY3" fmla="*/ 233648 h 245498"/>
                  <a:gd name="connsiteX4" fmla="*/ 185166 w 212461"/>
                  <a:gd name="connsiteY4" fmla="*/ 233648 h 245498"/>
                  <a:gd name="connsiteX5" fmla="*/ 197263 w 212461"/>
                  <a:gd name="connsiteY5" fmla="*/ 139351 h 245498"/>
                  <a:gd name="connsiteX6" fmla="*/ 79915 w 212461"/>
                  <a:gd name="connsiteY6" fmla="*/ 0 h 24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61" h="245498">
                    <a:moveTo>
                      <a:pt x="79915" y="0"/>
                    </a:moveTo>
                    <a:lnTo>
                      <a:pt x="0" y="56483"/>
                    </a:lnTo>
                    <a:lnTo>
                      <a:pt x="92297" y="213646"/>
                    </a:lnTo>
                    <a:cubicBezTo>
                      <a:pt x="111443" y="246221"/>
                      <a:pt x="154305" y="255461"/>
                      <a:pt x="185166" y="233648"/>
                    </a:cubicBezTo>
                    <a:lnTo>
                      <a:pt x="185166" y="233648"/>
                    </a:lnTo>
                    <a:cubicBezTo>
                      <a:pt x="216027" y="211836"/>
                      <a:pt x="221647" y="168307"/>
                      <a:pt x="197263" y="139351"/>
                    </a:cubicBezTo>
                    <a:lnTo>
                      <a:pt x="79915" y="0"/>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614" name="Freeform: Shape 17">
                <a:extLst>
                  <a:ext uri="{FF2B5EF4-FFF2-40B4-BE49-F238E27FC236}">
                    <a16:creationId xmlns:a16="http://schemas.microsoft.com/office/drawing/2014/main" id="{4AD7A427-9A88-5840-8B62-74F18D2FFF03}"/>
                  </a:ext>
                </a:extLst>
              </p:cNvPr>
              <p:cNvSpPr/>
              <p:nvPr/>
            </p:nvSpPr>
            <p:spPr>
              <a:xfrm>
                <a:off x="5039129" y="6228791"/>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15" name="Freeform: Shape 18">
                <a:extLst>
                  <a:ext uri="{FF2B5EF4-FFF2-40B4-BE49-F238E27FC236}">
                    <a16:creationId xmlns:a16="http://schemas.microsoft.com/office/drawing/2014/main" id="{466916E0-72A3-C641-83FC-A5EABB1A4F26}"/>
                  </a:ext>
                </a:extLst>
              </p:cNvPr>
              <p:cNvSpPr/>
              <p:nvPr/>
            </p:nvSpPr>
            <p:spPr>
              <a:xfrm>
                <a:off x="4986646" y="6154591"/>
                <a:ext cx="52482" cy="74199"/>
              </a:xfrm>
              <a:custGeom>
                <a:avLst/>
                <a:gdLst>
                  <a:gd name="connsiteX0" fmla="*/ 0 w 52482"/>
                  <a:gd name="connsiteY0" fmla="*/ 0 h 74199"/>
                  <a:gd name="connsiteX1" fmla="*/ 52483 w 52482"/>
                  <a:gd name="connsiteY1" fmla="*/ 74200 h 74199"/>
                </a:gdLst>
                <a:ahLst/>
                <a:cxnLst>
                  <a:cxn ang="0">
                    <a:pos x="connsiteX0" y="connsiteY0"/>
                  </a:cxn>
                  <a:cxn ang="0">
                    <a:pos x="connsiteX1" y="connsiteY1"/>
                  </a:cxn>
                </a:cxnLst>
                <a:rect l="l" t="t" r="r" b="b"/>
                <a:pathLst>
                  <a:path w="52482" h="74199">
                    <a:moveTo>
                      <a:pt x="0" y="0"/>
                    </a:moveTo>
                    <a:lnTo>
                      <a:pt x="52483" y="7420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16" name="Freeform: Shape 19">
                <a:extLst>
                  <a:ext uri="{FF2B5EF4-FFF2-40B4-BE49-F238E27FC236}">
                    <a16:creationId xmlns:a16="http://schemas.microsoft.com/office/drawing/2014/main" id="{33E1AF54-9C8A-EF4D-A5EE-8FF1943B9902}"/>
                  </a:ext>
                </a:extLst>
              </p:cNvPr>
              <p:cNvSpPr/>
              <p:nvPr/>
            </p:nvSpPr>
            <p:spPr>
              <a:xfrm>
                <a:off x="4974549" y="6137541"/>
                <a:ext cx="12096" cy="17049"/>
              </a:xfrm>
              <a:custGeom>
                <a:avLst/>
                <a:gdLst>
                  <a:gd name="connsiteX0" fmla="*/ 12097 w 12096"/>
                  <a:gd name="connsiteY0" fmla="*/ 17050 h 17049"/>
                  <a:gd name="connsiteX1" fmla="*/ 0 w 12096"/>
                  <a:gd name="connsiteY1" fmla="*/ 0 h 17049"/>
                </a:gdLst>
                <a:ahLst/>
                <a:cxnLst>
                  <a:cxn ang="0">
                    <a:pos x="connsiteX0" y="connsiteY0"/>
                  </a:cxn>
                  <a:cxn ang="0">
                    <a:pos x="connsiteX1" y="connsiteY1"/>
                  </a:cxn>
                </a:cxnLst>
                <a:rect l="l" t="t" r="r" b="b"/>
                <a:pathLst>
                  <a:path w="12096" h="17049">
                    <a:moveTo>
                      <a:pt x="12097" y="1705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17" name="Freeform: Shape 20">
                <a:extLst>
                  <a:ext uri="{FF2B5EF4-FFF2-40B4-BE49-F238E27FC236}">
                    <a16:creationId xmlns:a16="http://schemas.microsoft.com/office/drawing/2014/main" id="{9D971DA5-DB4C-1445-8DEB-F175756F2C8B}"/>
                  </a:ext>
                </a:extLst>
              </p:cNvPr>
              <p:cNvSpPr/>
              <p:nvPr/>
            </p:nvSpPr>
            <p:spPr>
              <a:xfrm>
                <a:off x="4789002" y="5875032"/>
                <a:ext cx="125158" cy="177069"/>
              </a:xfrm>
              <a:custGeom>
                <a:avLst/>
                <a:gdLst>
                  <a:gd name="connsiteX0" fmla="*/ 125159 w 125158"/>
                  <a:gd name="connsiteY0" fmla="*/ 177070 h 177069"/>
                  <a:gd name="connsiteX1" fmla="*/ 0 w 125158"/>
                  <a:gd name="connsiteY1" fmla="*/ 0 h 177069"/>
                </a:gdLst>
                <a:ahLst/>
                <a:cxnLst>
                  <a:cxn ang="0">
                    <a:pos x="connsiteX0" y="connsiteY0"/>
                  </a:cxn>
                  <a:cxn ang="0">
                    <a:pos x="connsiteX1" y="connsiteY1"/>
                  </a:cxn>
                </a:cxnLst>
                <a:rect l="l" t="t" r="r" b="b"/>
                <a:pathLst>
                  <a:path w="125158" h="177069">
                    <a:moveTo>
                      <a:pt x="125159" y="17707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18" name="Freeform: Shape 21">
                <a:extLst>
                  <a:ext uri="{FF2B5EF4-FFF2-40B4-BE49-F238E27FC236}">
                    <a16:creationId xmlns:a16="http://schemas.microsoft.com/office/drawing/2014/main" id="{8D5343B2-7734-214F-87A7-DE97BE5DAF0B}"/>
                  </a:ext>
                </a:extLst>
              </p:cNvPr>
              <p:cNvSpPr/>
              <p:nvPr/>
            </p:nvSpPr>
            <p:spPr>
              <a:xfrm>
                <a:off x="4914161" y="6052102"/>
                <a:ext cx="60388" cy="85439"/>
              </a:xfrm>
              <a:custGeom>
                <a:avLst/>
                <a:gdLst>
                  <a:gd name="connsiteX0" fmla="*/ 60388 w 60388"/>
                  <a:gd name="connsiteY0" fmla="*/ 85439 h 85439"/>
                  <a:gd name="connsiteX1" fmla="*/ 0 w 60388"/>
                  <a:gd name="connsiteY1" fmla="*/ 0 h 85439"/>
                </a:gdLst>
                <a:ahLst/>
                <a:cxnLst>
                  <a:cxn ang="0">
                    <a:pos x="connsiteX0" y="connsiteY0"/>
                  </a:cxn>
                  <a:cxn ang="0">
                    <a:pos x="connsiteX1" y="connsiteY1"/>
                  </a:cxn>
                </a:cxnLst>
                <a:rect l="l" t="t" r="r" b="b"/>
                <a:pathLst>
                  <a:path w="60388" h="85439">
                    <a:moveTo>
                      <a:pt x="60388" y="85439"/>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19" name="Freeform: Shape 22">
                <a:extLst>
                  <a:ext uri="{FF2B5EF4-FFF2-40B4-BE49-F238E27FC236}">
                    <a16:creationId xmlns:a16="http://schemas.microsoft.com/office/drawing/2014/main" id="{BB2A3D39-010F-5142-AE0F-FAAA34F82924}"/>
                  </a:ext>
                </a:extLst>
              </p:cNvPr>
              <p:cNvSpPr/>
              <p:nvPr/>
            </p:nvSpPr>
            <p:spPr>
              <a:xfrm>
                <a:off x="4986646" y="6137541"/>
                <a:ext cx="12001" cy="17049"/>
              </a:xfrm>
              <a:custGeom>
                <a:avLst/>
                <a:gdLst>
                  <a:gd name="connsiteX0" fmla="*/ 0 w 12001"/>
                  <a:gd name="connsiteY0" fmla="*/ 17050 h 17049"/>
                  <a:gd name="connsiteX1" fmla="*/ 12002 w 12001"/>
                  <a:gd name="connsiteY1" fmla="*/ 0 h 17049"/>
                </a:gdLst>
                <a:ahLst/>
                <a:cxnLst>
                  <a:cxn ang="0">
                    <a:pos x="connsiteX0" y="connsiteY0"/>
                  </a:cxn>
                  <a:cxn ang="0">
                    <a:pos x="connsiteX1" y="connsiteY1"/>
                  </a:cxn>
                </a:cxnLst>
                <a:rect l="l" t="t" r="r" b="b"/>
                <a:pathLst>
                  <a:path w="12001" h="17049">
                    <a:moveTo>
                      <a:pt x="0" y="17050"/>
                    </a:moveTo>
                    <a:lnTo>
                      <a:pt x="12002"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0" name="Freeform: Shape 23">
                <a:extLst>
                  <a:ext uri="{FF2B5EF4-FFF2-40B4-BE49-F238E27FC236}">
                    <a16:creationId xmlns:a16="http://schemas.microsoft.com/office/drawing/2014/main" id="{F99D4220-928A-2A4B-B255-AA5939492C48}"/>
                  </a:ext>
                </a:extLst>
              </p:cNvPr>
              <p:cNvSpPr/>
              <p:nvPr/>
            </p:nvSpPr>
            <p:spPr>
              <a:xfrm>
                <a:off x="4327312" y="6404146"/>
                <a:ext cx="482645" cy="527282"/>
              </a:xfrm>
              <a:custGeom>
                <a:avLst/>
                <a:gdLst>
                  <a:gd name="connsiteX0" fmla="*/ 318053 w 482645"/>
                  <a:gd name="connsiteY0" fmla="*/ 47720 h 527282"/>
                  <a:gd name="connsiteX1" fmla="*/ 207658 w 482645"/>
                  <a:gd name="connsiteY1" fmla="*/ 210407 h 527282"/>
                  <a:gd name="connsiteX2" fmla="*/ 13444 w 482645"/>
                  <a:gd name="connsiteY2" fmla="*/ 301276 h 527282"/>
                  <a:gd name="connsiteX3" fmla="*/ 44781 w 482645"/>
                  <a:gd name="connsiteY3" fmla="*/ 477107 h 527282"/>
                  <a:gd name="connsiteX4" fmla="*/ 294812 w 482645"/>
                  <a:gd name="connsiteY4" fmla="*/ 457867 h 527282"/>
                  <a:gd name="connsiteX5" fmla="*/ 292050 w 482645"/>
                  <a:gd name="connsiteY5" fmla="*/ 269367 h 527282"/>
                  <a:gd name="connsiteX6" fmla="*/ 482645 w 482645"/>
                  <a:gd name="connsiteY6" fmla="*/ 0 h 52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45" h="527282">
                    <a:moveTo>
                      <a:pt x="318053" y="47720"/>
                    </a:moveTo>
                    <a:lnTo>
                      <a:pt x="207658" y="210407"/>
                    </a:lnTo>
                    <a:cubicBezTo>
                      <a:pt x="133173" y="188500"/>
                      <a:pt x="48496" y="222218"/>
                      <a:pt x="13444" y="301276"/>
                    </a:cubicBezTo>
                    <a:cubicBezTo>
                      <a:pt x="-12655" y="360045"/>
                      <a:pt x="13" y="430911"/>
                      <a:pt x="44781" y="477107"/>
                    </a:cubicBezTo>
                    <a:cubicBezTo>
                      <a:pt x="118314" y="552831"/>
                      <a:pt x="237662" y="539972"/>
                      <a:pt x="294812" y="457867"/>
                    </a:cubicBezTo>
                    <a:cubicBezTo>
                      <a:pt x="335484" y="399479"/>
                      <a:pt x="332150" y="323660"/>
                      <a:pt x="292050" y="269367"/>
                    </a:cubicBezTo>
                    <a:lnTo>
                      <a:pt x="482645"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1" name="Freeform: Shape 24">
                <a:extLst>
                  <a:ext uri="{FF2B5EF4-FFF2-40B4-BE49-F238E27FC236}">
                    <a16:creationId xmlns:a16="http://schemas.microsoft.com/office/drawing/2014/main" id="{6C54A87F-8674-1C48-82A6-6E14CE897090}"/>
                  </a:ext>
                </a:extLst>
              </p:cNvPr>
              <p:cNvSpPr/>
              <p:nvPr/>
            </p:nvSpPr>
            <p:spPr>
              <a:xfrm>
                <a:off x="4421474" y="6701367"/>
                <a:ext cx="138696" cy="138696"/>
              </a:xfrm>
              <a:custGeom>
                <a:avLst/>
                <a:gdLst>
                  <a:gd name="connsiteX0" fmla="*/ 108925 w 138696"/>
                  <a:gd name="connsiteY0" fmla="*/ 12436 h 138696"/>
                  <a:gd name="connsiteX1" fmla="*/ 12436 w 138696"/>
                  <a:gd name="connsiteY1" fmla="*/ 29772 h 138696"/>
                  <a:gd name="connsiteX2" fmla="*/ 29772 w 138696"/>
                  <a:gd name="connsiteY2" fmla="*/ 126260 h 138696"/>
                  <a:gd name="connsiteX3" fmla="*/ 126260 w 138696"/>
                  <a:gd name="connsiteY3" fmla="*/ 108925 h 138696"/>
                  <a:gd name="connsiteX4" fmla="*/ 108925 w 138696"/>
                  <a:gd name="connsiteY4" fmla="*/ 12436 h 138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96" h="138696">
                    <a:moveTo>
                      <a:pt x="108925" y="12436"/>
                    </a:moveTo>
                    <a:cubicBezTo>
                      <a:pt x="77492" y="-9471"/>
                      <a:pt x="34344" y="-1661"/>
                      <a:pt x="12436" y="29772"/>
                    </a:cubicBezTo>
                    <a:cubicBezTo>
                      <a:pt x="-9471" y="61204"/>
                      <a:pt x="-1661" y="104353"/>
                      <a:pt x="29772" y="126260"/>
                    </a:cubicBezTo>
                    <a:cubicBezTo>
                      <a:pt x="61204" y="148168"/>
                      <a:pt x="104353" y="140357"/>
                      <a:pt x="126260" y="108925"/>
                    </a:cubicBezTo>
                    <a:cubicBezTo>
                      <a:pt x="148168" y="77492"/>
                      <a:pt x="140357" y="34344"/>
                      <a:pt x="108925" y="12436"/>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22" name="Freeform: Shape 25">
                <a:extLst>
                  <a:ext uri="{FF2B5EF4-FFF2-40B4-BE49-F238E27FC236}">
                    <a16:creationId xmlns:a16="http://schemas.microsoft.com/office/drawing/2014/main" id="{27CE307B-05D4-424F-8DA8-55F964D720F0}"/>
                  </a:ext>
                </a:extLst>
              </p:cNvPr>
              <p:cNvSpPr/>
              <p:nvPr/>
            </p:nvSpPr>
            <p:spPr>
              <a:xfrm>
                <a:off x="4873965" y="5630430"/>
                <a:ext cx="473487" cy="507111"/>
              </a:xfrm>
              <a:custGeom>
                <a:avLst/>
                <a:gdLst>
                  <a:gd name="connsiteX0" fmla="*/ 124682 w 473487"/>
                  <a:gd name="connsiteY0" fmla="*/ 507111 h 507111"/>
                  <a:gd name="connsiteX1" fmla="*/ 198025 w 473487"/>
                  <a:gd name="connsiteY1" fmla="*/ 403384 h 507111"/>
                  <a:gd name="connsiteX2" fmla="*/ 235553 w 473487"/>
                  <a:gd name="connsiteY2" fmla="*/ 386334 h 507111"/>
                  <a:gd name="connsiteX3" fmla="*/ 381095 w 473487"/>
                  <a:gd name="connsiteY3" fmla="*/ 317564 h 507111"/>
                  <a:gd name="connsiteX4" fmla="*/ 473488 w 473487"/>
                  <a:gd name="connsiteY4" fmla="*/ 184785 h 507111"/>
                  <a:gd name="connsiteX5" fmla="*/ 438150 w 473487"/>
                  <a:gd name="connsiteY5" fmla="*/ 168593 h 507111"/>
                  <a:gd name="connsiteX6" fmla="*/ 358997 w 473487"/>
                  <a:gd name="connsiteY6" fmla="*/ 190214 h 507111"/>
                  <a:gd name="connsiteX7" fmla="*/ 322993 w 473487"/>
                  <a:gd name="connsiteY7" fmla="*/ 241935 h 507111"/>
                  <a:gd name="connsiteX8" fmla="*/ 223361 w 473487"/>
                  <a:gd name="connsiteY8" fmla="*/ 261271 h 507111"/>
                  <a:gd name="connsiteX9" fmla="*/ 223361 w 473487"/>
                  <a:gd name="connsiteY9" fmla="*/ 261271 h 507111"/>
                  <a:gd name="connsiteX10" fmla="*/ 206788 w 473487"/>
                  <a:gd name="connsiteY10" fmla="*/ 161068 h 507111"/>
                  <a:gd name="connsiteX11" fmla="*/ 239554 w 473487"/>
                  <a:gd name="connsiteY11" fmla="*/ 114110 h 507111"/>
                  <a:gd name="connsiteX12" fmla="*/ 231553 w 473487"/>
                  <a:gd name="connsiteY12" fmla="*/ 23622 h 507111"/>
                  <a:gd name="connsiteX13" fmla="*/ 207931 w 473487"/>
                  <a:gd name="connsiteY13" fmla="*/ 0 h 507111"/>
                  <a:gd name="connsiteX14" fmla="*/ 115538 w 473487"/>
                  <a:gd name="connsiteY14" fmla="*/ 132779 h 507111"/>
                  <a:gd name="connsiteX15" fmla="*/ 101727 w 473487"/>
                  <a:gd name="connsiteY15" fmla="*/ 293370 h 507111"/>
                  <a:gd name="connsiteX16" fmla="*/ 98965 w 473487"/>
                  <a:gd name="connsiteY16" fmla="*/ 334328 h 507111"/>
                  <a:gd name="connsiteX17" fmla="*/ 0 w 473487"/>
                  <a:gd name="connsiteY17" fmla="*/ 469011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3487" h="507111">
                    <a:moveTo>
                      <a:pt x="124682" y="507111"/>
                    </a:moveTo>
                    <a:lnTo>
                      <a:pt x="198025" y="403384"/>
                    </a:lnTo>
                    <a:cubicBezTo>
                      <a:pt x="206597" y="391287"/>
                      <a:pt x="220885" y="385191"/>
                      <a:pt x="235553" y="386334"/>
                    </a:cubicBezTo>
                    <a:cubicBezTo>
                      <a:pt x="290989" y="390716"/>
                      <a:pt x="347091" y="366427"/>
                      <a:pt x="381095" y="317564"/>
                    </a:cubicBezTo>
                    <a:lnTo>
                      <a:pt x="473488" y="184785"/>
                    </a:lnTo>
                    <a:lnTo>
                      <a:pt x="438150" y="168593"/>
                    </a:lnTo>
                    <a:cubicBezTo>
                      <a:pt x="410051" y="155734"/>
                      <a:pt x="376714" y="164783"/>
                      <a:pt x="358997" y="190214"/>
                    </a:cubicBezTo>
                    <a:lnTo>
                      <a:pt x="322993" y="241935"/>
                    </a:lnTo>
                    <a:cubicBezTo>
                      <a:pt x="300704" y="274034"/>
                      <a:pt x="262985" y="288798"/>
                      <a:pt x="223361" y="261271"/>
                    </a:cubicBezTo>
                    <a:lnTo>
                      <a:pt x="223361" y="261271"/>
                    </a:lnTo>
                    <a:cubicBezTo>
                      <a:pt x="183737" y="233744"/>
                      <a:pt x="184499" y="193167"/>
                      <a:pt x="206788" y="161068"/>
                    </a:cubicBezTo>
                    <a:lnTo>
                      <a:pt x="239554" y="114110"/>
                    </a:lnTo>
                    <a:cubicBezTo>
                      <a:pt x="259175" y="86011"/>
                      <a:pt x="255746" y="47911"/>
                      <a:pt x="231553" y="23622"/>
                    </a:cubicBezTo>
                    <a:lnTo>
                      <a:pt x="207931" y="0"/>
                    </a:lnTo>
                    <a:lnTo>
                      <a:pt x="115538" y="132779"/>
                    </a:lnTo>
                    <a:cubicBezTo>
                      <a:pt x="81439" y="181737"/>
                      <a:pt x="78296" y="242888"/>
                      <a:pt x="101727" y="293370"/>
                    </a:cubicBezTo>
                    <a:cubicBezTo>
                      <a:pt x="107918" y="306705"/>
                      <a:pt x="107156" y="322136"/>
                      <a:pt x="98965" y="334328"/>
                    </a:cubicBezTo>
                    <a:lnTo>
                      <a:pt x="0" y="469011"/>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3" name="Freeform: Shape 26">
                <a:extLst>
                  <a:ext uri="{FF2B5EF4-FFF2-40B4-BE49-F238E27FC236}">
                    <a16:creationId xmlns:a16="http://schemas.microsoft.com/office/drawing/2014/main" id="{DAEE616D-3FB1-B34E-9790-49F116BC5D40}"/>
                  </a:ext>
                </a:extLst>
              </p:cNvPr>
              <p:cNvSpPr/>
              <p:nvPr/>
            </p:nvSpPr>
            <p:spPr>
              <a:xfrm>
                <a:off x="4317801" y="5615667"/>
                <a:ext cx="9525" cy="9525"/>
              </a:xfrm>
              <a:custGeom>
                <a:avLst/>
                <a:gdLst/>
                <a:ahLst/>
                <a:cxnLst/>
                <a:rect l="l" t="t" r="r" b="b"/>
                <a:pathLst>
                  <a:path w="9525" h="9525"/>
                </a:pathLst>
              </a:custGeom>
              <a:noFill/>
              <a:ln w="19050" cap="flat">
                <a:solidFill>
                  <a:srgbClr val="232F3E"/>
                </a:solidFill>
                <a:prstDash val="solid"/>
                <a:miter/>
              </a:ln>
            </p:spPr>
            <p:txBody>
              <a:bodyPr rtlCol="0" anchor="ctr"/>
              <a:lstStyle/>
              <a:p>
                <a:pPr defTabSz="731534">
                  <a:defRPr/>
                </a:pPr>
                <a:endParaRPr lang="en-US">
                  <a:solidFill>
                    <a:srgbClr val="FFFFFF"/>
                  </a:solidFill>
                </a:endParaRPr>
              </a:p>
            </p:txBody>
          </p:sp>
          <p:sp>
            <p:nvSpPr>
              <p:cNvPr id="624" name="Freeform: Shape 27">
                <a:extLst>
                  <a:ext uri="{FF2B5EF4-FFF2-40B4-BE49-F238E27FC236}">
                    <a16:creationId xmlns:a16="http://schemas.microsoft.com/office/drawing/2014/main" id="{4064F671-49D4-E045-81AF-A801F57B179D}"/>
                  </a:ext>
                </a:extLst>
              </p:cNvPr>
              <p:cNvSpPr/>
              <p:nvPr/>
            </p:nvSpPr>
            <p:spPr>
              <a:xfrm>
                <a:off x="4317801" y="5615667"/>
                <a:ext cx="9525" cy="9525"/>
              </a:xfrm>
              <a:custGeom>
                <a:avLst/>
                <a:gdLst/>
                <a:ahLst/>
                <a:cxnLst/>
                <a:rect l="l" t="t" r="r" b="b"/>
                <a:pathLst>
                  <a:path w="9525" h="9525"/>
                </a:pathLst>
              </a:custGeom>
              <a:noFill/>
              <a:ln w="19050" cap="flat">
                <a:solidFill>
                  <a:srgbClr val="232F3E"/>
                </a:solidFill>
                <a:prstDash val="solid"/>
                <a:miter/>
              </a:ln>
            </p:spPr>
            <p:txBody>
              <a:bodyPr rtlCol="0" anchor="ctr"/>
              <a:lstStyle/>
              <a:p>
                <a:pPr defTabSz="731534">
                  <a:defRPr/>
                </a:pPr>
                <a:endParaRPr lang="en-US">
                  <a:solidFill>
                    <a:srgbClr val="FFFFFF"/>
                  </a:solidFill>
                </a:endParaRPr>
              </a:p>
            </p:txBody>
          </p:sp>
          <p:grpSp>
            <p:nvGrpSpPr>
              <p:cNvPr id="625" name="Graphic 8">
                <a:extLst>
                  <a:ext uri="{FF2B5EF4-FFF2-40B4-BE49-F238E27FC236}">
                    <a16:creationId xmlns:a16="http://schemas.microsoft.com/office/drawing/2014/main" id="{E0C6B85D-5DA5-2246-BC65-CD04C891F46E}"/>
                  </a:ext>
                </a:extLst>
              </p:cNvPr>
              <p:cNvGrpSpPr/>
              <p:nvPr/>
            </p:nvGrpSpPr>
            <p:grpSpPr>
              <a:xfrm>
                <a:off x="4419337" y="6289941"/>
                <a:ext cx="1061751" cy="105822"/>
                <a:chOff x="4419337" y="6289941"/>
                <a:chExt cx="1061751" cy="105822"/>
              </a:xfrm>
            </p:grpSpPr>
            <p:grpSp>
              <p:nvGrpSpPr>
                <p:cNvPr id="630" name="Graphic 8">
                  <a:extLst>
                    <a:ext uri="{FF2B5EF4-FFF2-40B4-BE49-F238E27FC236}">
                      <a16:creationId xmlns:a16="http://schemas.microsoft.com/office/drawing/2014/main" id="{C1EB7907-1061-1E45-99D1-7EB3C3BB52AF}"/>
                    </a:ext>
                  </a:extLst>
                </p:cNvPr>
                <p:cNvGrpSpPr/>
                <p:nvPr/>
              </p:nvGrpSpPr>
              <p:grpSpPr>
                <a:xfrm>
                  <a:off x="4419337" y="6289941"/>
                  <a:ext cx="229362" cy="105822"/>
                  <a:chOff x="4419337" y="6289941"/>
                  <a:chExt cx="229362" cy="105822"/>
                </a:xfrm>
              </p:grpSpPr>
              <p:sp>
                <p:nvSpPr>
                  <p:cNvPr id="641" name="Freeform: Shape 59">
                    <a:extLst>
                      <a:ext uri="{FF2B5EF4-FFF2-40B4-BE49-F238E27FC236}">
                        <a16:creationId xmlns:a16="http://schemas.microsoft.com/office/drawing/2014/main" id="{609CF6D4-598F-104E-982A-668D10B75ABD}"/>
                      </a:ext>
                    </a:extLst>
                  </p:cNvPr>
                  <p:cNvSpPr/>
                  <p:nvPr/>
                </p:nvSpPr>
                <p:spPr>
                  <a:xfrm>
                    <a:off x="4495823"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42" name="Freeform: Shape 60">
                    <a:extLst>
                      <a:ext uri="{FF2B5EF4-FFF2-40B4-BE49-F238E27FC236}">
                        <a16:creationId xmlns:a16="http://schemas.microsoft.com/office/drawing/2014/main" id="{2FBF97C4-A83E-DC4C-A6F2-0E4E70D4A420}"/>
                      </a:ext>
                    </a:extLst>
                  </p:cNvPr>
                  <p:cNvSpPr/>
                  <p:nvPr/>
                </p:nvSpPr>
                <p:spPr>
                  <a:xfrm>
                    <a:off x="4648699"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43" name="Freeform: Shape 61">
                    <a:extLst>
                      <a:ext uri="{FF2B5EF4-FFF2-40B4-BE49-F238E27FC236}">
                        <a16:creationId xmlns:a16="http://schemas.microsoft.com/office/drawing/2014/main" id="{80204988-B937-0C41-8EF8-A1A6EADFE4F1}"/>
                      </a:ext>
                    </a:extLst>
                  </p:cNvPr>
                  <p:cNvSpPr/>
                  <p:nvPr/>
                </p:nvSpPr>
                <p:spPr>
                  <a:xfrm>
                    <a:off x="4572309"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44" name="Freeform: Shape 62">
                    <a:extLst>
                      <a:ext uri="{FF2B5EF4-FFF2-40B4-BE49-F238E27FC236}">
                        <a16:creationId xmlns:a16="http://schemas.microsoft.com/office/drawing/2014/main" id="{7FFE1817-07CA-3548-BA10-4BF870C69BF6}"/>
                      </a:ext>
                    </a:extLst>
                  </p:cNvPr>
                  <p:cNvSpPr/>
                  <p:nvPr/>
                </p:nvSpPr>
                <p:spPr>
                  <a:xfrm>
                    <a:off x="4419337"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nvGrpSpPr>
                <p:cNvPr id="631" name="Graphic 8">
                  <a:extLst>
                    <a:ext uri="{FF2B5EF4-FFF2-40B4-BE49-F238E27FC236}">
                      <a16:creationId xmlns:a16="http://schemas.microsoft.com/office/drawing/2014/main" id="{6CB52769-1D9A-7D48-BA8E-7169E2542781}"/>
                    </a:ext>
                  </a:extLst>
                </p:cNvPr>
                <p:cNvGrpSpPr/>
                <p:nvPr/>
              </p:nvGrpSpPr>
              <p:grpSpPr>
                <a:xfrm>
                  <a:off x="4701658" y="6289941"/>
                  <a:ext cx="229457" cy="105822"/>
                  <a:chOff x="4701658" y="6289941"/>
                  <a:chExt cx="229457" cy="105822"/>
                </a:xfrm>
              </p:grpSpPr>
              <p:sp>
                <p:nvSpPr>
                  <p:cNvPr id="637" name="Freeform: Shape 64">
                    <a:extLst>
                      <a:ext uri="{FF2B5EF4-FFF2-40B4-BE49-F238E27FC236}">
                        <a16:creationId xmlns:a16="http://schemas.microsoft.com/office/drawing/2014/main" id="{A7558223-24AA-FF49-A1D4-0BE35F672AC0}"/>
                      </a:ext>
                    </a:extLst>
                  </p:cNvPr>
                  <p:cNvSpPr/>
                  <p:nvPr/>
                </p:nvSpPr>
                <p:spPr>
                  <a:xfrm>
                    <a:off x="4931115"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38" name="Freeform: Shape 65">
                    <a:extLst>
                      <a:ext uri="{FF2B5EF4-FFF2-40B4-BE49-F238E27FC236}">
                        <a16:creationId xmlns:a16="http://schemas.microsoft.com/office/drawing/2014/main" id="{73AB8250-F95B-8643-B2C2-7C7424FD7BED}"/>
                      </a:ext>
                    </a:extLst>
                  </p:cNvPr>
                  <p:cNvSpPr/>
                  <p:nvPr/>
                </p:nvSpPr>
                <p:spPr>
                  <a:xfrm>
                    <a:off x="4854630" y="6337566"/>
                    <a:ext cx="9525" cy="58197"/>
                  </a:xfrm>
                  <a:custGeom>
                    <a:avLst/>
                    <a:gdLst>
                      <a:gd name="connsiteX0" fmla="*/ 0 w 9525"/>
                      <a:gd name="connsiteY0" fmla="*/ 0 h 58197"/>
                      <a:gd name="connsiteX1" fmla="*/ 0 w 9525"/>
                      <a:gd name="connsiteY1" fmla="*/ 58198 h 58197"/>
                    </a:gdLst>
                    <a:ahLst/>
                    <a:cxnLst>
                      <a:cxn ang="0">
                        <a:pos x="connsiteX0" y="connsiteY0"/>
                      </a:cxn>
                      <a:cxn ang="0">
                        <a:pos x="connsiteX1" y="connsiteY1"/>
                      </a:cxn>
                    </a:cxnLst>
                    <a:rect l="l" t="t" r="r" b="b"/>
                    <a:pathLst>
                      <a:path w="9525" h="58197">
                        <a:moveTo>
                          <a:pt x="0" y="0"/>
                        </a:moveTo>
                        <a:lnTo>
                          <a:pt x="0" y="58198"/>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39" name="Freeform: Shape 66">
                    <a:extLst>
                      <a:ext uri="{FF2B5EF4-FFF2-40B4-BE49-F238E27FC236}">
                        <a16:creationId xmlns:a16="http://schemas.microsoft.com/office/drawing/2014/main" id="{0C69D363-F766-7241-84DD-E48DF4D149B7}"/>
                      </a:ext>
                    </a:extLst>
                  </p:cNvPr>
                  <p:cNvSpPr/>
                  <p:nvPr/>
                </p:nvSpPr>
                <p:spPr>
                  <a:xfrm>
                    <a:off x="4778144"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40" name="Freeform: Shape 67">
                    <a:extLst>
                      <a:ext uri="{FF2B5EF4-FFF2-40B4-BE49-F238E27FC236}">
                        <a16:creationId xmlns:a16="http://schemas.microsoft.com/office/drawing/2014/main" id="{72270E6B-AA96-F54C-8B9E-E434D990B7D1}"/>
                      </a:ext>
                    </a:extLst>
                  </p:cNvPr>
                  <p:cNvSpPr/>
                  <p:nvPr/>
                </p:nvSpPr>
                <p:spPr>
                  <a:xfrm>
                    <a:off x="4701658"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sp>
              <p:nvSpPr>
                <p:cNvPr id="632" name="Freeform: Shape 68">
                  <a:extLst>
                    <a:ext uri="{FF2B5EF4-FFF2-40B4-BE49-F238E27FC236}">
                      <a16:creationId xmlns:a16="http://schemas.microsoft.com/office/drawing/2014/main" id="{0E5C0EBD-CD36-4D4F-A6A3-1179C7598C59}"/>
                    </a:ext>
                  </a:extLst>
                </p:cNvPr>
                <p:cNvSpPr/>
                <p:nvPr/>
              </p:nvSpPr>
              <p:spPr>
                <a:xfrm>
                  <a:off x="5257537" y="6289941"/>
                  <a:ext cx="9525" cy="76200"/>
                </a:xfrm>
                <a:custGeom>
                  <a:avLst/>
                  <a:gdLst>
                    <a:gd name="connsiteX0" fmla="*/ 0 w 9525"/>
                    <a:gd name="connsiteY0" fmla="*/ 0 h 76200"/>
                    <a:gd name="connsiteX1" fmla="*/ 0 w 9525"/>
                    <a:gd name="connsiteY1" fmla="*/ 76200 h 76200"/>
                  </a:gdLst>
                  <a:ahLst/>
                  <a:cxnLst>
                    <a:cxn ang="0">
                      <a:pos x="connsiteX0" y="connsiteY0"/>
                    </a:cxn>
                    <a:cxn ang="0">
                      <a:pos x="connsiteX1" y="connsiteY1"/>
                    </a:cxn>
                  </a:cxnLst>
                  <a:rect l="l" t="t" r="r" b="b"/>
                  <a:pathLst>
                    <a:path w="9525" h="76200">
                      <a:moveTo>
                        <a:pt x="0" y="0"/>
                      </a:moveTo>
                      <a:lnTo>
                        <a:pt x="0" y="7620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nvGrpSpPr>
                <p:cNvPr id="633" name="Graphic 8">
                  <a:extLst>
                    <a:ext uri="{FF2B5EF4-FFF2-40B4-BE49-F238E27FC236}">
                      <a16:creationId xmlns:a16="http://schemas.microsoft.com/office/drawing/2014/main" id="{B6FF351E-5729-EC48-942D-43201CBE8409}"/>
                    </a:ext>
                  </a:extLst>
                </p:cNvPr>
                <p:cNvGrpSpPr/>
                <p:nvPr/>
              </p:nvGrpSpPr>
              <p:grpSpPr>
                <a:xfrm>
                  <a:off x="5328117" y="6289941"/>
                  <a:ext cx="152971" cy="105822"/>
                  <a:chOff x="5328117" y="6289941"/>
                  <a:chExt cx="152971" cy="105822"/>
                </a:xfrm>
              </p:grpSpPr>
              <p:sp>
                <p:nvSpPr>
                  <p:cNvPr id="634" name="Freeform: Shape 70">
                    <a:extLst>
                      <a:ext uri="{FF2B5EF4-FFF2-40B4-BE49-F238E27FC236}">
                        <a16:creationId xmlns:a16="http://schemas.microsoft.com/office/drawing/2014/main" id="{F806657E-01F1-4441-8337-A49CC138F797}"/>
                      </a:ext>
                    </a:extLst>
                  </p:cNvPr>
                  <p:cNvSpPr/>
                  <p:nvPr/>
                </p:nvSpPr>
                <p:spPr>
                  <a:xfrm>
                    <a:off x="5404603"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35" name="Freeform: Shape 71">
                    <a:extLst>
                      <a:ext uri="{FF2B5EF4-FFF2-40B4-BE49-F238E27FC236}">
                        <a16:creationId xmlns:a16="http://schemas.microsoft.com/office/drawing/2014/main" id="{AD974C26-05E9-2B4B-B478-8B130EBEC59F}"/>
                      </a:ext>
                    </a:extLst>
                  </p:cNvPr>
                  <p:cNvSpPr/>
                  <p:nvPr/>
                </p:nvSpPr>
                <p:spPr>
                  <a:xfrm>
                    <a:off x="5481089"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636" name="Freeform: Shape 72">
                    <a:extLst>
                      <a:ext uri="{FF2B5EF4-FFF2-40B4-BE49-F238E27FC236}">
                        <a16:creationId xmlns:a16="http://schemas.microsoft.com/office/drawing/2014/main" id="{5EBF3261-CCB8-C946-90AE-338061211630}"/>
                      </a:ext>
                    </a:extLst>
                  </p:cNvPr>
                  <p:cNvSpPr/>
                  <p:nvPr/>
                </p:nvSpPr>
                <p:spPr>
                  <a:xfrm>
                    <a:off x="5328117"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sp>
            <p:nvSpPr>
              <p:cNvPr id="626" name="Freeform: Shape 74">
                <a:extLst>
                  <a:ext uri="{FF2B5EF4-FFF2-40B4-BE49-F238E27FC236}">
                    <a16:creationId xmlns:a16="http://schemas.microsoft.com/office/drawing/2014/main" id="{9501B0E7-3578-9C44-BF23-6D1C9D532B75}"/>
                  </a:ext>
                </a:extLst>
              </p:cNvPr>
              <p:cNvSpPr/>
              <p:nvPr/>
            </p:nvSpPr>
            <p:spPr>
              <a:xfrm>
                <a:off x="5040557" y="6404146"/>
                <a:ext cx="487343" cy="474484"/>
              </a:xfrm>
              <a:custGeom>
                <a:avLst/>
                <a:gdLst>
                  <a:gd name="connsiteX0" fmla="*/ 0 w 487343"/>
                  <a:gd name="connsiteY0" fmla="*/ 95 h 474484"/>
                  <a:gd name="connsiteX1" fmla="*/ 305467 w 487343"/>
                  <a:gd name="connsiteY1" fmla="*/ 432149 h 474484"/>
                  <a:gd name="connsiteX2" fmla="*/ 445008 w 487343"/>
                  <a:gd name="connsiteY2" fmla="*/ 456057 h 474484"/>
                  <a:gd name="connsiteX3" fmla="*/ 445008 w 487343"/>
                  <a:gd name="connsiteY3" fmla="*/ 456057 h 474484"/>
                  <a:gd name="connsiteX4" fmla="*/ 468916 w 487343"/>
                  <a:gd name="connsiteY4" fmla="*/ 316516 h 474484"/>
                  <a:gd name="connsiteX5" fmla="*/ 245174 w 487343"/>
                  <a:gd name="connsiteY5" fmla="*/ 0 h 47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343" h="474484">
                    <a:moveTo>
                      <a:pt x="0" y="95"/>
                    </a:moveTo>
                    <a:lnTo>
                      <a:pt x="305467" y="432149"/>
                    </a:lnTo>
                    <a:cubicBezTo>
                      <a:pt x="337376" y="477298"/>
                      <a:pt x="399860" y="488061"/>
                      <a:pt x="445008" y="456057"/>
                    </a:cubicBezTo>
                    <a:lnTo>
                      <a:pt x="445008" y="456057"/>
                    </a:lnTo>
                    <a:cubicBezTo>
                      <a:pt x="490157" y="424148"/>
                      <a:pt x="500920" y="361664"/>
                      <a:pt x="468916" y="316516"/>
                    </a:cubicBezTo>
                    <a:lnTo>
                      <a:pt x="245174"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7" name="Freeform: Shape 75">
                <a:extLst>
                  <a:ext uri="{FF2B5EF4-FFF2-40B4-BE49-F238E27FC236}">
                    <a16:creationId xmlns:a16="http://schemas.microsoft.com/office/drawing/2014/main" id="{C3128391-F0B5-304A-9822-8BB41C47272C}"/>
                  </a:ext>
                </a:extLst>
              </p:cNvPr>
              <p:cNvSpPr/>
              <p:nvPr/>
            </p:nvSpPr>
            <p:spPr>
              <a:xfrm>
                <a:off x="4957404" y="6228791"/>
                <a:ext cx="83153" cy="175450"/>
              </a:xfrm>
              <a:custGeom>
                <a:avLst/>
                <a:gdLst>
                  <a:gd name="connsiteX0" fmla="*/ 81725 w 83153"/>
                  <a:gd name="connsiteY0" fmla="*/ 0 h 175450"/>
                  <a:gd name="connsiteX1" fmla="*/ 0 w 83153"/>
                  <a:gd name="connsiteY1" fmla="*/ 57817 h 175450"/>
                  <a:gd name="connsiteX2" fmla="*/ 83153 w 83153"/>
                  <a:gd name="connsiteY2" fmla="*/ 175450 h 175450"/>
                </a:gdLst>
                <a:ahLst/>
                <a:cxnLst>
                  <a:cxn ang="0">
                    <a:pos x="connsiteX0" y="connsiteY0"/>
                  </a:cxn>
                  <a:cxn ang="0">
                    <a:pos x="connsiteX1" y="connsiteY1"/>
                  </a:cxn>
                  <a:cxn ang="0">
                    <a:pos x="connsiteX2" y="connsiteY2"/>
                  </a:cxn>
                </a:cxnLst>
                <a:rect l="l" t="t" r="r" b="b"/>
                <a:pathLst>
                  <a:path w="83153" h="175450">
                    <a:moveTo>
                      <a:pt x="81725" y="0"/>
                    </a:moveTo>
                    <a:lnTo>
                      <a:pt x="0" y="57817"/>
                    </a:lnTo>
                    <a:lnTo>
                      <a:pt x="83153" y="17545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8" name="Freeform: Shape 76">
                <a:extLst>
                  <a:ext uri="{FF2B5EF4-FFF2-40B4-BE49-F238E27FC236}">
                    <a16:creationId xmlns:a16="http://schemas.microsoft.com/office/drawing/2014/main" id="{FDED4837-9444-6940-AA66-3F8C53E24A26}"/>
                  </a:ext>
                </a:extLst>
              </p:cNvPr>
              <p:cNvSpPr/>
              <p:nvPr/>
            </p:nvSpPr>
            <p:spPr>
              <a:xfrm>
                <a:off x="5039129" y="6170974"/>
                <a:ext cx="246602" cy="233267"/>
              </a:xfrm>
              <a:custGeom>
                <a:avLst/>
                <a:gdLst>
                  <a:gd name="connsiteX0" fmla="*/ 0 w 246602"/>
                  <a:gd name="connsiteY0" fmla="*/ 57817 h 233267"/>
                  <a:gd name="connsiteX1" fmla="*/ 81724 w 246602"/>
                  <a:gd name="connsiteY1" fmla="*/ 0 h 233267"/>
                  <a:gd name="connsiteX2" fmla="*/ 246602 w 246602"/>
                  <a:gd name="connsiteY2" fmla="*/ 233267 h 233267"/>
                </a:gdLst>
                <a:ahLst/>
                <a:cxnLst>
                  <a:cxn ang="0">
                    <a:pos x="connsiteX0" y="connsiteY0"/>
                  </a:cxn>
                  <a:cxn ang="0">
                    <a:pos x="connsiteX1" y="connsiteY1"/>
                  </a:cxn>
                  <a:cxn ang="0">
                    <a:pos x="connsiteX2" y="connsiteY2"/>
                  </a:cxn>
                </a:cxnLst>
                <a:rect l="l" t="t" r="r" b="b"/>
                <a:pathLst>
                  <a:path w="246602" h="233267">
                    <a:moveTo>
                      <a:pt x="0" y="57817"/>
                    </a:moveTo>
                    <a:lnTo>
                      <a:pt x="81724" y="0"/>
                    </a:lnTo>
                    <a:lnTo>
                      <a:pt x="246602" y="233267"/>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629" name="Freeform: Shape 77">
                <a:extLst>
                  <a:ext uri="{FF2B5EF4-FFF2-40B4-BE49-F238E27FC236}">
                    <a16:creationId xmlns:a16="http://schemas.microsoft.com/office/drawing/2014/main" id="{D4065330-C3BA-8F42-AD01-0412F03EF67B}"/>
                  </a:ext>
                </a:extLst>
              </p:cNvPr>
              <p:cNvSpPr/>
              <p:nvPr/>
            </p:nvSpPr>
            <p:spPr>
              <a:xfrm>
                <a:off x="4809957" y="6154591"/>
                <a:ext cx="176688" cy="249650"/>
              </a:xfrm>
              <a:custGeom>
                <a:avLst/>
                <a:gdLst>
                  <a:gd name="connsiteX0" fmla="*/ 176689 w 176688"/>
                  <a:gd name="connsiteY0" fmla="*/ 0 h 249650"/>
                  <a:gd name="connsiteX1" fmla="*/ 0 w 176688"/>
                  <a:gd name="connsiteY1" fmla="*/ 249650 h 249650"/>
                </a:gdLst>
                <a:ahLst/>
                <a:cxnLst>
                  <a:cxn ang="0">
                    <a:pos x="connsiteX0" y="connsiteY0"/>
                  </a:cxn>
                  <a:cxn ang="0">
                    <a:pos x="connsiteX1" y="connsiteY1"/>
                  </a:cxn>
                </a:cxnLst>
                <a:rect l="l" t="t" r="r" b="b"/>
                <a:pathLst>
                  <a:path w="176688" h="249650">
                    <a:moveTo>
                      <a:pt x="176689" y="0"/>
                    </a:moveTo>
                    <a:lnTo>
                      <a:pt x="0" y="24965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spTree>
    <p:extLst>
      <p:ext uri="{BB962C8B-B14F-4D97-AF65-F5344CB8AC3E}">
        <p14:creationId xmlns:p14="http://schemas.microsoft.com/office/powerpoint/2010/main" val="65447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delivery at Amazon</a:t>
            </a:r>
          </a:p>
        </p:txBody>
      </p:sp>
      <p:sp>
        <p:nvSpPr>
          <p:cNvPr id="144" name="Rounded Rectangle 5">
            <a:extLst>
              <a:ext uri="{FF2B5EF4-FFF2-40B4-BE49-F238E27FC236}">
                <a16:creationId xmlns:a16="http://schemas.microsoft.com/office/drawing/2014/main" id="{CB696672-0EC1-8446-8017-639708810B55}"/>
              </a:ext>
            </a:extLst>
          </p:cNvPr>
          <p:cNvSpPr/>
          <p:nvPr/>
        </p:nvSpPr>
        <p:spPr bwMode="auto">
          <a:xfrm>
            <a:off x="460525" y="5388103"/>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Dev/Test</a:t>
            </a:r>
          </a:p>
        </p:txBody>
      </p:sp>
      <p:sp>
        <p:nvSpPr>
          <p:cNvPr id="145" name="Rounded Rectangle 4">
            <a:extLst>
              <a:ext uri="{FF2B5EF4-FFF2-40B4-BE49-F238E27FC236}">
                <a16:creationId xmlns:a16="http://schemas.microsoft.com/office/drawing/2014/main" id="{44E95EAA-5C69-3F4D-BF11-63604D0DBE16}"/>
              </a:ext>
            </a:extLst>
          </p:cNvPr>
          <p:cNvSpPr/>
          <p:nvPr/>
        </p:nvSpPr>
        <p:spPr bwMode="auto">
          <a:xfrm>
            <a:off x="3934751" y="3341692"/>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Code review</a:t>
            </a:r>
          </a:p>
        </p:txBody>
      </p:sp>
      <p:sp>
        <p:nvSpPr>
          <p:cNvPr id="146" name="Rounded Rectangle 6">
            <a:extLst>
              <a:ext uri="{FF2B5EF4-FFF2-40B4-BE49-F238E27FC236}">
                <a16:creationId xmlns:a16="http://schemas.microsoft.com/office/drawing/2014/main" id="{03800CF8-327A-844F-9714-31CE3CE5B6C4}"/>
              </a:ext>
            </a:extLst>
          </p:cNvPr>
          <p:cNvSpPr/>
          <p:nvPr/>
        </p:nvSpPr>
        <p:spPr bwMode="auto">
          <a:xfrm>
            <a:off x="7344501" y="3341692"/>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Pre-production</a:t>
            </a:r>
          </a:p>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testing</a:t>
            </a:r>
          </a:p>
        </p:txBody>
      </p:sp>
      <p:sp>
        <p:nvSpPr>
          <p:cNvPr id="147" name="Rounded Rectangle 7">
            <a:extLst>
              <a:ext uri="{FF2B5EF4-FFF2-40B4-BE49-F238E27FC236}">
                <a16:creationId xmlns:a16="http://schemas.microsoft.com/office/drawing/2014/main" id="{796CDB40-BAE9-C84A-89D6-B6F513D395CF}"/>
              </a:ext>
            </a:extLst>
          </p:cNvPr>
          <p:cNvSpPr/>
          <p:nvPr/>
        </p:nvSpPr>
        <p:spPr bwMode="auto">
          <a:xfrm>
            <a:off x="10754252" y="3341692"/>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Production</a:t>
            </a:r>
          </a:p>
        </p:txBody>
      </p:sp>
      <p:cxnSp>
        <p:nvCxnSpPr>
          <p:cNvPr id="148" name="Straight Connector 147">
            <a:extLst>
              <a:ext uri="{FF2B5EF4-FFF2-40B4-BE49-F238E27FC236}">
                <a16:creationId xmlns:a16="http://schemas.microsoft.com/office/drawing/2014/main" id="{9A7AC0BB-FD59-DC44-9046-681F32AB7A53}"/>
              </a:ext>
            </a:extLst>
          </p:cNvPr>
          <p:cNvCxnSpPr/>
          <p:nvPr/>
        </p:nvCxnSpPr>
        <p:spPr>
          <a:xfrm>
            <a:off x="460525" y="5016627"/>
            <a:ext cx="3221352" cy="0"/>
          </a:xfrm>
          <a:prstGeom prst="line">
            <a:avLst/>
          </a:prstGeom>
          <a:noFill/>
          <a:ln w="25400" cap="flat" cmpd="sng" algn="ctr">
            <a:solidFill>
              <a:srgbClr val="00A0C8"/>
            </a:solidFill>
            <a:prstDash val="solid"/>
            <a:headEnd type="none"/>
            <a:tailEnd type="none"/>
          </a:ln>
          <a:effectLst/>
        </p:spPr>
      </p:cxnSp>
      <p:cxnSp>
        <p:nvCxnSpPr>
          <p:cNvPr id="149" name="Straight Connector 148">
            <a:extLst>
              <a:ext uri="{FF2B5EF4-FFF2-40B4-BE49-F238E27FC236}">
                <a16:creationId xmlns:a16="http://schemas.microsoft.com/office/drawing/2014/main" id="{9376AC8D-D48B-B54B-B3E0-FDFAF12C7657}"/>
              </a:ext>
            </a:extLst>
          </p:cNvPr>
          <p:cNvCxnSpPr/>
          <p:nvPr/>
        </p:nvCxnSpPr>
        <p:spPr>
          <a:xfrm>
            <a:off x="3934751" y="2970216"/>
            <a:ext cx="3221352" cy="0"/>
          </a:xfrm>
          <a:prstGeom prst="line">
            <a:avLst/>
          </a:prstGeom>
          <a:noFill/>
          <a:ln w="25400" cap="flat" cmpd="sng" algn="ctr">
            <a:solidFill>
              <a:srgbClr val="00A0C8"/>
            </a:solidFill>
            <a:prstDash val="solid"/>
            <a:headEnd type="none"/>
            <a:tailEnd type="none"/>
          </a:ln>
          <a:effectLst/>
        </p:spPr>
      </p:cxnSp>
      <p:cxnSp>
        <p:nvCxnSpPr>
          <p:cNvPr id="150" name="Straight Connector 149">
            <a:extLst>
              <a:ext uri="{FF2B5EF4-FFF2-40B4-BE49-F238E27FC236}">
                <a16:creationId xmlns:a16="http://schemas.microsoft.com/office/drawing/2014/main" id="{0463D748-DF91-4442-BA2B-59859F0228CF}"/>
              </a:ext>
            </a:extLst>
          </p:cNvPr>
          <p:cNvCxnSpPr/>
          <p:nvPr/>
        </p:nvCxnSpPr>
        <p:spPr>
          <a:xfrm>
            <a:off x="7344501" y="2970216"/>
            <a:ext cx="3221352" cy="0"/>
          </a:xfrm>
          <a:prstGeom prst="line">
            <a:avLst/>
          </a:prstGeom>
          <a:noFill/>
          <a:ln w="25400" cap="flat" cmpd="sng" algn="ctr">
            <a:solidFill>
              <a:srgbClr val="00A0C8"/>
            </a:solidFill>
            <a:prstDash val="solid"/>
            <a:headEnd type="none"/>
            <a:tailEnd type="none"/>
          </a:ln>
          <a:effectLst/>
        </p:spPr>
      </p:cxnSp>
      <p:cxnSp>
        <p:nvCxnSpPr>
          <p:cNvPr id="151" name="Straight Connector 150">
            <a:extLst>
              <a:ext uri="{FF2B5EF4-FFF2-40B4-BE49-F238E27FC236}">
                <a16:creationId xmlns:a16="http://schemas.microsoft.com/office/drawing/2014/main" id="{2A4A0D93-5171-2E48-8530-37603D31E6E5}"/>
              </a:ext>
            </a:extLst>
          </p:cNvPr>
          <p:cNvCxnSpPr/>
          <p:nvPr/>
        </p:nvCxnSpPr>
        <p:spPr>
          <a:xfrm>
            <a:off x="10754252" y="2970216"/>
            <a:ext cx="3221352" cy="0"/>
          </a:xfrm>
          <a:prstGeom prst="line">
            <a:avLst/>
          </a:prstGeom>
          <a:noFill/>
          <a:ln w="25400" cap="flat" cmpd="sng" algn="ctr">
            <a:solidFill>
              <a:srgbClr val="00A0C8"/>
            </a:solidFill>
            <a:prstDash val="solid"/>
            <a:headEnd type="none"/>
            <a:tailEnd type="none"/>
          </a:ln>
          <a:effectLst/>
        </p:spPr>
      </p:cxnSp>
      <p:sp>
        <p:nvSpPr>
          <p:cNvPr id="152" name="Freeform: Shape 324">
            <a:extLst>
              <a:ext uri="{FF2B5EF4-FFF2-40B4-BE49-F238E27FC236}">
                <a16:creationId xmlns:a16="http://schemas.microsoft.com/office/drawing/2014/main" id="{7BA7508A-D538-214A-9F47-B9F9F45B4F51}"/>
              </a:ext>
            </a:extLst>
          </p:cNvPr>
          <p:cNvSpPr/>
          <p:nvPr/>
        </p:nvSpPr>
        <p:spPr>
          <a:xfrm>
            <a:off x="10922842" y="4151345"/>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53" name="Freeform: Shape 353">
            <a:extLst>
              <a:ext uri="{FF2B5EF4-FFF2-40B4-BE49-F238E27FC236}">
                <a16:creationId xmlns:a16="http://schemas.microsoft.com/office/drawing/2014/main" id="{4D3DF024-C387-F24D-A2AB-38896C434D6C}"/>
              </a:ext>
            </a:extLst>
          </p:cNvPr>
          <p:cNvSpPr/>
          <p:nvPr/>
        </p:nvSpPr>
        <p:spPr>
          <a:xfrm>
            <a:off x="10922842" y="4151345"/>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54" name="Freeform: Shape 354">
            <a:extLst>
              <a:ext uri="{FF2B5EF4-FFF2-40B4-BE49-F238E27FC236}">
                <a16:creationId xmlns:a16="http://schemas.microsoft.com/office/drawing/2014/main" id="{AB5E5ED6-6770-C54D-BE37-22BAFC01FC50}"/>
              </a:ext>
            </a:extLst>
          </p:cNvPr>
          <p:cNvSpPr/>
          <p:nvPr/>
        </p:nvSpPr>
        <p:spPr>
          <a:xfrm>
            <a:off x="10922842" y="4151345"/>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155" name="Group 154">
            <a:extLst>
              <a:ext uri="{FF2B5EF4-FFF2-40B4-BE49-F238E27FC236}">
                <a16:creationId xmlns:a16="http://schemas.microsoft.com/office/drawing/2014/main" id="{B94B0210-8300-EE4F-AFEB-F74A5A6C3C94}"/>
              </a:ext>
            </a:extLst>
          </p:cNvPr>
          <p:cNvGrpSpPr/>
          <p:nvPr/>
        </p:nvGrpSpPr>
        <p:grpSpPr>
          <a:xfrm>
            <a:off x="981915" y="3021972"/>
            <a:ext cx="2426928" cy="1591612"/>
            <a:chOff x="1059553" y="2236971"/>
            <a:chExt cx="2426928" cy="1591612"/>
          </a:xfrm>
        </p:grpSpPr>
        <p:sp>
          <p:nvSpPr>
            <p:cNvPr id="156" name="Freeform: Shape 29">
              <a:extLst>
                <a:ext uri="{FF2B5EF4-FFF2-40B4-BE49-F238E27FC236}">
                  <a16:creationId xmlns:a16="http://schemas.microsoft.com/office/drawing/2014/main" id="{F04D0489-FDDE-2548-BFD3-E7A37A16A770}"/>
                </a:ext>
              </a:extLst>
            </p:cNvPr>
            <p:cNvSpPr/>
            <p:nvPr/>
          </p:nvSpPr>
          <p:spPr>
            <a:xfrm>
              <a:off x="12482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57" name="Freeform: Shape 30">
              <a:extLst>
                <a:ext uri="{FF2B5EF4-FFF2-40B4-BE49-F238E27FC236}">
                  <a16:creationId xmlns:a16="http://schemas.microsoft.com/office/drawing/2014/main" id="{80FEE071-8C7D-E547-AFBB-933ECDE2592D}"/>
                </a:ext>
              </a:extLst>
            </p:cNvPr>
            <p:cNvSpPr/>
            <p:nvPr/>
          </p:nvSpPr>
          <p:spPr>
            <a:xfrm>
              <a:off x="13244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58" name="Freeform: Shape 31">
              <a:extLst>
                <a:ext uri="{FF2B5EF4-FFF2-40B4-BE49-F238E27FC236}">
                  <a16:creationId xmlns:a16="http://schemas.microsoft.com/office/drawing/2014/main" id="{F7441FDD-A74C-824D-BDD0-E1BE331CB526}"/>
                </a:ext>
              </a:extLst>
            </p:cNvPr>
            <p:cNvSpPr/>
            <p:nvPr/>
          </p:nvSpPr>
          <p:spPr>
            <a:xfrm>
              <a:off x="10595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159" name="Group 158">
              <a:extLst>
                <a:ext uri="{FF2B5EF4-FFF2-40B4-BE49-F238E27FC236}">
                  <a16:creationId xmlns:a16="http://schemas.microsoft.com/office/drawing/2014/main" id="{DD6E53E2-7B86-9148-BBBE-177D643A182C}"/>
                </a:ext>
              </a:extLst>
            </p:cNvPr>
            <p:cNvGrpSpPr/>
            <p:nvPr/>
          </p:nvGrpSpPr>
          <p:grpSpPr>
            <a:xfrm>
              <a:off x="2505463" y="2847565"/>
              <a:ext cx="981018" cy="981018"/>
              <a:chOff x="2954271" y="2739388"/>
              <a:chExt cx="1203962" cy="1203962"/>
            </a:xfrm>
          </p:grpSpPr>
          <p:sp>
            <p:nvSpPr>
              <p:cNvPr id="196" name="Oval 195">
                <a:extLst>
                  <a:ext uri="{FF2B5EF4-FFF2-40B4-BE49-F238E27FC236}">
                    <a16:creationId xmlns:a16="http://schemas.microsoft.com/office/drawing/2014/main" id="{6C10F3E3-2A29-8D4E-9AF0-2DD1853ED4BA}"/>
                  </a:ext>
                </a:extLst>
              </p:cNvPr>
              <p:cNvSpPr/>
              <p:nvPr/>
            </p:nvSpPr>
            <p:spPr bwMode="auto">
              <a:xfrm>
                <a:off x="2954271" y="2739388"/>
                <a:ext cx="1203962" cy="1203962"/>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97" name="Graphic 13">
                <a:extLst>
                  <a:ext uri="{FF2B5EF4-FFF2-40B4-BE49-F238E27FC236}">
                    <a16:creationId xmlns:a16="http://schemas.microsoft.com/office/drawing/2014/main" id="{DF60219D-C051-2D4C-8E39-C0F8A7700B73}"/>
                  </a:ext>
                </a:extLst>
              </p:cNvPr>
              <p:cNvGrpSpPr/>
              <p:nvPr/>
            </p:nvGrpSpPr>
            <p:grpSpPr>
              <a:xfrm>
                <a:off x="3171919" y="2966018"/>
                <a:ext cx="768667" cy="750703"/>
                <a:chOff x="2019439" y="3105016"/>
                <a:chExt cx="768667" cy="750703"/>
              </a:xfrm>
              <a:noFill/>
            </p:grpSpPr>
            <p:grpSp>
              <p:nvGrpSpPr>
                <p:cNvPr id="198" name="Graphic 13">
                  <a:extLst>
                    <a:ext uri="{FF2B5EF4-FFF2-40B4-BE49-F238E27FC236}">
                      <a16:creationId xmlns:a16="http://schemas.microsoft.com/office/drawing/2014/main" id="{0D3916BF-9261-8946-8313-0C533AF956A4}"/>
                    </a:ext>
                  </a:extLst>
                </p:cNvPr>
                <p:cNvGrpSpPr/>
                <p:nvPr/>
              </p:nvGrpSpPr>
              <p:grpSpPr>
                <a:xfrm>
                  <a:off x="2157428" y="3216592"/>
                  <a:ext cx="630678" cy="630004"/>
                  <a:chOff x="2157428" y="3216592"/>
                  <a:chExt cx="630678" cy="630004"/>
                </a:xfrm>
                <a:noFill/>
              </p:grpSpPr>
              <p:sp>
                <p:nvSpPr>
                  <p:cNvPr id="205" name="Freeform: Shape 47">
                    <a:extLst>
                      <a:ext uri="{FF2B5EF4-FFF2-40B4-BE49-F238E27FC236}">
                        <a16:creationId xmlns:a16="http://schemas.microsoft.com/office/drawing/2014/main" id="{C9F5E1A9-99CF-F241-9110-F2B58910227E}"/>
                      </a:ext>
                    </a:extLst>
                  </p:cNvPr>
                  <p:cNvSpPr/>
                  <p:nvPr/>
                </p:nvSpPr>
                <p:spPr>
                  <a:xfrm>
                    <a:off x="2157428" y="3464715"/>
                    <a:ext cx="381881" cy="381881"/>
                  </a:xfrm>
                  <a:custGeom>
                    <a:avLst/>
                    <a:gdLst>
                      <a:gd name="connsiteX0" fmla="*/ 303081 w 381881"/>
                      <a:gd name="connsiteY0" fmla="*/ 0 h 381881"/>
                      <a:gd name="connsiteX1" fmla="*/ 381882 w 381881"/>
                      <a:gd name="connsiteY1" fmla="*/ 78801 h 381881"/>
                      <a:gd name="connsiteX2" fmla="*/ 78801 w 381881"/>
                      <a:gd name="connsiteY2" fmla="*/ 381882 h 381881"/>
                      <a:gd name="connsiteX3" fmla="*/ 0 w 381881"/>
                      <a:gd name="connsiteY3" fmla="*/ 303081 h 381881"/>
                    </a:gdLst>
                    <a:ahLst/>
                    <a:cxnLst>
                      <a:cxn ang="0">
                        <a:pos x="connsiteX0" y="connsiteY0"/>
                      </a:cxn>
                      <a:cxn ang="0">
                        <a:pos x="connsiteX1" y="connsiteY1"/>
                      </a:cxn>
                      <a:cxn ang="0">
                        <a:pos x="connsiteX2" y="connsiteY2"/>
                      </a:cxn>
                      <a:cxn ang="0">
                        <a:pos x="connsiteX3" y="connsiteY3"/>
                      </a:cxn>
                    </a:cxnLst>
                    <a:rect l="l" t="t" r="r" b="b"/>
                    <a:pathLst>
                      <a:path w="381881" h="381881">
                        <a:moveTo>
                          <a:pt x="303081" y="0"/>
                        </a:moveTo>
                        <a:lnTo>
                          <a:pt x="381882" y="78801"/>
                        </a:lnTo>
                        <a:lnTo>
                          <a:pt x="78801" y="381882"/>
                        </a:lnTo>
                        <a:lnTo>
                          <a:pt x="0" y="303081"/>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206" name="Freeform: Shape 48">
                    <a:extLst>
                      <a:ext uri="{FF2B5EF4-FFF2-40B4-BE49-F238E27FC236}">
                        <a16:creationId xmlns:a16="http://schemas.microsoft.com/office/drawing/2014/main" id="{DC645272-3F0B-C140-916B-ED2BF6D24EF7}"/>
                      </a:ext>
                    </a:extLst>
                  </p:cNvPr>
                  <p:cNvSpPr/>
                  <p:nvPr/>
                </p:nvSpPr>
                <p:spPr>
                  <a:xfrm>
                    <a:off x="2500452" y="3333750"/>
                    <a:ext cx="169544" cy="170497"/>
                  </a:xfrm>
                  <a:custGeom>
                    <a:avLst/>
                    <a:gdLst>
                      <a:gd name="connsiteX0" fmla="*/ 0 w 169544"/>
                      <a:gd name="connsiteY0" fmla="*/ 170498 h 170497"/>
                      <a:gd name="connsiteX1" fmla="*/ 169545 w 169544"/>
                      <a:gd name="connsiteY1" fmla="*/ 0 h 170497"/>
                    </a:gdLst>
                    <a:ahLst/>
                    <a:cxnLst>
                      <a:cxn ang="0">
                        <a:pos x="connsiteX0" y="connsiteY0"/>
                      </a:cxn>
                      <a:cxn ang="0">
                        <a:pos x="connsiteX1" y="connsiteY1"/>
                      </a:cxn>
                    </a:cxnLst>
                    <a:rect l="l" t="t" r="r" b="b"/>
                    <a:pathLst>
                      <a:path w="169544" h="170497">
                        <a:moveTo>
                          <a:pt x="0" y="170498"/>
                        </a:moveTo>
                        <a:lnTo>
                          <a:pt x="169545" y="0"/>
                        </a:lnTo>
                      </a:path>
                    </a:pathLst>
                  </a:custGeom>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207" name="Freeform: Shape 49">
                    <a:extLst>
                      <a:ext uri="{FF2B5EF4-FFF2-40B4-BE49-F238E27FC236}">
                        <a16:creationId xmlns:a16="http://schemas.microsoft.com/office/drawing/2014/main" id="{73D8B479-DC76-1341-A001-9A49E77BD97B}"/>
                      </a:ext>
                    </a:extLst>
                  </p:cNvPr>
                  <p:cNvSpPr/>
                  <p:nvPr/>
                </p:nvSpPr>
                <p:spPr>
                  <a:xfrm>
                    <a:off x="2660090" y="3216592"/>
                    <a:ext cx="128016" cy="127679"/>
                  </a:xfrm>
                  <a:custGeom>
                    <a:avLst/>
                    <a:gdLst>
                      <a:gd name="connsiteX0" fmla="*/ 128017 w 128016"/>
                      <a:gd name="connsiteY0" fmla="*/ 38100 h 127679"/>
                      <a:gd name="connsiteX1" fmla="*/ 89917 w 128016"/>
                      <a:gd name="connsiteY1" fmla="*/ 0 h 127679"/>
                      <a:gd name="connsiteX2" fmla="*/ 12764 w 128016"/>
                      <a:gd name="connsiteY2" fmla="*/ 64770 h 127679"/>
                      <a:gd name="connsiteX3" fmla="*/ 10859 w 128016"/>
                      <a:gd name="connsiteY3" fmla="*/ 117158 h 127679"/>
                      <a:gd name="connsiteX4" fmla="*/ 10859 w 128016"/>
                      <a:gd name="connsiteY4" fmla="*/ 117158 h 127679"/>
                      <a:gd name="connsiteX5" fmla="*/ 63247 w 128016"/>
                      <a:gd name="connsiteY5" fmla="*/ 115252 h 127679"/>
                      <a:gd name="connsiteX6" fmla="*/ 128017 w 128016"/>
                      <a:gd name="connsiteY6" fmla="*/ 38100 h 12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27679">
                        <a:moveTo>
                          <a:pt x="128017" y="38100"/>
                        </a:moveTo>
                        <a:lnTo>
                          <a:pt x="89917" y="0"/>
                        </a:lnTo>
                        <a:lnTo>
                          <a:pt x="12764" y="64770"/>
                        </a:lnTo>
                        <a:cubicBezTo>
                          <a:pt x="-3428" y="78105"/>
                          <a:pt x="-4381" y="102870"/>
                          <a:pt x="10859" y="117158"/>
                        </a:cubicBezTo>
                        <a:lnTo>
                          <a:pt x="10859" y="117158"/>
                        </a:lnTo>
                        <a:cubicBezTo>
                          <a:pt x="26099" y="132398"/>
                          <a:pt x="49912" y="130493"/>
                          <a:pt x="63247" y="115252"/>
                        </a:cubicBezTo>
                        <a:lnTo>
                          <a:pt x="128017" y="38100"/>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grpSp>
            <p:grpSp>
              <p:nvGrpSpPr>
                <p:cNvPr id="199" name="Graphic 13">
                  <a:extLst>
                    <a:ext uri="{FF2B5EF4-FFF2-40B4-BE49-F238E27FC236}">
                      <a16:creationId xmlns:a16="http://schemas.microsoft.com/office/drawing/2014/main" id="{1F5C3D0F-B8FD-4349-80A5-B3E6E05D3A74}"/>
                    </a:ext>
                  </a:extLst>
                </p:cNvPr>
                <p:cNvGrpSpPr/>
                <p:nvPr/>
              </p:nvGrpSpPr>
              <p:grpSpPr>
                <a:xfrm>
                  <a:off x="2019439" y="3105016"/>
                  <a:ext cx="752474" cy="750703"/>
                  <a:chOff x="2019439" y="3105016"/>
                  <a:chExt cx="752474" cy="750703"/>
                </a:xfrm>
                <a:noFill/>
              </p:grpSpPr>
              <p:sp>
                <p:nvSpPr>
                  <p:cNvPr id="200" name="Freeform: Shape 51">
                    <a:extLst>
                      <a:ext uri="{FF2B5EF4-FFF2-40B4-BE49-F238E27FC236}">
                        <a16:creationId xmlns:a16="http://schemas.microsoft.com/office/drawing/2014/main" id="{91F16ED1-8FC2-1E4D-B49E-FADAF94C6E22}"/>
                      </a:ext>
                    </a:extLst>
                  </p:cNvPr>
                  <p:cNvSpPr/>
                  <p:nvPr/>
                </p:nvSpPr>
                <p:spPr>
                  <a:xfrm>
                    <a:off x="2494736" y="3578542"/>
                    <a:ext cx="277177" cy="277177"/>
                  </a:xfrm>
                  <a:custGeom>
                    <a:avLst/>
                    <a:gdLst>
                      <a:gd name="connsiteX0" fmla="*/ 79058 w 277177"/>
                      <a:gd name="connsiteY0" fmla="*/ 0 h 277177"/>
                      <a:gd name="connsiteX1" fmla="*/ 277178 w 277177"/>
                      <a:gd name="connsiteY1" fmla="*/ 198120 h 277177"/>
                      <a:gd name="connsiteX2" fmla="*/ 199073 w 277177"/>
                      <a:gd name="connsiteY2" fmla="*/ 277178 h 277177"/>
                      <a:gd name="connsiteX3" fmla="*/ 0 w 277177"/>
                      <a:gd name="connsiteY3" fmla="*/ 78105 h 277177"/>
                    </a:gdLst>
                    <a:ahLst/>
                    <a:cxnLst>
                      <a:cxn ang="0">
                        <a:pos x="connsiteX0" y="connsiteY0"/>
                      </a:cxn>
                      <a:cxn ang="0">
                        <a:pos x="connsiteX1" y="connsiteY1"/>
                      </a:cxn>
                      <a:cxn ang="0">
                        <a:pos x="connsiteX2" y="connsiteY2"/>
                      </a:cxn>
                      <a:cxn ang="0">
                        <a:pos x="connsiteX3" y="connsiteY3"/>
                      </a:cxn>
                    </a:cxnLst>
                    <a:rect l="l" t="t" r="r" b="b"/>
                    <a:pathLst>
                      <a:path w="277177" h="277177">
                        <a:moveTo>
                          <a:pt x="79058" y="0"/>
                        </a:moveTo>
                        <a:lnTo>
                          <a:pt x="277178" y="198120"/>
                        </a:lnTo>
                        <a:lnTo>
                          <a:pt x="199073" y="277178"/>
                        </a:lnTo>
                        <a:lnTo>
                          <a:pt x="0" y="78105"/>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201" name="Freeform: Shape 52">
                    <a:extLst>
                      <a:ext uri="{FF2B5EF4-FFF2-40B4-BE49-F238E27FC236}">
                        <a16:creationId xmlns:a16="http://schemas.microsoft.com/office/drawing/2014/main" id="{ECBA6881-2DCF-F346-B0DD-34D92EEBFF7B}"/>
                      </a:ext>
                    </a:extLst>
                  </p:cNvPr>
                  <p:cNvSpPr/>
                  <p:nvPr/>
                </p:nvSpPr>
                <p:spPr>
                  <a:xfrm>
                    <a:off x="2261374" y="3341369"/>
                    <a:ext cx="160972" cy="167640"/>
                  </a:xfrm>
                  <a:custGeom>
                    <a:avLst/>
                    <a:gdLst>
                      <a:gd name="connsiteX0" fmla="*/ 88583 w 160972"/>
                      <a:gd name="connsiteY0" fmla="*/ 167640 h 167640"/>
                      <a:gd name="connsiteX1" fmla="*/ 0 w 160972"/>
                      <a:gd name="connsiteY1" fmla="*/ 79057 h 167640"/>
                      <a:gd name="connsiteX2" fmla="*/ 78105 w 160972"/>
                      <a:gd name="connsiteY2" fmla="*/ 0 h 167640"/>
                      <a:gd name="connsiteX3" fmla="*/ 160973 w 160972"/>
                      <a:gd name="connsiteY3" fmla="*/ 82868 h 167640"/>
                    </a:gdLst>
                    <a:ahLst/>
                    <a:cxnLst>
                      <a:cxn ang="0">
                        <a:pos x="connsiteX0" y="connsiteY0"/>
                      </a:cxn>
                      <a:cxn ang="0">
                        <a:pos x="connsiteX1" y="connsiteY1"/>
                      </a:cxn>
                      <a:cxn ang="0">
                        <a:pos x="connsiteX2" y="connsiteY2"/>
                      </a:cxn>
                      <a:cxn ang="0">
                        <a:pos x="connsiteX3" y="connsiteY3"/>
                      </a:cxn>
                    </a:cxnLst>
                    <a:rect l="l" t="t" r="r" b="b"/>
                    <a:pathLst>
                      <a:path w="160972" h="167640">
                        <a:moveTo>
                          <a:pt x="88583" y="167640"/>
                        </a:moveTo>
                        <a:lnTo>
                          <a:pt x="0" y="79057"/>
                        </a:lnTo>
                        <a:lnTo>
                          <a:pt x="78105" y="0"/>
                        </a:lnTo>
                        <a:lnTo>
                          <a:pt x="160973" y="82868"/>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202" name="Freeform: Shape 53">
                    <a:extLst>
                      <a:ext uri="{FF2B5EF4-FFF2-40B4-BE49-F238E27FC236}">
                        <a16:creationId xmlns:a16="http://schemas.microsoft.com/office/drawing/2014/main" id="{088AA739-FA41-5745-92F5-D48857AE4052}"/>
                      </a:ext>
                    </a:extLst>
                  </p:cNvPr>
                  <p:cNvSpPr/>
                  <p:nvPr/>
                </p:nvSpPr>
                <p:spPr>
                  <a:xfrm>
                    <a:off x="2070874" y="3105016"/>
                    <a:ext cx="441007" cy="383991"/>
                  </a:xfrm>
                  <a:custGeom>
                    <a:avLst/>
                    <a:gdLst>
                      <a:gd name="connsiteX0" fmla="*/ 441008 w 441007"/>
                      <a:gd name="connsiteY0" fmla="*/ 36329 h 383991"/>
                      <a:gd name="connsiteX1" fmla="*/ 186690 w 441007"/>
                      <a:gd name="connsiteY1" fmla="*/ 73476 h 383991"/>
                      <a:gd name="connsiteX2" fmla="*/ 12383 w 441007"/>
                      <a:gd name="connsiteY2" fmla="*/ 247784 h 383991"/>
                      <a:gd name="connsiteX3" fmla="*/ 61913 w 441007"/>
                      <a:gd name="connsiteY3" fmla="*/ 297314 h 383991"/>
                      <a:gd name="connsiteX4" fmla="*/ 0 w 441007"/>
                      <a:gd name="connsiteY4" fmla="*/ 359226 h 383991"/>
                      <a:gd name="connsiteX5" fmla="*/ 24765 w 441007"/>
                      <a:gd name="connsiteY5" fmla="*/ 383991 h 383991"/>
                      <a:gd name="connsiteX6" fmla="*/ 190500 w 441007"/>
                      <a:gd name="connsiteY6" fmla="*/ 314459 h 38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07" h="383991">
                        <a:moveTo>
                          <a:pt x="441008" y="36329"/>
                        </a:moveTo>
                        <a:cubicBezTo>
                          <a:pt x="381953" y="-22726"/>
                          <a:pt x="269558" y="-9391"/>
                          <a:pt x="186690" y="73476"/>
                        </a:cubicBezTo>
                        <a:cubicBezTo>
                          <a:pt x="133350" y="126816"/>
                          <a:pt x="12383" y="247784"/>
                          <a:pt x="12383" y="247784"/>
                        </a:cubicBezTo>
                        <a:lnTo>
                          <a:pt x="61913" y="297314"/>
                        </a:lnTo>
                        <a:lnTo>
                          <a:pt x="0" y="359226"/>
                        </a:lnTo>
                        <a:lnTo>
                          <a:pt x="24765" y="383991"/>
                        </a:lnTo>
                        <a:lnTo>
                          <a:pt x="190500" y="314459"/>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203" name="Freeform: Shape 54">
                    <a:extLst>
                      <a:ext uri="{FF2B5EF4-FFF2-40B4-BE49-F238E27FC236}">
                        <a16:creationId xmlns:a16="http://schemas.microsoft.com/office/drawing/2014/main" id="{BBC8905C-1DF0-8C4F-A3E5-C988EB49783F}"/>
                      </a:ext>
                    </a:extLst>
                  </p:cNvPr>
                  <p:cNvSpPr/>
                  <p:nvPr/>
                </p:nvSpPr>
                <p:spPr>
                  <a:xfrm>
                    <a:off x="2271852" y="3208020"/>
                    <a:ext cx="67627" cy="133349"/>
                  </a:xfrm>
                  <a:custGeom>
                    <a:avLst/>
                    <a:gdLst>
                      <a:gd name="connsiteX0" fmla="*/ 67627 w 67627"/>
                      <a:gd name="connsiteY0" fmla="*/ 133350 h 133349"/>
                      <a:gd name="connsiteX1" fmla="*/ 0 w 67627"/>
                      <a:gd name="connsiteY1" fmla="*/ 65723 h 133349"/>
                      <a:gd name="connsiteX2" fmla="*/ 65722 w 67627"/>
                      <a:gd name="connsiteY2" fmla="*/ 0 h 133349"/>
                    </a:gdLst>
                    <a:ahLst/>
                    <a:cxnLst>
                      <a:cxn ang="0">
                        <a:pos x="connsiteX0" y="connsiteY0"/>
                      </a:cxn>
                      <a:cxn ang="0">
                        <a:pos x="connsiteX1" y="connsiteY1"/>
                      </a:cxn>
                      <a:cxn ang="0">
                        <a:pos x="connsiteX2" y="connsiteY2"/>
                      </a:cxn>
                    </a:cxnLst>
                    <a:rect l="l" t="t" r="r" b="b"/>
                    <a:pathLst>
                      <a:path w="67627" h="133349">
                        <a:moveTo>
                          <a:pt x="67627" y="133350"/>
                        </a:moveTo>
                        <a:lnTo>
                          <a:pt x="0" y="65723"/>
                        </a:lnTo>
                        <a:lnTo>
                          <a:pt x="65722"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204" name="Freeform: Shape 55">
                    <a:extLst>
                      <a:ext uri="{FF2B5EF4-FFF2-40B4-BE49-F238E27FC236}">
                        <a16:creationId xmlns:a16="http://schemas.microsoft.com/office/drawing/2014/main" id="{5310066B-B7DB-504B-8B6A-1339D44E1A23}"/>
                      </a:ext>
                    </a:extLst>
                  </p:cNvPr>
                  <p:cNvSpPr/>
                  <p:nvPr/>
                </p:nvSpPr>
                <p:spPr>
                  <a:xfrm>
                    <a:off x="2019439" y="3488055"/>
                    <a:ext cx="60959" cy="60959"/>
                  </a:xfrm>
                  <a:custGeom>
                    <a:avLst/>
                    <a:gdLst>
                      <a:gd name="connsiteX0" fmla="*/ 0 w 60959"/>
                      <a:gd name="connsiteY0" fmla="*/ 0 h 60959"/>
                      <a:gd name="connsiteX1" fmla="*/ 60960 w 60959"/>
                      <a:gd name="connsiteY1" fmla="*/ 60960 h 60959"/>
                    </a:gdLst>
                    <a:ahLst/>
                    <a:cxnLst>
                      <a:cxn ang="0">
                        <a:pos x="connsiteX0" y="connsiteY0"/>
                      </a:cxn>
                      <a:cxn ang="0">
                        <a:pos x="connsiteX1" y="connsiteY1"/>
                      </a:cxn>
                    </a:cxnLst>
                    <a:rect l="l" t="t" r="r" b="b"/>
                    <a:pathLst>
                      <a:path w="60959" h="60959">
                        <a:moveTo>
                          <a:pt x="0" y="0"/>
                        </a:moveTo>
                        <a:lnTo>
                          <a:pt x="60960" y="6096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grpSp>
        <p:grpSp>
          <p:nvGrpSpPr>
            <p:cNvPr id="160" name="Group 159">
              <a:extLst>
                <a:ext uri="{FF2B5EF4-FFF2-40B4-BE49-F238E27FC236}">
                  <a16:creationId xmlns:a16="http://schemas.microsoft.com/office/drawing/2014/main" id="{11DEDC6F-3F33-C647-BE66-C90134AC97E0}"/>
                </a:ext>
              </a:extLst>
            </p:cNvPr>
            <p:cNvGrpSpPr>
              <a:grpSpLocks noChangeAspect="1"/>
            </p:cNvGrpSpPr>
            <p:nvPr/>
          </p:nvGrpSpPr>
          <p:grpSpPr>
            <a:xfrm>
              <a:off x="1675215" y="2421673"/>
              <a:ext cx="731520" cy="780976"/>
              <a:chOff x="4317801" y="5615667"/>
              <a:chExt cx="1232439" cy="1315761"/>
            </a:xfrm>
          </p:grpSpPr>
          <p:sp>
            <p:nvSpPr>
              <p:cNvPr id="161" name="Freeform: Shape 13">
                <a:extLst>
                  <a:ext uri="{FF2B5EF4-FFF2-40B4-BE49-F238E27FC236}">
                    <a16:creationId xmlns:a16="http://schemas.microsoft.com/office/drawing/2014/main" id="{008BC8AE-D5AE-F048-BE0C-9E9EB31587A2}"/>
                  </a:ext>
                </a:extLst>
              </p:cNvPr>
              <p:cNvSpPr/>
              <p:nvPr/>
            </p:nvSpPr>
            <p:spPr>
              <a:xfrm>
                <a:off x="4969215" y="6137541"/>
                <a:ext cx="581025" cy="266700"/>
              </a:xfrm>
              <a:custGeom>
                <a:avLst/>
                <a:gdLst>
                  <a:gd name="connsiteX0" fmla="*/ 0 w 581025"/>
                  <a:gd name="connsiteY0" fmla="*/ 0 h 266700"/>
                  <a:gd name="connsiteX1" fmla="*/ 581025 w 581025"/>
                  <a:gd name="connsiteY1" fmla="*/ 0 h 266700"/>
                  <a:gd name="connsiteX2" fmla="*/ 581025 w 581025"/>
                  <a:gd name="connsiteY2" fmla="*/ 266700 h 266700"/>
                  <a:gd name="connsiteX3" fmla="*/ 316516 w 581025"/>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81025" h="266700">
                    <a:moveTo>
                      <a:pt x="0" y="0"/>
                    </a:moveTo>
                    <a:lnTo>
                      <a:pt x="581025" y="0"/>
                    </a:lnTo>
                    <a:lnTo>
                      <a:pt x="581025" y="266700"/>
                    </a:lnTo>
                    <a:lnTo>
                      <a:pt x="316516" y="266700"/>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62" name="Freeform: Shape 14">
                <a:extLst>
                  <a:ext uri="{FF2B5EF4-FFF2-40B4-BE49-F238E27FC236}">
                    <a16:creationId xmlns:a16="http://schemas.microsoft.com/office/drawing/2014/main" id="{5D5765DC-C13B-A443-B78F-33D0618B0C6A}"/>
                  </a:ext>
                </a:extLst>
              </p:cNvPr>
              <p:cNvSpPr/>
              <p:nvPr/>
            </p:nvSpPr>
            <p:spPr>
              <a:xfrm>
                <a:off x="4809957" y="6404241"/>
                <a:ext cx="230600" cy="9525"/>
              </a:xfrm>
              <a:custGeom>
                <a:avLst/>
                <a:gdLst>
                  <a:gd name="connsiteX0" fmla="*/ 0 w 230600"/>
                  <a:gd name="connsiteY0" fmla="*/ 0 h 9525"/>
                  <a:gd name="connsiteX1" fmla="*/ 230600 w 230600"/>
                  <a:gd name="connsiteY1" fmla="*/ 0 h 9525"/>
                </a:gdLst>
                <a:ahLst/>
                <a:cxnLst>
                  <a:cxn ang="0">
                    <a:pos x="connsiteX0" y="connsiteY0"/>
                  </a:cxn>
                  <a:cxn ang="0">
                    <a:pos x="connsiteX1" y="connsiteY1"/>
                  </a:cxn>
                </a:cxnLst>
                <a:rect l="l" t="t" r="r" b="b"/>
                <a:pathLst>
                  <a:path w="230600" h="9525">
                    <a:moveTo>
                      <a:pt x="0" y="0"/>
                    </a:moveTo>
                    <a:lnTo>
                      <a:pt x="230600" y="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63" name="Freeform: Shape 15">
                <a:extLst>
                  <a:ext uri="{FF2B5EF4-FFF2-40B4-BE49-F238E27FC236}">
                    <a16:creationId xmlns:a16="http://schemas.microsoft.com/office/drawing/2014/main" id="{32830843-44E9-7948-9D7C-724DFB7459E9}"/>
                  </a:ext>
                </a:extLst>
              </p:cNvPr>
              <p:cNvSpPr/>
              <p:nvPr/>
            </p:nvSpPr>
            <p:spPr>
              <a:xfrm>
                <a:off x="4355139" y="6137541"/>
                <a:ext cx="614076" cy="266700"/>
              </a:xfrm>
              <a:custGeom>
                <a:avLst/>
                <a:gdLst>
                  <a:gd name="connsiteX0" fmla="*/ 452152 w 614076"/>
                  <a:gd name="connsiteY0" fmla="*/ 266700 h 266700"/>
                  <a:gd name="connsiteX1" fmla="*/ 0 w 614076"/>
                  <a:gd name="connsiteY1" fmla="*/ 266700 h 266700"/>
                  <a:gd name="connsiteX2" fmla="*/ 0 w 614076"/>
                  <a:gd name="connsiteY2" fmla="*/ 0 h 266700"/>
                  <a:gd name="connsiteX3" fmla="*/ 614077 w 614076"/>
                  <a:gd name="connsiteY3" fmla="*/ 0 h 266700"/>
                </a:gdLst>
                <a:ahLst/>
                <a:cxnLst>
                  <a:cxn ang="0">
                    <a:pos x="connsiteX0" y="connsiteY0"/>
                  </a:cxn>
                  <a:cxn ang="0">
                    <a:pos x="connsiteX1" y="connsiteY1"/>
                  </a:cxn>
                  <a:cxn ang="0">
                    <a:pos x="connsiteX2" y="connsiteY2"/>
                  </a:cxn>
                  <a:cxn ang="0">
                    <a:pos x="connsiteX3" y="connsiteY3"/>
                  </a:cxn>
                </a:cxnLst>
                <a:rect l="l" t="t" r="r" b="b"/>
                <a:pathLst>
                  <a:path w="614076" h="266700">
                    <a:moveTo>
                      <a:pt x="452152" y="266700"/>
                    </a:moveTo>
                    <a:lnTo>
                      <a:pt x="0" y="266700"/>
                    </a:lnTo>
                    <a:lnTo>
                      <a:pt x="0" y="0"/>
                    </a:lnTo>
                    <a:lnTo>
                      <a:pt x="614077" y="0"/>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64" name="Freeform: Shape 16">
                <a:extLst>
                  <a:ext uri="{FF2B5EF4-FFF2-40B4-BE49-F238E27FC236}">
                    <a16:creationId xmlns:a16="http://schemas.microsoft.com/office/drawing/2014/main" id="{F2147C27-ED64-564E-9045-DA217C185E3F}"/>
                  </a:ext>
                </a:extLst>
              </p:cNvPr>
              <p:cNvSpPr/>
              <p:nvPr/>
            </p:nvSpPr>
            <p:spPr>
              <a:xfrm>
                <a:off x="4603741" y="5641289"/>
                <a:ext cx="212461" cy="245498"/>
              </a:xfrm>
              <a:custGeom>
                <a:avLst/>
                <a:gdLst>
                  <a:gd name="connsiteX0" fmla="*/ 79915 w 212461"/>
                  <a:gd name="connsiteY0" fmla="*/ 0 h 245498"/>
                  <a:gd name="connsiteX1" fmla="*/ 0 w 212461"/>
                  <a:gd name="connsiteY1" fmla="*/ 56483 h 245498"/>
                  <a:gd name="connsiteX2" fmla="*/ 92297 w 212461"/>
                  <a:gd name="connsiteY2" fmla="*/ 213646 h 245498"/>
                  <a:gd name="connsiteX3" fmla="*/ 185166 w 212461"/>
                  <a:gd name="connsiteY3" fmla="*/ 233648 h 245498"/>
                  <a:gd name="connsiteX4" fmla="*/ 185166 w 212461"/>
                  <a:gd name="connsiteY4" fmla="*/ 233648 h 245498"/>
                  <a:gd name="connsiteX5" fmla="*/ 197263 w 212461"/>
                  <a:gd name="connsiteY5" fmla="*/ 139351 h 245498"/>
                  <a:gd name="connsiteX6" fmla="*/ 79915 w 212461"/>
                  <a:gd name="connsiteY6" fmla="*/ 0 h 24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61" h="245498">
                    <a:moveTo>
                      <a:pt x="79915" y="0"/>
                    </a:moveTo>
                    <a:lnTo>
                      <a:pt x="0" y="56483"/>
                    </a:lnTo>
                    <a:lnTo>
                      <a:pt x="92297" y="213646"/>
                    </a:lnTo>
                    <a:cubicBezTo>
                      <a:pt x="111443" y="246221"/>
                      <a:pt x="154305" y="255461"/>
                      <a:pt x="185166" y="233648"/>
                    </a:cubicBezTo>
                    <a:lnTo>
                      <a:pt x="185166" y="233648"/>
                    </a:lnTo>
                    <a:cubicBezTo>
                      <a:pt x="216027" y="211836"/>
                      <a:pt x="221647" y="168307"/>
                      <a:pt x="197263" y="139351"/>
                    </a:cubicBezTo>
                    <a:lnTo>
                      <a:pt x="79915" y="0"/>
                    </a:lnTo>
                    <a:close/>
                  </a:path>
                </a:pathLst>
              </a:custGeom>
              <a:noFill/>
              <a:ln w="19050" cap="flat">
                <a:solidFill>
                  <a:srgbClr val="527FFF"/>
                </a:solidFill>
                <a:prstDash val="solid"/>
                <a:round/>
              </a:ln>
            </p:spPr>
            <p:txBody>
              <a:bodyPr rtlCol="0" anchor="ctr"/>
              <a:lstStyle/>
              <a:p>
                <a:pPr defTabSz="731534">
                  <a:defRPr/>
                </a:pPr>
                <a:endParaRPr lang="en-US">
                  <a:solidFill>
                    <a:srgbClr val="FFFFFF"/>
                  </a:solidFill>
                </a:endParaRPr>
              </a:p>
            </p:txBody>
          </p:sp>
          <p:sp>
            <p:nvSpPr>
              <p:cNvPr id="165" name="Freeform: Shape 17">
                <a:extLst>
                  <a:ext uri="{FF2B5EF4-FFF2-40B4-BE49-F238E27FC236}">
                    <a16:creationId xmlns:a16="http://schemas.microsoft.com/office/drawing/2014/main" id="{2C3F4501-7060-CB46-AE92-B9273D53A58D}"/>
                  </a:ext>
                </a:extLst>
              </p:cNvPr>
              <p:cNvSpPr/>
              <p:nvPr/>
            </p:nvSpPr>
            <p:spPr>
              <a:xfrm>
                <a:off x="5039129" y="6228791"/>
                <a:ext cx="9525" cy="9525"/>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66" name="Freeform: Shape 18">
                <a:extLst>
                  <a:ext uri="{FF2B5EF4-FFF2-40B4-BE49-F238E27FC236}">
                    <a16:creationId xmlns:a16="http://schemas.microsoft.com/office/drawing/2014/main" id="{8C902945-8BA4-3D4E-8F80-17EACE83D376}"/>
                  </a:ext>
                </a:extLst>
              </p:cNvPr>
              <p:cNvSpPr/>
              <p:nvPr/>
            </p:nvSpPr>
            <p:spPr>
              <a:xfrm>
                <a:off x="4986646" y="6154591"/>
                <a:ext cx="52482" cy="74199"/>
              </a:xfrm>
              <a:custGeom>
                <a:avLst/>
                <a:gdLst>
                  <a:gd name="connsiteX0" fmla="*/ 0 w 52482"/>
                  <a:gd name="connsiteY0" fmla="*/ 0 h 74199"/>
                  <a:gd name="connsiteX1" fmla="*/ 52483 w 52482"/>
                  <a:gd name="connsiteY1" fmla="*/ 74200 h 74199"/>
                </a:gdLst>
                <a:ahLst/>
                <a:cxnLst>
                  <a:cxn ang="0">
                    <a:pos x="connsiteX0" y="connsiteY0"/>
                  </a:cxn>
                  <a:cxn ang="0">
                    <a:pos x="connsiteX1" y="connsiteY1"/>
                  </a:cxn>
                </a:cxnLst>
                <a:rect l="l" t="t" r="r" b="b"/>
                <a:pathLst>
                  <a:path w="52482" h="74199">
                    <a:moveTo>
                      <a:pt x="0" y="0"/>
                    </a:moveTo>
                    <a:lnTo>
                      <a:pt x="52483" y="7420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67" name="Freeform: Shape 19">
                <a:extLst>
                  <a:ext uri="{FF2B5EF4-FFF2-40B4-BE49-F238E27FC236}">
                    <a16:creationId xmlns:a16="http://schemas.microsoft.com/office/drawing/2014/main" id="{7E9F1999-6C41-E741-B9FB-15E6E5A9E7A8}"/>
                  </a:ext>
                </a:extLst>
              </p:cNvPr>
              <p:cNvSpPr/>
              <p:nvPr/>
            </p:nvSpPr>
            <p:spPr>
              <a:xfrm>
                <a:off x="4974549" y="6137541"/>
                <a:ext cx="12096" cy="17049"/>
              </a:xfrm>
              <a:custGeom>
                <a:avLst/>
                <a:gdLst>
                  <a:gd name="connsiteX0" fmla="*/ 12097 w 12096"/>
                  <a:gd name="connsiteY0" fmla="*/ 17050 h 17049"/>
                  <a:gd name="connsiteX1" fmla="*/ 0 w 12096"/>
                  <a:gd name="connsiteY1" fmla="*/ 0 h 17049"/>
                </a:gdLst>
                <a:ahLst/>
                <a:cxnLst>
                  <a:cxn ang="0">
                    <a:pos x="connsiteX0" y="connsiteY0"/>
                  </a:cxn>
                  <a:cxn ang="0">
                    <a:pos x="connsiteX1" y="connsiteY1"/>
                  </a:cxn>
                </a:cxnLst>
                <a:rect l="l" t="t" r="r" b="b"/>
                <a:pathLst>
                  <a:path w="12096" h="17049">
                    <a:moveTo>
                      <a:pt x="12097" y="1705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68" name="Freeform: Shape 20">
                <a:extLst>
                  <a:ext uri="{FF2B5EF4-FFF2-40B4-BE49-F238E27FC236}">
                    <a16:creationId xmlns:a16="http://schemas.microsoft.com/office/drawing/2014/main" id="{F4B1CC9A-9091-F74E-A8FD-668C15458E5D}"/>
                  </a:ext>
                </a:extLst>
              </p:cNvPr>
              <p:cNvSpPr/>
              <p:nvPr/>
            </p:nvSpPr>
            <p:spPr>
              <a:xfrm>
                <a:off x="4789002" y="5875032"/>
                <a:ext cx="125158" cy="177069"/>
              </a:xfrm>
              <a:custGeom>
                <a:avLst/>
                <a:gdLst>
                  <a:gd name="connsiteX0" fmla="*/ 125159 w 125158"/>
                  <a:gd name="connsiteY0" fmla="*/ 177070 h 177069"/>
                  <a:gd name="connsiteX1" fmla="*/ 0 w 125158"/>
                  <a:gd name="connsiteY1" fmla="*/ 0 h 177069"/>
                </a:gdLst>
                <a:ahLst/>
                <a:cxnLst>
                  <a:cxn ang="0">
                    <a:pos x="connsiteX0" y="connsiteY0"/>
                  </a:cxn>
                  <a:cxn ang="0">
                    <a:pos x="connsiteX1" y="connsiteY1"/>
                  </a:cxn>
                </a:cxnLst>
                <a:rect l="l" t="t" r="r" b="b"/>
                <a:pathLst>
                  <a:path w="125158" h="177069">
                    <a:moveTo>
                      <a:pt x="125159" y="177070"/>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69" name="Freeform: Shape 21">
                <a:extLst>
                  <a:ext uri="{FF2B5EF4-FFF2-40B4-BE49-F238E27FC236}">
                    <a16:creationId xmlns:a16="http://schemas.microsoft.com/office/drawing/2014/main" id="{EBE40FEA-2569-9A41-A54D-D4E48AFC3147}"/>
                  </a:ext>
                </a:extLst>
              </p:cNvPr>
              <p:cNvSpPr/>
              <p:nvPr/>
            </p:nvSpPr>
            <p:spPr>
              <a:xfrm>
                <a:off x="4914161" y="6052102"/>
                <a:ext cx="60388" cy="85439"/>
              </a:xfrm>
              <a:custGeom>
                <a:avLst/>
                <a:gdLst>
                  <a:gd name="connsiteX0" fmla="*/ 60388 w 60388"/>
                  <a:gd name="connsiteY0" fmla="*/ 85439 h 85439"/>
                  <a:gd name="connsiteX1" fmla="*/ 0 w 60388"/>
                  <a:gd name="connsiteY1" fmla="*/ 0 h 85439"/>
                </a:gdLst>
                <a:ahLst/>
                <a:cxnLst>
                  <a:cxn ang="0">
                    <a:pos x="connsiteX0" y="connsiteY0"/>
                  </a:cxn>
                  <a:cxn ang="0">
                    <a:pos x="connsiteX1" y="connsiteY1"/>
                  </a:cxn>
                </a:cxnLst>
                <a:rect l="l" t="t" r="r" b="b"/>
                <a:pathLst>
                  <a:path w="60388" h="85439">
                    <a:moveTo>
                      <a:pt x="60388" y="85439"/>
                    </a:moveTo>
                    <a:lnTo>
                      <a:pt x="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0" name="Freeform: Shape 22">
                <a:extLst>
                  <a:ext uri="{FF2B5EF4-FFF2-40B4-BE49-F238E27FC236}">
                    <a16:creationId xmlns:a16="http://schemas.microsoft.com/office/drawing/2014/main" id="{C3DD1D5C-6B87-4943-9C07-44FF77E78EA4}"/>
                  </a:ext>
                </a:extLst>
              </p:cNvPr>
              <p:cNvSpPr/>
              <p:nvPr/>
            </p:nvSpPr>
            <p:spPr>
              <a:xfrm>
                <a:off x="4986646" y="6137541"/>
                <a:ext cx="12001" cy="17049"/>
              </a:xfrm>
              <a:custGeom>
                <a:avLst/>
                <a:gdLst>
                  <a:gd name="connsiteX0" fmla="*/ 0 w 12001"/>
                  <a:gd name="connsiteY0" fmla="*/ 17050 h 17049"/>
                  <a:gd name="connsiteX1" fmla="*/ 12002 w 12001"/>
                  <a:gd name="connsiteY1" fmla="*/ 0 h 17049"/>
                </a:gdLst>
                <a:ahLst/>
                <a:cxnLst>
                  <a:cxn ang="0">
                    <a:pos x="connsiteX0" y="connsiteY0"/>
                  </a:cxn>
                  <a:cxn ang="0">
                    <a:pos x="connsiteX1" y="connsiteY1"/>
                  </a:cxn>
                </a:cxnLst>
                <a:rect l="l" t="t" r="r" b="b"/>
                <a:pathLst>
                  <a:path w="12001" h="17049">
                    <a:moveTo>
                      <a:pt x="0" y="17050"/>
                    </a:moveTo>
                    <a:lnTo>
                      <a:pt x="12002"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1" name="Freeform: Shape 23">
                <a:extLst>
                  <a:ext uri="{FF2B5EF4-FFF2-40B4-BE49-F238E27FC236}">
                    <a16:creationId xmlns:a16="http://schemas.microsoft.com/office/drawing/2014/main" id="{DB08B010-6B28-9943-AA70-593540FE162E}"/>
                  </a:ext>
                </a:extLst>
              </p:cNvPr>
              <p:cNvSpPr/>
              <p:nvPr/>
            </p:nvSpPr>
            <p:spPr>
              <a:xfrm>
                <a:off x="4327312" y="6404146"/>
                <a:ext cx="482645" cy="527282"/>
              </a:xfrm>
              <a:custGeom>
                <a:avLst/>
                <a:gdLst>
                  <a:gd name="connsiteX0" fmla="*/ 318053 w 482645"/>
                  <a:gd name="connsiteY0" fmla="*/ 47720 h 527282"/>
                  <a:gd name="connsiteX1" fmla="*/ 207658 w 482645"/>
                  <a:gd name="connsiteY1" fmla="*/ 210407 h 527282"/>
                  <a:gd name="connsiteX2" fmla="*/ 13444 w 482645"/>
                  <a:gd name="connsiteY2" fmla="*/ 301276 h 527282"/>
                  <a:gd name="connsiteX3" fmla="*/ 44781 w 482645"/>
                  <a:gd name="connsiteY3" fmla="*/ 477107 h 527282"/>
                  <a:gd name="connsiteX4" fmla="*/ 294812 w 482645"/>
                  <a:gd name="connsiteY4" fmla="*/ 457867 h 527282"/>
                  <a:gd name="connsiteX5" fmla="*/ 292050 w 482645"/>
                  <a:gd name="connsiteY5" fmla="*/ 269367 h 527282"/>
                  <a:gd name="connsiteX6" fmla="*/ 482645 w 482645"/>
                  <a:gd name="connsiteY6" fmla="*/ 0 h 52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645" h="527282">
                    <a:moveTo>
                      <a:pt x="318053" y="47720"/>
                    </a:moveTo>
                    <a:lnTo>
                      <a:pt x="207658" y="210407"/>
                    </a:lnTo>
                    <a:cubicBezTo>
                      <a:pt x="133173" y="188500"/>
                      <a:pt x="48496" y="222218"/>
                      <a:pt x="13444" y="301276"/>
                    </a:cubicBezTo>
                    <a:cubicBezTo>
                      <a:pt x="-12655" y="360045"/>
                      <a:pt x="13" y="430911"/>
                      <a:pt x="44781" y="477107"/>
                    </a:cubicBezTo>
                    <a:cubicBezTo>
                      <a:pt x="118314" y="552831"/>
                      <a:pt x="237662" y="539972"/>
                      <a:pt x="294812" y="457867"/>
                    </a:cubicBezTo>
                    <a:cubicBezTo>
                      <a:pt x="335484" y="399479"/>
                      <a:pt x="332150" y="323660"/>
                      <a:pt x="292050" y="269367"/>
                    </a:cubicBezTo>
                    <a:lnTo>
                      <a:pt x="482645"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2" name="Freeform: Shape 24">
                <a:extLst>
                  <a:ext uri="{FF2B5EF4-FFF2-40B4-BE49-F238E27FC236}">
                    <a16:creationId xmlns:a16="http://schemas.microsoft.com/office/drawing/2014/main" id="{FA9AAF99-0770-D44A-AD5B-499FB0D60187}"/>
                  </a:ext>
                </a:extLst>
              </p:cNvPr>
              <p:cNvSpPr/>
              <p:nvPr/>
            </p:nvSpPr>
            <p:spPr>
              <a:xfrm>
                <a:off x="4421474" y="6701367"/>
                <a:ext cx="138696" cy="138696"/>
              </a:xfrm>
              <a:custGeom>
                <a:avLst/>
                <a:gdLst>
                  <a:gd name="connsiteX0" fmla="*/ 108925 w 138696"/>
                  <a:gd name="connsiteY0" fmla="*/ 12436 h 138696"/>
                  <a:gd name="connsiteX1" fmla="*/ 12436 w 138696"/>
                  <a:gd name="connsiteY1" fmla="*/ 29772 h 138696"/>
                  <a:gd name="connsiteX2" fmla="*/ 29772 w 138696"/>
                  <a:gd name="connsiteY2" fmla="*/ 126260 h 138696"/>
                  <a:gd name="connsiteX3" fmla="*/ 126260 w 138696"/>
                  <a:gd name="connsiteY3" fmla="*/ 108925 h 138696"/>
                  <a:gd name="connsiteX4" fmla="*/ 108925 w 138696"/>
                  <a:gd name="connsiteY4" fmla="*/ 12436 h 138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96" h="138696">
                    <a:moveTo>
                      <a:pt x="108925" y="12436"/>
                    </a:moveTo>
                    <a:cubicBezTo>
                      <a:pt x="77492" y="-9471"/>
                      <a:pt x="34344" y="-1661"/>
                      <a:pt x="12436" y="29772"/>
                    </a:cubicBezTo>
                    <a:cubicBezTo>
                      <a:pt x="-9471" y="61204"/>
                      <a:pt x="-1661" y="104353"/>
                      <a:pt x="29772" y="126260"/>
                    </a:cubicBezTo>
                    <a:cubicBezTo>
                      <a:pt x="61204" y="148168"/>
                      <a:pt x="104353" y="140357"/>
                      <a:pt x="126260" y="108925"/>
                    </a:cubicBezTo>
                    <a:cubicBezTo>
                      <a:pt x="148168" y="77492"/>
                      <a:pt x="140357" y="34344"/>
                      <a:pt x="108925" y="12436"/>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73" name="Freeform: Shape 25">
                <a:extLst>
                  <a:ext uri="{FF2B5EF4-FFF2-40B4-BE49-F238E27FC236}">
                    <a16:creationId xmlns:a16="http://schemas.microsoft.com/office/drawing/2014/main" id="{0166E57D-E84B-DC45-8DC7-3CD3968A4E8A}"/>
                  </a:ext>
                </a:extLst>
              </p:cNvPr>
              <p:cNvSpPr/>
              <p:nvPr/>
            </p:nvSpPr>
            <p:spPr>
              <a:xfrm>
                <a:off x="4873965" y="5630430"/>
                <a:ext cx="473487" cy="507111"/>
              </a:xfrm>
              <a:custGeom>
                <a:avLst/>
                <a:gdLst>
                  <a:gd name="connsiteX0" fmla="*/ 124682 w 473487"/>
                  <a:gd name="connsiteY0" fmla="*/ 507111 h 507111"/>
                  <a:gd name="connsiteX1" fmla="*/ 198025 w 473487"/>
                  <a:gd name="connsiteY1" fmla="*/ 403384 h 507111"/>
                  <a:gd name="connsiteX2" fmla="*/ 235553 w 473487"/>
                  <a:gd name="connsiteY2" fmla="*/ 386334 h 507111"/>
                  <a:gd name="connsiteX3" fmla="*/ 381095 w 473487"/>
                  <a:gd name="connsiteY3" fmla="*/ 317564 h 507111"/>
                  <a:gd name="connsiteX4" fmla="*/ 473488 w 473487"/>
                  <a:gd name="connsiteY4" fmla="*/ 184785 h 507111"/>
                  <a:gd name="connsiteX5" fmla="*/ 438150 w 473487"/>
                  <a:gd name="connsiteY5" fmla="*/ 168593 h 507111"/>
                  <a:gd name="connsiteX6" fmla="*/ 358997 w 473487"/>
                  <a:gd name="connsiteY6" fmla="*/ 190214 h 507111"/>
                  <a:gd name="connsiteX7" fmla="*/ 322993 w 473487"/>
                  <a:gd name="connsiteY7" fmla="*/ 241935 h 507111"/>
                  <a:gd name="connsiteX8" fmla="*/ 223361 w 473487"/>
                  <a:gd name="connsiteY8" fmla="*/ 261271 h 507111"/>
                  <a:gd name="connsiteX9" fmla="*/ 223361 w 473487"/>
                  <a:gd name="connsiteY9" fmla="*/ 261271 h 507111"/>
                  <a:gd name="connsiteX10" fmla="*/ 206788 w 473487"/>
                  <a:gd name="connsiteY10" fmla="*/ 161068 h 507111"/>
                  <a:gd name="connsiteX11" fmla="*/ 239554 w 473487"/>
                  <a:gd name="connsiteY11" fmla="*/ 114110 h 507111"/>
                  <a:gd name="connsiteX12" fmla="*/ 231553 w 473487"/>
                  <a:gd name="connsiteY12" fmla="*/ 23622 h 507111"/>
                  <a:gd name="connsiteX13" fmla="*/ 207931 w 473487"/>
                  <a:gd name="connsiteY13" fmla="*/ 0 h 507111"/>
                  <a:gd name="connsiteX14" fmla="*/ 115538 w 473487"/>
                  <a:gd name="connsiteY14" fmla="*/ 132779 h 507111"/>
                  <a:gd name="connsiteX15" fmla="*/ 101727 w 473487"/>
                  <a:gd name="connsiteY15" fmla="*/ 293370 h 507111"/>
                  <a:gd name="connsiteX16" fmla="*/ 98965 w 473487"/>
                  <a:gd name="connsiteY16" fmla="*/ 334328 h 507111"/>
                  <a:gd name="connsiteX17" fmla="*/ 0 w 473487"/>
                  <a:gd name="connsiteY17" fmla="*/ 469011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3487" h="507111">
                    <a:moveTo>
                      <a:pt x="124682" y="507111"/>
                    </a:moveTo>
                    <a:lnTo>
                      <a:pt x="198025" y="403384"/>
                    </a:lnTo>
                    <a:cubicBezTo>
                      <a:pt x="206597" y="391287"/>
                      <a:pt x="220885" y="385191"/>
                      <a:pt x="235553" y="386334"/>
                    </a:cubicBezTo>
                    <a:cubicBezTo>
                      <a:pt x="290989" y="390716"/>
                      <a:pt x="347091" y="366427"/>
                      <a:pt x="381095" y="317564"/>
                    </a:cubicBezTo>
                    <a:lnTo>
                      <a:pt x="473488" y="184785"/>
                    </a:lnTo>
                    <a:lnTo>
                      <a:pt x="438150" y="168593"/>
                    </a:lnTo>
                    <a:cubicBezTo>
                      <a:pt x="410051" y="155734"/>
                      <a:pt x="376714" y="164783"/>
                      <a:pt x="358997" y="190214"/>
                    </a:cubicBezTo>
                    <a:lnTo>
                      <a:pt x="322993" y="241935"/>
                    </a:lnTo>
                    <a:cubicBezTo>
                      <a:pt x="300704" y="274034"/>
                      <a:pt x="262985" y="288798"/>
                      <a:pt x="223361" y="261271"/>
                    </a:cubicBezTo>
                    <a:lnTo>
                      <a:pt x="223361" y="261271"/>
                    </a:lnTo>
                    <a:cubicBezTo>
                      <a:pt x="183737" y="233744"/>
                      <a:pt x="184499" y="193167"/>
                      <a:pt x="206788" y="161068"/>
                    </a:cubicBezTo>
                    <a:lnTo>
                      <a:pt x="239554" y="114110"/>
                    </a:lnTo>
                    <a:cubicBezTo>
                      <a:pt x="259175" y="86011"/>
                      <a:pt x="255746" y="47911"/>
                      <a:pt x="231553" y="23622"/>
                    </a:cubicBezTo>
                    <a:lnTo>
                      <a:pt x="207931" y="0"/>
                    </a:lnTo>
                    <a:lnTo>
                      <a:pt x="115538" y="132779"/>
                    </a:lnTo>
                    <a:cubicBezTo>
                      <a:pt x="81439" y="181737"/>
                      <a:pt x="78296" y="242888"/>
                      <a:pt x="101727" y="293370"/>
                    </a:cubicBezTo>
                    <a:cubicBezTo>
                      <a:pt x="107918" y="306705"/>
                      <a:pt x="107156" y="322136"/>
                      <a:pt x="98965" y="334328"/>
                    </a:cubicBezTo>
                    <a:lnTo>
                      <a:pt x="0" y="469011"/>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4" name="Freeform: Shape 26">
                <a:extLst>
                  <a:ext uri="{FF2B5EF4-FFF2-40B4-BE49-F238E27FC236}">
                    <a16:creationId xmlns:a16="http://schemas.microsoft.com/office/drawing/2014/main" id="{60C80844-926D-F04B-9545-FE97C6EF6B05}"/>
                  </a:ext>
                </a:extLst>
              </p:cNvPr>
              <p:cNvSpPr/>
              <p:nvPr/>
            </p:nvSpPr>
            <p:spPr>
              <a:xfrm>
                <a:off x="4317801" y="5615667"/>
                <a:ext cx="9525" cy="9525"/>
              </a:xfrm>
              <a:custGeom>
                <a:avLst/>
                <a:gdLst/>
                <a:ahLst/>
                <a:cxnLst/>
                <a:rect l="l" t="t" r="r" b="b"/>
                <a:pathLst>
                  <a:path w="9525" h="9525"/>
                </a:pathLst>
              </a:custGeom>
              <a:noFill/>
              <a:ln w="19050" cap="flat">
                <a:solidFill>
                  <a:srgbClr val="232F3E"/>
                </a:solidFill>
                <a:prstDash val="solid"/>
                <a:miter/>
              </a:ln>
            </p:spPr>
            <p:txBody>
              <a:bodyPr rtlCol="0" anchor="ctr"/>
              <a:lstStyle/>
              <a:p>
                <a:pPr defTabSz="731534">
                  <a:defRPr/>
                </a:pPr>
                <a:endParaRPr lang="en-US">
                  <a:solidFill>
                    <a:srgbClr val="FFFFFF"/>
                  </a:solidFill>
                </a:endParaRPr>
              </a:p>
            </p:txBody>
          </p:sp>
          <p:sp>
            <p:nvSpPr>
              <p:cNvPr id="175" name="Freeform: Shape 27">
                <a:extLst>
                  <a:ext uri="{FF2B5EF4-FFF2-40B4-BE49-F238E27FC236}">
                    <a16:creationId xmlns:a16="http://schemas.microsoft.com/office/drawing/2014/main" id="{14B08F15-F4AB-3B43-9949-3F2889B81F40}"/>
                  </a:ext>
                </a:extLst>
              </p:cNvPr>
              <p:cNvSpPr/>
              <p:nvPr/>
            </p:nvSpPr>
            <p:spPr>
              <a:xfrm>
                <a:off x="4317801" y="5615667"/>
                <a:ext cx="9525" cy="9525"/>
              </a:xfrm>
              <a:custGeom>
                <a:avLst/>
                <a:gdLst/>
                <a:ahLst/>
                <a:cxnLst/>
                <a:rect l="l" t="t" r="r" b="b"/>
                <a:pathLst>
                  <a:path w="9525" h="9525"/>
                </a:pathLst>
              </a:custGeom>
              <a:noFill/>
              <a:ln w="19050" cap="flat">
                <a:solidFill>
                  <a:srgbClr val="232F3E"/>
                </a:solidFill>
                <a:prstDash val="solid"/>
                <a:miter/>
              </a:ln>
            </p:spPr>
            <p:txBody>
              <a:bodyPr rtlCol="0" anchor="ctr"/>
              <a:lstStyle/>
              <a:p>
                <a:pPr defTabSz="731534">
                  <a:defRPr/>
                </a:pPr>
                <a:endParaRPr lang="en-US">
                  <a:solidFill>
                    <a:srgbClr val="FFFFFF"/>
                  </a:solidFill>
                </a:endParaRPr>
              </a:p>
            </p:txBody>
          </p:sp>
          <p:grpSp>
            <p:nvGrpSpPr>
              <p:cNvPr id="176" name="Graphic 8">
                <a:extLst>
                  <a:ext uri="{FF2B5EF4-FFF2-40B4-BE49-F238E27FC236}">
                    <a16:creationId xmlns:a16="http://schemas.microsoft.com/office/drawing/2014/main" id="{88406DDD-943D-CE45-832E-5601301250A0}"/>
                  </a:ext>
                </a:extLst>
              </p:cNvPr>
              <p:cNvGrpSpPr/>
              <p:nvPr/>
            </p:nvGrpSpPr>
            <p:grpSpPr>
              <a:xfrm>
                <a:off x="4419337" y="6289941"/>
                <a:ext cx="1061751" cy="105822"/>
                <a:chOff x="4419337" y="6289941"/>
                <a:chExt cx="1061751" cy="105822"/>
              </a:xfrm>
            </p:grpSpPr>
            <p:grpSp>
              <p:nvGrpSpPr>
                <p:cNvPr id="181" name="Graphic 8">
                  <a:extLst>
                    <a:ext uri="{FF2B5EF4-FFF2-40B4-BE49-F238E27FC236}">
                      <a16:creationId xmlns:a16="http://schemas.microsoft.com/office/drawing/2014/main" id="{C2460EAE-A763-5D40-AF8D-6449D9D6FAE8}"/>
                    </a:ext>
                  </a:extLst>
                </p:cNvPr>
                <p:cNvGrpSpPr/>
                <p:nvPr/>
              </p:nvGrpSpPr>
              <p:grpSpPr>
                <a:xfrm>
                  <a:off x="4419337" y="6289941"/>
                  <a:ext cx="229362" cy="105822"/>
                  <a:chOff x="4419337" y="6289941"/>
                  <a:chExt cx="229362" cy="105822"/>
                </a:xfrm>
              </p:grpSpPr>
              <p:sp>
                <p:nvSpPr>
                  <p:cNvPr id="192" name="Freeform: Shape 59">
                    <a:extLst>
                      <a:ext uri="{FF2B5EF4-FFF2-40B4-BE49-F238E27FC236}">
                        <a16:creationId xmlns:a16="http://schemas.microsoft.com/office/drawing/2014/main" id="{55D998F2-AF74-5C41-8A76-0A15AE9C8D8C}"/>
                      </a:ext>
                    </a:extLst>
                  </p:cNvPr>
                  <p:cNvSpPr/>
                  <p:nvPr/>
                </p:nvSpPr>
                <p:spPr>
                  <a:xfrm>
                    <a:off x="4495823"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93" name="Freeform: Shape 60">
                    <a:extLst>
                      <a:ext uri="{FF2B5EF4-FFF2-40B4-BE49-F238E27FC236}">
                        <a16:creationId xmlns:a16="http://schemas.microsoft.com/office/drawing/2014/main" id="{73CF809A-F800-4B47-A7D8-E6EE7270C506}"/>
                      </a:ext>
                    </a:extLst>
                  </p:cNvPr>
                  <p:cNvSpPr/>
                  <p:nvPr/>
                </p:nvSpPr>
                <p:spPr>
                  <a:xfrm>
                    <a:off x="4648699"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94" name="Freeform: Shape 61">
                    <a:extLst>
                      <a:ext uri="{FF2B5EF4-FFF2-40B4-BE49-F238E27FC236}">
                        <a16:creationId xmlns:a16="http://schemas.microsoft.com/office/drawing/2014/main" id="{6891E4E6-779E-7E48-928A-EF498B776F05}"/>
                      </a:ext>
                    </a:extLst>
                  </p:cNvPr>
                  <p:cNvSpPr/>
                  <p:nvPr/>
                </p:nvSpPr>
                <p:spPr>
                  <a:xfrm>
                    <a:off x="4572309"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95" name="Freeform: Shape 62">
                    <a:extLst>
                      <a:ext uri="{FF2B5EF4-FFF2-40B4-BE49-F238E27FC236}">
                        <a16:creationId xmlns:a16="http://schemas.microsoft.com/office/drawing/2014/main" id="{2B44FB66-6468-B44F-9ACE-FD0B304D3A84}"/>
                      </a:ext>
                    </a:extLst>
                  </p:cNvPr>
                  <p:cNvSpPr/>
                  <p:nvPr/>
                </p:nvSpPr>
                <p:spPr>
                  <a:xfrm>
                    <a:off x="4419337"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nvGrpSpPr>
                <p:cNvPr id="182" name="Graphic 8">
                  <a:extLst>
                    <a:ext uri="{FF2B5EF4-FFF2-40B4-BE49-F238E27FC236}">
                      <a16:creationId xmlns:a16="http://schemas.microsoft.com/office/drawing/2014/main" id="{FA874B7C-9040-E140-8478-2A0A9D9D92F2}"/>
                    </a:ext>
                  </a:extLst>
                </p:cNvPr>
                <p:cNvGrpSpPr/>
                <p:nvPr/>
              </p:nvGrpSpPr>
              <p:grpSpPr>
                <a:xfrm>
                  <a:off x="4701658" y="6289941"/>
                  <a:ext cx="229457" cy="105822"/>
                  <a:chOff x="4701658" y="6289941"/>
                  <a:chExt cx="229457" cy="105822"/>
                </a:xfrm>
              </p:grpSpPr>
              <p:sp>
                <p:nvSpPr>
                  <p:cNvPr id="188" name="Freeform: Shape 64">
                    <a:extLst>
                      <a:ext uri="{FF2B5EF4-FFF2-40B4-BE49-F238E27FC236}">
                        <a16:creationId xmlns:a16="http://schemas.microsoft.com/office/drawing/2014/main" id="{9F7DDE27-D200-A048-A926-57A126D3D9CC}"/>
                      </a:ext>
                    </a:extLst>
                  </p:cNvPr>
                  <p:cNvSpPr/>
                  <p:nvPr/>
                </p:nvSpPr>
                <p:spPr>
                  <a:xfrm>
                    <a:off x="4931115"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89" name="Freeform: Shape 65">
                    <a:extLst>
                      <a:ext uri="{FF2B5EF4-FFF2-40B4-BE49-F238E27FC236}">
                        <a16:creationId xmlns:a16="http://schemas.microsoft.com/office/drawing/2014/main" id="{EC6EDF99-7E66-7B4B-A303-1ECB8B3479D3}"/>
                      </a:ext>
                    </a:extLst>
                  </p:cNvPr>
                  <p:cNvSpPr/>
                  <p:nvPr/>
                </p:nvSpPr>
                <p:spPr>
                  <a:xfrm>
                    <a:off x="4854630" y="6337566"/>
                    <a:ext cx="9525" cy="58197"/>
                  </a:xfrm>
                  <a:custGeom>
                    <a:avLst/>
                    <a:gdLst>
                      <a:gd name="connsiteX0" fmla="*/ 0 w 9525"/>
                      <a:gd name="connsiteY0" fmla="*/ 0 h 58197"/>
                      <a:gd name="connsiteX1" fmla="*/ 0 w 9525"/>
                      <a:gd name="connsiteY1" fmla="*/ 58198 h 58197"/>
                    </a:gdLst>
                    <a:ahLst/>
                    <a:cxnLst>
                      <a:cxn ang="0">
                        <a:pos x="connsiteX0" y="connsiteY0"/>
                      </a:cxn>
                      <a:cxn ang="0">
                        <a:pos x="connsiteX1" y="connsiteY1"/>
                      </a:cxn>
                    </a:cxnLst>
                    <a:rect l="l" t="t" r="r" b="b"/>
                    <a:pathLst>
                      <a:path w="9525" h="58197">
                        <a:moveTo>
                          <a:pt x="0" y="0"/>
                        </a:moveTo>
                        <a:lnTo>
                          <a:pt x="0" y="58198"/>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90" name="Freeform: Shape 66">
                    <a:extLst>
                      <a:ext uri="{FF2B5EF4-FFF2-40B4-BE49-F238E27FC236}">
                        <a16:creationId xmlns:a16="http://schemas.microsoft.com/office/drawing/2014/main" id="{4003B359-FE98-6B47-A37F-4DD59E002436}"/>
                      </a:ext>
                    </a:extLst>
                  </p:cNvPr>
                  <p:cNvSpPr/>
                  <p:nvPr/>
                </p:nvSpPr>
                <p:spPr>
                  <a:xfrm>
                    <a:off x="4778144"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91" name="Freeform: Shape 67">
                    <a:extLst>
                      <a:ext uri="{FF2B5EF4-FFF2-40B4-BE49-F238E27FC236}">
                        <a16:creationId xmlns:a16="http://schemas.microsoft.com/office/drawing/2014/main" id="{7D339B09-701D-7748-A628-F8B26E5EF77C}"/>
                      </a:ext>
                    </a:extLst>
                  </p:cNvPr>
                  <p:cNvSpPr/>
                  <p:nvPr/>
                </p:nvSpPr>
                <p:spPr>
                  <a:xfrm>
                    <a:off x="4701658"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sp>
              <p:nvSpPr>
                <p:cNvPr id="183" name="Freeform: Shape 68">
                  <a:extLst>
                    <a:ext uri="{FF2B5EF4-FFF2-40B4-BE49-F238E27FC236}">
                      <a16:creationId xmlns:a16="http://schemas.microsoft.com/office/drawing/2014/main" id="{B75821E2-2BE3-6249-9FEA-2E5CFDC9736A}"/>
                    </a:ext>
                  </a:extLst>
                </p:cNvPr>
                <p:cNvSpPr/>
                <p:nvPr/>
              </p:nvSpPr>
              <p:spPr>
                <a:xfrm>
                  <a:off x="5257537" y="6289941"/>
                  <a:ext cx="9525" cy="76200"/>
                </a:xfrm>
                <a:custGeom>
                  <a:avLst/>
                  <a:gdLst>
                    <a:gd name="connsiteX0" fmla="*/ 0 w 9525"/>
                    <a:gd name="connsiteY0" fmla="*/ 0 h 76200"/>
                    <a:gd name="connsiteX1" fmla="*/ 0 w 9525"/>
                    <a:gd name="connsiteY1" fmla="*/ 76200 h 76200"/>
                  </a:gdLst>
                  <a:ahLst/>
                  <a:cxnLst>
                    <a:cxn ang="0">
                      <a:pos x="connsiteX0" y="connsiteY0"/>
                    </a:cxn>
                    <a:cxn ang="0">
                      <a:pos x="connsiteX1" y="connsiteY1"/>
                    </a:cxn>
                  </a:cxnLst>
                  <a:rect l="l" t="t" r="r" b="b"/>
                  <a:pathLst>
                    <a:path w="9525" h="76200">
                      <a:moveTo>
                        <a:pt x="0" y="0"/>
                      </a:moveTo>
                      <a:lnTo>
                        <a:pt x="0" y="7620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nvGrpSpPr>
                <p:cNvPr id="184" name="Graphic 8">
                  <a:extLst>
                    <a:ext uri="{FF2B5EF4-FFF2-40B4-BE49-F238E27FC236}">
                      <a16:creationId xmlns:a16="http://schemas.microsoft.com/office/drawing/2014/main" id="{C217AE07-20FE-3742-9B98-1EA15C79127A}"/>
                    </a:ext>
                  </a:extLst>
                </p:cNvPr>
                <p:cNvGrpSpPr/>
                <p:nvPr/>
              </p:nvGrpSpPr>
              <p:grpSpPr>
                <a:xfrm>
                  <a:off x="5328117" y="6289941"/>
                  <a:ext cx="152971" cy="105822"/>
                  <a:chOff x="5328117" y="6289941"/>
                  <a:chExt cx="152971" cy="105822"/>
                </a:xfrm>
              </p:grpSpPr>
              <p:sp>
                <p:nvSpPr>
                  <p:cNvPr id="185" name="Freeform: Shape 70">
                    <a:extLst>
                      <a:ext uri="{FF2B5EF4-FFF2-40B4-BE49-F238E27FC236}">
                        <a16:creationId xmlns:a16="http://schemas.microsoft.com/office/drawing/2014/main" id="{D54BA077-1F50-2E44-B510-8886DFD3A5F2}"/>
                      </a:ext>
                    </a:extLst>
                  </p:cNvPr>
                  <p:cNvSpPr/>
                  <p:nvPr/>
                </p:nvSpPr>
                <p:spPr>
                  <a:xfrm>
                    <a:off x="5404603" y="6289941"/>
                    <a:ext cx="9525" cy="105822"/>
                  </a:xfrm>
                  <a:custGeom>
                    <a:avLst/>
                    <a:gdLst>
                      <a:gd name="connsiteX0" fmla="*/ 0 w 9525"/>
                      <a:gd name="connsiteY0" fmla="*/ 0 h 105822"/>
                      <a:gd name="connsiteX1" fmla="*/ 0 w 9525"/>
                      <a:gd name="connsiteY1" fmla="*/ 105823 h 105822"/>
                    </a:gdLst>
                    <a:ahLst/>
                    <a:cxnLst>
                      <a:cxn ang="0">
                        <a:pos x="connsiteX0" y="connsiteY0"/>
                      </a:cxn>
                      <a:cxn ang="0">
                        <a:pos x="connsiteX1" y="connsiteY1"/>
                      </a:cxn>
                    </a:cxnLst>
                    <a:rect l="l" t="t" r="r" b="b"/>
                    <a:pathLst>
                      <a:path w="9525" h="105822">
                        <a:moveTo>
                          <a:pt x="0" y="0"/>
                        </a:moveTo>
                        <a:lnTo>
                          <a:pt x="0" y="105823"/>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86" name="Freeform: Shape 71">
                    <a:extLst>
                      <a:ext uri="{FF2B5EF4-FFF2-40B4-BE49-F238E27FC236}">
                        <a16:creationId xmlns:a16="http://schemas.microsoft.com/office/drawing/2014/main" id="{FBB8479B-D16F-5244-A354-BD76D99D8BB8}"/>
                      </a:ext>
                    </a:extLst>
                  </p:cNvPr>
                  <p:cNvSpPr/>
                  <p:nvPr/>
                </p:nvSpPr>
                <p:spPr>
                  <a:xfrm>
                    <a:off x="5481089"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187" name="Freeform: Shape 72">
                    <a:extLst>
                      <a:ext uri="{FF2B5EF4-FFF2-40B4-BE49-F238E27FC236}">
                        <a16:creationId xmlns:a16="http://schemas.microsoft.com/office/drawing/2014/main" id="{1EEB0438-6121-9240-8AB3-B5B7E460965A}"/>
                      </a:ext>
                    </a:extLst>
                  </p:cNvPr>
                  <p:cNvSpPr/>
                  <p:nvPr/>
                </p:nvSpPr>
                <p:spPr>
                  <a:xfrm>
                    <a:off x="5328117" y="6325184"/>
                    <a:ext cx="9525" cy="70580"/>
                  </a:xfrm>
                  <a:custGeom>
                    <a:avLst/>
                    <a:gdLst>
                      <a:gd name="connsiteX0" fmla="*/ 0 w 9525"/>
                      <a:gd name="connsiteY0" fmla="*/ 0 h 70580"/>
                      <a:gd name="connsiteX1" fmla="*/ 0 w 9525"/>
                      <a:gd name="connsiteY1" fmla="*/ 70580 h 70580"/>
                    </a:gdLst>
                    <a:ahLst/>
                    <a:cxnLst>
                      <a:cxn ang="0">
                        <a:pos x="connsiteX0" y="connsiteY0"/>
                      </a:cxn>
                      <a:cxn ang="0">
                        <a:pos x="connsiteX1" y="connsiteY1"/>
                      </a:cxn>
                    </a:cxnLst>
                    <a:rect l="l" t="t" r="r" b="b"/>
                    <a:pathLst>
                      <a:path w="9525" h="70580">
                        <a:moveTo>
                          <a:pt x="0" y="0"/>
                        </a:moveTo>
                        <a:lnTo>
                          <a:pt x="0" y="70580"/>
                        </a:lnTo>
                      </a:path>
                    </a:pathLst>
                  </a:custGeom>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sp>
            <p:nvSpPr>
              <p:cNvPr id="177" name="Freeform: Shape 74">
                <a:extLst>
                  <a:ext uri="{FF2B5EF4-FFF2-40B4-BE49-F238E27FC236}">
                    <a16:creationId xmlns:a16="http://schemas.microsoft.com/office/drawing/2014/main" id="{CC6A2CEC-6A29-4D4D-9E5B-363741477E9C}"/>
                  </a:ext>
                </a:extLst>
              </p:cNvPr>
              <p:cNvSpPr/>
              <p:nvPr/>
            </p:nvSpPr>
            <p:spPr>
              <a:xfrm>
                <a:off x="5040557" y="6404146"/>
                <a:ext cx="487343" cy="474484"/>
              </a:xfrm>
              <a:custGeom>
                <a:avLst/>
                <a:gdLst>
                  <a:gd name="connsiteX0" fmla="*/ 0 w 487343"/>
                  <a:gd name="connsiteY0" fmla="*/ 95 h 474484"/>
                  <a:gd name="connsiteX1" fmla="*/ 305467 w 487343"/>
                  <a:gd name="connsiteY1" fmla="*/ 432149 h 474484"/>
                  <a:gd name="connsiteX2" fmla="*/ 445008 w 487343"/>
                  <a:gd name="connsiteY2" fmla="*/ 456057 h 474484"/>
                  <a:gd name="connsiteX3" fmla="*/ 445008 w 487343"/>
                  <a:gd name="connsiteY3" fmla="*/ 456057 h 474484"/>
                  <a:gd name="connsiteX4" fmla="*/ 468916 w 487343"/>
                  <a:gd name="connsiteY4" fmla="*/ 316516 h 474484"/>
                  <a:gd name="connsiteX5" fmla="*/ 245174 w 487343"/>
                  <a:gd name="connsiteY5" fmla="*/ 0 h 47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343" h="474484">
                    <a:moveTo>
                      <a:pt x="0" y="95"/>
                    </a:moveTo>
                    <a:lnTo>
                      <a:pt x="305467" y="432149"/>
                    </a:lnTo>
                    <a:cubicBezTo>
                      <a:pt x="337376" y="477298"/>
                      <a:pt x="399860" y="488061"/>
                      <a:pt x="445008" y="456057"/>
                    </a:cubicBezTo>
                    <a:lnTo>
                      <a:pt x="445008" y="456057"/>
                    </a:lnTo>
                    <a:cubicBezTo>
                      <a:pt x="490157" y="424148"/>
                      <a:pt x="500920" y="361664"/>
                      <a:pt x="468916" y="316516"/>
                    </a:cubicBezTo>
                    <a:lnTo>
                      <a:pt x="245174" y="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8" name="Freeform: Shape 75">
                <a:extLst>
                  <a:ext uri="{FF2B5EF4-FFF2-40B4-BE49-F238E27FC236}">
                    <a16:creationId xmlns:a16="http://schemas.microsoft.com/office/drawing/2014/main" id="{539239A9-5332-764E-BB30-739A7528AE57}"/>
                  </a:ext>
                </a:extLst>
              </p:cNvPr>
              <p:cNvSpPr/>
              <p:nvPr/>
            </p:nvSpPr>
            <p:spPr>
              <a:xfrm>
                <a:off x="4957404" y="6228791"/>
                <a:ext cx="83153" cy="175450"/>
              </a:xfrm>
              <a:custGeom>
                <a:avLst/>
                <a:gdLst>
                  <a:gd name="connsiteX0" fmla="*/ 81725 w 83153"/>
                  <a:gd name="connsiteY0" fmla="*/ 0 h 175450"/>
                  <a:gd name="connsiteX1" fmla="*/ 0 w 83153"/>
                  <a:gd name="connsiteY1" fmla="*/ 57817 h 175450"/>
                  <a:gd name="connsiteX2" fmla="*/ 83153 w 83153"/>
                  <a:gd name="connsiteY2" fmla="*/ 175450 h 175450"/>
                </a:gdLst>
                <a:ahLst/>
                <a:cxnLst>
                  <a:cxn ang="0">
                    <a:pos x="connsiteX0" y="connsiteY0"/>
                  </a:cxn>
                  <a:cxn ang="0">
                    <a:pos x="connsiteX1" y="connsiteY1"/>
                  </a:cxn>
                  <a:cxn ang="0">
                    <a:pos x="connsiteX2" y="connsiteY2"/>
                  </a:cxn>
                </a:cxnLst>
                <a:rect l="l" t="t" r="r" b="b"/>
                <a:pathLst>
                  <a:path w="83153" h="175450">
                    <a:moveTo>
                      <a:pt x="81725" y="0"/>
                    </a:moveTo>
                    <a:lnTo>
                      <a:pt x="0" y="57817"/>
                    </a:lnTo>
                    <a:lnTo>
                      <a:pt x="83153" y="175450"/>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79" name="Freeform: Shape 76">
                <a:extLst>
                  <a:ext uri="{FF2B5EF4-FFF2-40B4-BE49-F238E27FC236}">
                    <a16:creationId xmlns:a16="http://schemas.microsoft.com/office/drawing/2014/main" id="{2DBD94D0-E6C2-2449-9786-B72E6FFCD8D4}"/>
                  </a:ext>
                </a:extLst>
              </p:cNvPr>
              <p:cNvSpPr/>
              <p:nvPr/>
            </p:nvSpPr>
            <p:spPr>
              <a:xfrm>
                <a:off x="5039129" y="6170974"/>
                <a:ext cx="246602" cy="233267"/>
              </a:xfrm>
              <a:custGeom>
                <a:avLst/>
                <a:gdLst>
                  <a:gd name="connsiteX0" fmla="*/ 0 w 246602"/>
                  <a:gd name="connsiteY0" fmla="*/ 57817 h 233267"/>
                  <a:gd name="connsiteX1" fmla="*/ 81724 w 246602"/>
                  <a:gd name="connsiteY1" fmla="*/ 0 h 233267"/>
                  <a:gd name="connsiteX2" fmla="*/ 246602 w 246602"/>
                  <a:gd name="connsiteY2" fmla="*/ 233267 h 233267"/>
                </a:gdLst>
                <a:ahLst/>
                <a:cxnLst>
                  <a:cxn ang="0">
                    <a:pos x="connsiteX0" y="connsiteY0"/>
                  </a:cxn>
                  <a:cxn ang="0">
                    <a:pos x="connsiteX1" y="connsiteY1"/>
                  </a:cxn>
                  <a:cxn ang="0">
                    <a:pos x="connsiteX2" y="connsiteY2"/>
                  </a:cxn>
                </a:cxnLst>
                <a:rect l="l" t="t" r="r" b="b"/>
                <a:pathLst>
                  <a:path w="246602" h="233267">
                    <a:moveTo>
                      <a:pt x="0" y="57817"/>
                    </a:moveTo>
                    <a:lnTo>
                      <a:pt x="81724" y="0"/>
                    </a:lnTo>
                    <a:lnTo>
                      <a:pt x="246602" y="233267"/>
                    </a:ln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180" name="Freeform: Shape 77">
                <a:extLst>
                  <a:ext uri="{FF2B5EF4-FFF2-40B4-BE49-F238E27FC236}">
                    <a16:creationId xmlns:a16="http://schemas.microsoft.com/office/drawing/2014/main" id="{CD450CBA-E924-E146-820A-192E427FEE21}"/>
                  </a:ext>
                </a:extLst>
              </p:cNvPr>
              <p:cNvSpPr/>
              <p:nvPr/>
            </p:nvSpPr>
            <p:spPr>
              <a:xfrm>
                <a:off x="4809957" y="6154591"/>
                <a:ext cx="176688" cy="249650"/>
              </a:xfrm>
              <a:custGeom>
                <a:avLst/>
                <a:gdLst>
                  <a:gd name="connsiteX0" fmla="*/ 176689 w 176688"/>
                  <a:gd name="connsiteY0" fmla="*/ 0 h 249650"/>
                  <a:gd name="connsiteX1" fmla="*/ 0 w 176688"/>
                  <a:gd name="connsiteY1" fmla="*/ 249650 h 249650"/>
                </a:gdLst>
                <a:ahLst/>
                <a:cxnLst>
                  <a:cxn ang="0">
                    <a:pos x="connsiteX0" y="connsiteY0"/>
                  </a:cxn>
                  <a:cxn ang="0">
                    <a:pos x="connsiteX1" y="connsiteY1"/>
                  </a:cxn>
                </a:cxnLst>
                <a:rect l="l" t="t" r="r" b="b"/>
                <a:pathLst>
                  <a:path w="176688" h="249650">
                    <a:moveTo>
                      <a:pt x="176689" y="0"/>
                    </a:moveTo>
                    <a:lnTo>
                      <a:pt x="0" y="24965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spTree>
    <p:extLst>
      <p:ext uri="{BB962C8B-B14F-4D97-AF65-F5344CB8AC3E}">
        <p14:creationId xmlns:p14="http://schemas.microsoft.com/office/powerpoint/2010/main" val="42411531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Dev/Test</a:t>
            </a:r>
          </a:p>
        </p:txBody>
      </p:sp>
      <p:sp>
        <p:nvSpPr>
          <p:cNvPr id="115" name="Rectangle 114">
            <a:extLst>
              <a:ext uri="{FF2B5EF4-FFF2-40B4-BE49-F238E27FC236}">
                <a16:creationId xmlns:a16="http://schemas.microsoft.com/office/drawing/2014/main" id="{72B29CC2-A241-D64D-8B7E-E36D0361B068}"/>
              </a:ext>
            </a:extLst>
          </p:cNvPr>
          <p:cNvSpPr/>
          <p:nvPr/>
        </p:nvSpPr>
        <p:spPr>
          <a:xfrm>
            <a:off x="9769507" y="2951883"/>
            <a:ext cx="4297680" cy="4031873"/>
          </a:xfrm>
          <a:prstGeom prst="rect">
            <a:avLst/>
          </a:prstGeom>
          <a:noFill/>
          <a:ln w="9525" cap="flat" cmpd="sng" algn="ctr">
            <a:noFill/>
            <a:prstDash val="solid"/>
          </a:ln>
          <a:effectLst/>
        </p:spPr>
        <p:txBody>
          <a:bodyPr wrap="square" rtlCol="0" anchor="t" anchorCtr="0">
            <a:spAutoFit/>
          </a:bodyPr>
          <a:lstStyle/>
          <a:p>
            <a:pPr marL="287344" indent="-287344" defTabSz="731534">
              <a:spcBef>
                <a:spcPts val="1152"/>
              </a:spcBef>
              <a:buFont typeface="Arial"/>
              <a:buChar char="•"/>
              <a:defRPr/>
            </a:pPr>
            <a:r>
              <a:rPr lang="en-US" sz="2400" dirty="0">
                <a:solidFill>
                  <a:srgbClr val="FFFFFF"/>
                </a:solidFill>
                <a:latin typeface="Amazon Ember Regular" charset="0"/>
              </a:rPr>
              <a:t>Works on smallest thing possible</a:t>
            </a:r>
          </a:p>
          <a:p>
            <a:pPr marL="287344" indent="-287344" defTabSz="731534">
              <a:spcBef>
                <a:spcPts val="1152"/>
              </a:spcBef>
              <a:buFont typeface="Arial"/>
              <a:buChar char="•"/>
              <a:defRPr/>
            </a:pPr>
            <a:r>
              <a:rPr lang="en-US" sz="2400" dirty="0">
                <a:solidFill>
                  <a:srgbClr val="FFFFFF"/>
                </a:solidFill>
                <a:latin typeface="Amazon Ember Regular" charset="0"/>
              </a:rPr>
              <a:t>Only local code branches</a:t>
            </a:r>
          </a:p>
          <a:p>
            <a:pPr marL="287344" indent="-287344" defTabSz="731534">
              <a:spcBef>
                <a:spcPts val="1152"/>
              </a:spcBef>
              <a:buFont typeface="Arial"/>
              <a:buChar char="•"/>
              <a:defRPr/>
            </a:pPr>
            <a:r>
              <a:rPr lang="en-US" sz="2400" dirty="0">
                <a:solidFill>
                  <a:srgbClr val="FFFFFF"/>
                </a:solidFill>
                <a:latin typeface="Amazon Ember Regular" charset="0"/>
              </a:rPr>
              <a:t>Develops and tests locally</a:t>
            </a:r>
          </a:p>
          <a:p>
            <a:pPr marL="287344" indent="-287344" defTabSz="731534">
              <a:spcBef>
                <a:spcPts val="1152"/>
              </a:spcBef>
              <a:buFont typeface="Arial"/>
              <a:buChar char="•"/>
              <a:defRPr/>
            </a:pPr>
            <a:r>
              <a:rPr lang="en-US" sz="2400" dirty="0">
                <a:solidFill>
                  <a:srgbClr val="FFFFFF"/>
                </a:solidFill>
                <a:latin typeface="Amazon Ember Regular" charset="0"/>
              </a:rPr>
              <a:t>Explicitly defines dependencies (including those needed for testing)</a:t>
            </a:r>
          </a:p>
          <a:p>
            <a:pPr marL="287344" indent="-287344" defTabSz="731534">
              <a:spcBef>
                <a:spcPts val="1152"/>
              </a:spcBef>
              <a:buFont typeface="Arial"/>
              <a:buChar char="•"/>
              <a:defRPr/>
            </a:pPr>
            <a:r>
              <a:rPr lang="en-US" sz="2400" dirty="0">
                <a:solidFill>
                  <a:srgbClr val="FFFFFF"/>
                </a:solidFill>
                <a:latin typeface="Amazon Ember Regular" charset="0"/>
              </a:rPr>
              <a:t>Publishes changes for review</a:t>
            </a:r>
          </a:p>
        </p:txBody>
      </p:sp>
      <p:sp>
        <p:nvSpPr>
          <p:cNvPr id="116" name="Rectangle 115">
            <a:extLst>
              <a:ext uri="{FF2B5EF4-FFF2-40B4-BE49-F238E27FC236}">
                <a16:creationId xmlns:a16="http://schemas.microsoft.com/office/drawing/2014/main" id="{78088DA3-76D8-1749-B81B-CE0704AA20A6}"/>
              </a:ext>
            </a:extLst>
          </p:cNvPr>
          <p:cNvSpPr/>
          <p:nvPr/>
        </p:nvSpPr>
        <p:spPr>
          <a:xfrm>
            <a:off x="3190724" y="4984836"/>
            <a:ext cx="1433406" cy="923330"/>
          </a:xfrm>
          <a:prstGeom prst="rect">
            <a:avLst/>
          </a:prstGeom>
          <a:noFill/>
          <a:ln w="9525" cap="flat" cmpd="sng" algn="ctr">
            <a:noFill/>
            <a:prstDash val="soli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defTabSz="731534">
              <a:defRPr/>
            </a:pPr>
            <a:r>
              <a:rPr lang="en-US" sz="1800" dirty="0">
                <a:solidFill>
                  <a:srgbClr val="FFFFFF"/>
                </a:solidFill>
                <a:latin typeface="Amazon Ember"/>
                <a:ea typeface="Amazon Ember" panose="020B0603020204020204" pitchFamily="34" charset="0"/>
                <a:cs typeface="Amazon Ember" panose="020B0603020204020204" pitchFamily="34" charset="0"/>
              </a:rPr>
              <a:t>Developer </a:t>
            </a:r>
            <a:br>
              <a:rPr lang="en-US" sz="1800" dirty="0">
                <a:solidFill>
                  <a:srgbClr val="FFFFFF"/>
                </a:solidFill>
                <a:latin typeface="Amazon Ember"/>
                <a:ea typeface="Amazon Ember" panose="020B0603020204020204" pitchFamily="34" charset="0"/>
                <a:cs typeface="Amazon Ember" panose="020B0603020204020204" pitchFamily="34" charset="0"/>
              </a:rPr>
            </a:br>
            <a:r>
              <a:rPr lang="en-US" sz="1800" dirty="0">
                <a:solidFill>
                  <a:srgbClr val="FFFFFF"/>
                </a:solidFill>
                <a:latin typeface="Amazon Ember"/>
                <a:ea typeface="Amazon Ember" panose="020B0603020204020204" pitchFamily="34" charset="0"/>
                <a:cs typeface="Amazon Ember" panose="020B0603020204020204" pitchFamily="34" charset="0"/>
              </a:rPr>
              <a:t>(or cloud) </a:t>
            </a:r>
          </a:p>
          <a:p>
            <a:pPr algn="ctr" defTabSz="731534">
              <a:defRPr/>
            </a:pPr>
            <a:r>
              <a:rPr lang="en-US" sz="1800" dirty="0">
                <a:solidFill>
                  <a:srgbClr val="FFFFFF"/>
                </a:solidFill>
                <a:latin typeface="Amazon Ember"/>
                <a:ea typeface="Amazon Ember" panose="020B0603020204020204" pitchFamily="34" charset="0"/>
                <a:cs typeface="Amazon Ember" panose="020B0603020204020204" pitchFamily="34" charset="0"/>
              </a:rPr>
              <a:t>workstation</a:t>
            </a:r>
          </a:p>
        </p:txBody>
      </p:sp>
      <p:sp>
        <p:nvSpPr>
          <p:cNvPr id="117" name="TextBox 116">
            <a:extLst>
              <a:ext uri="{FF2B5EF4-FFF2-40B4-BE49-F238E27FC236}">
                <a16:creationId xmlns:a16="http://schemas.microsoft.com/office/drawing/2014/main" id="{4F4CEC8D-C6E5-EB46-BA35-685BEE45DB48}"/>
              </a:ext>
            </a:extLst>
          </p:cNvPr>
          <p:cNvSpPr txBox="1"/>
          <p:nvPr/>
        </p:nvSpPr>
        <p:spPr>
          <a:xfrm>
            <a:off x="903591" y="4984836"/>
            <a:ext cx="1552028" cy="646331"/>
          </a:xfrm>
          <a:prstGeom prst="rect">
            <a:avLst/>
          </a:prstGeom>
          <a:noFill/>
          <a:ln w="9525" cap="flat" cmpd="sng" algn="ctr">
            <a:noFill/>
            <a:prstDash val="soli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lgn="ctr">
              <a:defRPr sz="1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731534">
              <a:defRPr/>
            </a:pPr>
            <a:r>
              <a:rPr lang="en-US" dirty="0">
                <a:solidFill>
                  <a:srgbClr val="FFFFFF"/>
                </a:solidFill>
              </a:rPr>
              <a:t>AWS </a:t>
            </a:r>
            <a:br>
              <a:rPr lang="en-US" dirty="0">
                <a:solidFill>
                  <a:srgbClr val="FFFFFF"/>
                </a:solidFill>
              </a:rPr>
            </a:br>
            <a:r>
              <a:rPr lang="en-US" dirty="0" err="1">
                <a:solidFill>
                  <a:srgbClr val="FFFFFF"/>
                </a:solidFill>
              </a:rPr>
              <a:t>CodeCommit</a:t>
            </a:r>
            <a:endParaRPr lang="en-US" dirty="0">
              <a:solidFill>
                <a:srgbClr val="FFFFFF"/>
              </a:solidFill>
            </a:endParaRPr>
          </a:p>
        </p:txBody>
      </p:sp>
      <p:grpSp>
        <p:nvGrpSpPr>
          <p:cNvPr id="118" name="Graphic 9">
            <a:extLst>
              <a:ext uri="{FF2B5EF4-FFF2-40B4-BE49-F238E27FC236}">
                <a16:creationId xmlns:a16="http://schemas.microsoft.com/office/drawing/2014/main" id="{2CF43350-8473-734B-BB8A-DB38436E8A05}"/>
              </a:ext>
            </a:extLst>
          </p:cNvPr>
          <p:cNvGrpSpPr>
            <a:grpSpLocks noChangeAspect="1"/>
          </p:cNvGrpSpPr>
          <p:nvPr/>
        </p:nvGrpSpPr>
        <p:grpSpPr>
          <a:xfrm>
            <a:off x="1190400" y="3759529"/>
            <a:ext cx="978408" cy="975775"/>
            <a:chOff x="876098" y="1487989"/>
            <a:chExt cx="474176" cy="472900"/>
          </a:xfrm>
        </p:grpSpPr>
        <p:sp>
          <p:nvSpPr>
            <p:cNvPr id="119" name="Freeform: Shape 21">
              <a:extLst>
                <a:ext uri="{FF2B5EF4-FFF2-40B4-BE49-F238E27FC236}">
                  <a16:creationId xmlns:a16="http://schemas.microsoft.com/office/drawing/2014/main" id="{75E99371-4C1C-1143-91E6-C380AA15BBFA}"/>
                </a:ext>
              </a:extLst>
            </p:cNvPr>
            <p:cNvSpPr/>
            <p:nvPr/>
          </p:nvSpPr>
          <p:spPr>
            <a:xfrm>
              <a:off x="876098" y="1487989"/>
              <a:ext cx="256032" cy="464651"/>
            </a:xfrm>
            <a:custGeom>
              <a:avLst/>
              <a:gdLst>
                <a:gd name="connsiteX0" fmla="*/ 208662 w 256031"/>
                <a:gd name="connsiteY0" fmla="*/ 141007 h 464650"/>
                <a:gd name="connsiteX1" fmla="*/ 161201 w 256031"/>
                <a:gd name="connsiteY1" fmla="*/ 188373 h 464650"/>
                <a:gd name="connsiteX2" fmla="*/ 199180 w 256031"/>
                <a:gd name="connsiteY2" fmla="*/ 234885 h 464650"/>
                <a:gd name="connsiteX3" fmla="*/ 199180 w 256031"/>
                <a:gd name="connsiteY3" fmla="*/ 297376 h 464650"/>
                <a:gd name="connsiteX4" fmla="*/ 183723 w 256031"/>
                <a:gd name="connsiteY4" fmla="*/ 318428 h 464650"/>
                <a:gd name="connsiteX5" fmla="*/ 97715 w 256031"/>
                <a:gd name="connsiteY5" fmla="*/ 352186 h 464650"/>
                <a:gd name="connsiteX6" fmla="*/ 69267 w 256031"/>
                <a:gd name="connsiteY6" fmla="*/ 381203 h 464650"/>
                <a:gd name="connsiteX7" fmla="*/ 57034 w 256031"/>
                <a:gd name="connsiteY7" fmla="*/ 376841 h 464650"/>
                <a:gd name="connsiteX8" fmla="*/ 57034 w 256031"/>
                <a:gd name="connsiteY8" fmla="*/ 303066 h 464650"/>
                <a:gd name="connsiteX9" fmla="*/ 94064 w 256031"/>
                <a:gd name="connsiteY9" fmla="*/ 247165 h 464650"/>
                <a:gd name="connsiteX10" fmla="*/ 57034 w 256031"/>
                <a:gd name="connsiteY10" fmla="*/ 210136 h 464650"/>
                <a:gd name="connsiteX11" fmla="*/ 57034 w 256031"/>
                <a:gd name="connsiteY11" fmla="*/ 93878 h 464650"/>
                <a:gd name="connsiteX12" fmla="*/ 94007 w 256031"/>
                <a:gd name="connsiteY12" fmla="*/ 37940 h 464650"/>
                <a:gd name="connsiteX13" fmla="*/ 38069 w 256031"/>
                <a:gd name="connsiteY13" fmla="*/ 967 h 464650"/>
                <a:gd name="connsiteX14" fmla="*/ 1096 w 256031"/>
                <a:gd name="connsiteY14" fmla="*/ 56905 h 464650"/>
                <a:gd name="connsiteX15" fmla="*/ 38069 w 256031"/>
                <a:gd name="connsiteY15" fmla="*/ 93878 h 464650"/>
                <a:gd name="connsiteX16" fmla="*/ 38069 w 256031"/>
                <a:gd name="connsiteY16" fmla="*/ 210136 h 464650"/>
                <a:gd name="connsiteX17" fmla="*/ 1039 w 256031"/>
                <a:gd name="connsiteY17" fmla="*/ 266036 h 464650"/>
                <a:gd name="connsiteX18" fmla="*/ 38069 w 256031"/>
                <a:gd name="connsiteY18" fmla="*/ 303066 h 464650"/>
                <a:gd name="connsiteX19" fmla="*/ 38069 w 256031"/>
                <a:gd name="connsiteY19" fmla="*/ 376841 h 464650"/>
                <a:gd name="connsiteX20" fmla="*/ 941 w 256031"/>
                <a:gd name="connsiteY20" fmla="*/ 432676 h 464650"/>
                <a:gd name="connsiteX21" fmla="*/ 56776 w 256031"/>
                <a:gd name="connsiteY21" fmla="*/ 469804 h 464650"/>
                <a:gd name="connsiteX22" fmla="*/ 93904 w 256031"/>
                <a:gd name="connsiteY22" fmla="*/ 413969 h 464650"/>
                <a:gd name="connsiteX23" fmla="*/ 85482 w 256031"/>
                <a:gd name="connsiteY23" fmla="*/ 395048 h 464650"/>
                <a:gd name="connsiteX24" fmla="*/ 104448 w 256031"/>
                <a:gd name="connsiteY24" fmla="*/ 369919 h 464650"/>
                <a:gd name="connsiteX25" fmla="*/ 190645 w 256031"/>
                <a:gd name="connsiteY25" fmla="*/ 336065 h 464650"/>
                <a:gd name="connsiteX26" fmla="*/ 218145 w 256031"/>
                <a:gd name="connsiteY26" fmla="*/ 297281 h 464650"/>
                <a:gd name="connsiteX27" fmla="*/ 218145 w 256031"/>
                <a:gd name="connsiteY27" fmla="*/ 234885 h 464650"/>
                <a:gd name="connsiteX28" fmla="*/ 255175 w 256031"/>
                <a:gd name="connsiteY28" fmla="*/ 178985 h 464650"/>
                <a:gd name="connsiteX29" fmla="*/ 208662 w 256031"/>
                <a:gd name="connsiteY29" fmla="*/ 141007 h 464650"/>
                <a:gd name="connsiteX30" fmla="*/ 19009 w 256031"/>
                <a:gd name="connsiteY30" fmla="*/ 47508 h 464650"/>
                <a:gd name="connsiteX31" fmla="*/ 47457 w 256031"/>
                <a:gd name="connsiteY31" fmla="*/ 19060 h 464650"/>
                <a:gd name="connsiteX32" fmla="*/ 75905 w 256031"/>
                <a:gd name="connsiteY32" fmla="*/ 47508 h 464650"/>
                <a:gd name="connsiteX33" fmla="*/ 47457 w 256031"/>
                <a:gd name="connsiteY33" fmla="*/ 75956 h 464650"/>
                <a:gd name="connsiteX34" fmla="*/ 19009 w 256031"/>
                <a:gd name="connsiteY34" fmla="*/ 47508 h 464650"/>
                <a:gd name="connsiteX35" fmla="*/ 19009 w 256031"/>
                <a:gd name="connsiteY35" fmla="*/ 256126 h 464650"/>
                <a:gd name="connsiteX36" fmla="*/ 47457 w 256031"/>
                <a:gd name="connsiteY36" fmla="*/ 227678 h 464650"/>
                <a:gd name="connsiteX37" fmla="*/ 75905 w 256031"/>
                <a:gd name="connsiteY37" fmla="*/ 256126 h 464650"/>
                <a:gd name="connsiteX38" fmla="*/ 47457 w 256031"/>
                <a:gd name="connsiteY38" fmla="*/ 284575 h 464650"/>
                <a:gd name="connsiteX39" fmla="*/ 19009 w 256031"/>
                <a:gd name="connsiteY39" fmla="*/ 256601 h 464650"/>
                <a:gd name="connsiteX40" fmla="*/ 47457 w 256031"/>
                <a:gd name="connsiteY40" fmla="*/ 451280 h 464650"/>
                <a:gd name="connsiteX41" fmla="*/ 19009 w 256031"/>
                <a:gd name="connsiteY41" fmla="*/ 422832 h 464650"/>
                <a:gd name="connsiteX42" fmla="*/ 47457 w 256031"/>
                <a:gd name="connsiteY42" fmla="*/ 394384 h 464650"/>
                <a:gd name="connsiteX43" fmla="*/ 75905 w 256031"/>
                <a:gd name="connsiteY43" fmla="*/ 422832 h 464650"/>
                <a:gd name="connsiteX44" fmla="*/ 47935 w 256031"/>
                <a:gd name="connsiteY44" fmla="*/ 451750 h 464650"/>
                <a:gd name="connsiteX45" fmla="*/ 47457 w 256031"/>
                <a:gd name="connsiteY45" fmla="*/ 451754 h 464650"/>
                <a:gd name="connsiteX46" fmla="*/ 208662 w 256031"/>
                <a:gd name="connsiteY46" fmla="*/ 216394 h 464650"/>
                <a:gd name="connsiteX47" fmla="*/ 180214 w 256031"/>
                <a:gd name="connsiteY47" fmla="*/ 187946 h 464650"/>
                <a:gd name="connsiteX48" fmla="*/ 208662 w 256031"/>
                <a:gd name="connsiteY48" fmla="*/ 159498 h 464650"/>
                <a:gd name="connsiteX49" fmla="*/ 237110 w 256031"/>
                <a:gd name="connsiteY49" fmla="*/ 187946 h 464650"/>
                <a:gd name="connsiteX50" fmla="*/ 209140 w 256031"/>
                <a:gd name="connsiteY50" fmla="*/ 216864 h 464650"/>
                <a:gd name="connsiteX51" fmla="*/ 208662 w 256031"/>
                <a:gd name="connsiteY51" fmla="*/ 216868 h 46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56031" h="464650">
                  <a:moveTo>
                    <a:pt x="208662" y="141007"/>
                  </a:moveTo>
                  <a:cubicBezTo>
                    <a:pt x="182477" y="140981"/>
                    <a:pt x="161228" y="162187"/>
                    <a:pt x="161201" y="188373"/>
                  </a:cubicBezTo>
                  <a:cubicBezTo>
                    <a:pt x="161179" y="210939"/>
                    <a:pt x="177064" y="230395"/>
                    <a:pt x="199180" y="234885"/>
                  </a:cubicBezTo>
                  <a:lnTo>
                    <a:pt x="199180" y="297376"/>
                  </a:lnTo>
                  <a:cubicBezTo>
                    <a:pt x="198912" y="306927"/>
                    <a:pt x="192755" y="315312"/>
                    <a:pt x="183723" y="318428"/>
                  </a:cubicBezTo>
                  <a:lnTo>
                    <a:pt x="97715" y="352186"/>
                  </a:lnTo>
                  <a:cubicBezTo>
                    <a:pt x="84496" y="357309"/>
                    <a:pt x="74128" y="367885"/>
                    <a:pt x="69267" y="381203"/>
                  </a:cubicBezTo>
                  <a:cubicBezTo>
                    <a:pt x="65423" y="379162"/>
                    <a:pt x="61302" y="377692"/>
                    <a:pt x="57034" y="376841"/>
                  </a:cubicBezTo>
                  <a:lnTo>
                    <a:pt x="57034" y="303066"/>
                  </a:lnTo>
                  <a:cubicBezTo>
                    <a:pt x="82696" y="297855"/>
                    <a:pt x="99275" y="272827"/>
                    <a:pt x="94064" y="247165"/>
                  </a:cubicBezTo>
                  <a:cubicBezTo>
                    <a:pt x="90276" y="228507"/>
                    <a:pt x="75693" y="213924"/>
                    <a:pt x="57034" y="210136"/>
                  </a:cubicBezTo>
                  <a:lnTo>
                    <a:pt x="57034" y="93878"/>
                  </a:lnTo>
                  <a:cubicBezTo>
                    <a:pt x="82691" y="88641"/>
                    <a:pt x="99244" y="63597"/>
                    <a:pt x="94007" y="37940"/>
                  </a:cubicBezTo>
                  <a:cubicBezTo>
                    <a:pt x="88770" y="12283"/>
                    <a:pt x="63726" y="-4270"/>
                    <a:pt x="38069" y="967"/>
                  </a:cubicBezTo>
                  <a:cubicBezTo>
                    <a:pt x="12413" y="6204"/>
                    <a:pt x="-4141" y="31249"/>
                    <a:pt x="1096" y="56905"/>
                  </a:cubicBezTo>
                  <a:cubicBezTo>
                    <a:pt x="4897" y="75526"/>
                    <a:pt x="19449" y="90077"/>
                    <a:pt x="38069" y="93878"/>
                  </a:cubicBezTo>
                  <a:lnTo>
                    <a:pt x="38069" y="210136"/>
                  </a:lnTo>
                  <a:cubicBezTo>
                    <a:pt x="12407" y="215346"/>
                    <a:pt x="-4172" y="240374"/>
                    <a:pt x="1039" y="266036"/>
                  </a:cubicBezTo>
                  <a:cubicBezTo>
                    <a:pt x="4828" y="284694"/>
                    <a:pt x="19410" y="299277"/>
                    <a:pt x="38069" y="303066"/>
                  </a:cubicBezTo>
                  <a:lnTo>
                    <a:pt x="38069" y="376841"/>
                  </a:lnTo>
                  <a:cubicBezTo>
                    <a:pt x="12398" y="382007"/>
                    <a:pt x="-4225" y="407005"/>
                    <a:pt x="941" y="432676"/>
                  </a:cubicBezTo>
                  <a:cubicBezTo>
                    <a:pt x="6107" y="458347"/>
                    <a:pt x="31105" y="474970"/>
                    <a:pt x="56776" y="469804"/>
                  </a:cubicBezTo>
                  <a:cubicBezTo>
                    <a:pt x="82447" y="464638"/>
                    <a:pt x="99070" y="439640"/>
                    <a:pt x="93904" y="413969"/>
                  </a:cubicBezTo>
                  <a:cubicBezTo>
                    <a:pt x="92526" y="407118"/>
                    <a:pt x="89650" y="400657"/>
                    <a:pt x="85482" y="395048"/>
                  </a:cubicBezTo>
                  <a:cubicBezTo>
                    <a:pt x="86171" y="383618"/>
                    <a:pt x="93645" y="373715"/>
                    <a:pt x="104448" y="369919"/>
                  </a:cubicBezTo>
                  <a:lnTo>
                    <a:pt x="190645" y="336065"/>
                  </a:lnTo>
                  <a:cubicBezTo>
                    <a:pt x="206950" y="330067"/>
                    <a:pt x="217880" y="314652"/>
                    <a:pt x="218145" y="297281"/>
                  </a:cubicBezTo>
                  <a:lnTo>
                    <a:pt x="218145" y="234885"/>
                  </a:lnTo>
                  <a:cubicBezTo>
                    <a:pt x="243807" y="229675"/>
                    <a:pt x="260386" y="204647"/>
                    <a:pt x="255175" y="178985"/>
                  </a:cubicBezTo>
                  <a:cubicBezTo>
                    <a:pt x="250684" y="156870"/>
                    <a:pt x="231229" y="140984"/>
                    <a:pt x="208662" y="141007"/>
                  </a:cubicBezTo>
                  <a:close/>
                  <a:moveTo>
                    <a:pt x="19009" y="47508"/>
                  </a:moveTo>
                  <a:cubicBezTo>
                    <a:pt x="19009" y="31796"/>
                    <a:pt x="31746" y="19060"/>
                    <a:pt x="47457" y="19060"/>
                  </a:cubicBezTo>
                  <a:cubicBezTo>
                    <a:pt x="63168" y="19060"/>
                    <a:pt x="75905" y="31796"/>
                    <a:pt x="75905" y="47508"/>
                  </a:cubicBezTo>
                  <a:cubicBezTo>
                    <a:pt x="75905" y="63219"/>
                    <a:pt x="63168" y="75956"/>
                    <a:pt x="47457" y="75956"/>
                  </a:cubicBezTo>
                  <a:cubicBezTo>
                    <a:pt x="31746" y="75956"/>
                    <a:pt x="19009" y="63219"/>
                    <a:pt x="19009" y="47508"/>
                  </a:cubicBezTo>
                  <a:close/>
                  <a:moveTo>
                    <a:pt x="19009" y="256126"/>
                  </a:moveTo>
                  <a:cubicBezTo>
                    <a:pt x="19009" y="240415"/>
                    <a:pt x="31746" y="227678"/>
                    <a:pt x="47457" y="227678"/>
                  </a:cubicBezTo>
                  <a:cubicBezTo>
                    <a:pt x="63168" y="227678"/>
                    <a:pt x="75905" y="240415"/>
                    <a:pt x="75905" y="256126"/>
                  </a:cubicBezTo>
                  <a:cubicBezTo>
                    <a:pt x="75905" y="271838"/>
                    <a:pt x="63168" y="284575"/>
                    <a:pt x="47457" y="284575"/>
                  </a:cubicBezTo>
                  <a:cubicBezTo>
                    <a:pt x="31929" y="284577"/>
                    <a:pt x="19268" y="272127"/>
                    <a:pt x="19009" y="256601"/>
                  </a:cubicBezTo>
                  <a:close/>
                  <a:moveTo>
                    <a:pt x="47457" y="451280"/>
                  </a:moveTo>
                  <a:cubicBezTo>
                    <a:pt x="31746" y="451280"/>
                    <a:pt x="19009" y="438543"/>
                    <a:pt x="19009" y="422832"/>
                  </a:cubicBezTo>
                  <a:cubicBezTo>
                    <a:pt x="19009" y="407120"/>
                    <a:pt x="31746" y="394384"/>
                    <a:pt x="47457" y="394384"/>
                  </a:cubicBezTo>
                  <a:cubicBezTo>
                    <a:pt x="63168" y="394384"/>
                    <a:pt x="75905" y="407120"/>
                    <a:pt x="75905" y="422832"/>
                  </a:cubicBezTo>
                  <a:cubicBezTo>
                    <a:pt x="76167" y="438541"/>
                    <a:pt x="63644" y="451488"/>
                    <a:pt x="47935" y="451750"/>
                  </a:cubicBezTo>
                  <a:cubicBezTo>
                    <a:pt x="47776" y="451753"/>
                    <a:pt x="47616" y="451754"/>
                    <a:pt x="47457" y="451754"/>
                  </a:cubicBezTo>
                  <a:close/>
                  <a:moveTo>
                    <a:pt x="208662" y="216394"/>
                  </a:moveTo>
                  <a:cubicBezTo>
                    <a:pt x="192951" y="216394"/>
                    <a:pt x="180214" y="203658"/>
                    <a:pt x="180214" y="187946"/>
                  </a:cubicBezTo>
                  <a:cubicBezTo>
                    <a:pt x="180214" y="172235"/>
                    <a:pt x="192951" y="159498"/>
                    <a:pt x="208662" y="159498"/>
                  </a:cubicBezTo>
                  <a:cubicBezTo>
                    <a:pt x="224374" y="159498"/>
                    <a:pt x="237110" y="172235"/>
                    <a:pt x="237110" y="187946"/>
                  </a:cubicBezTo>
                  <a:cubicBezTo>
                    <a:pt x="237372" y="203655"/>
                    <a:pt x="224850" y="216602"/>
                    <a:pt x="209140" y="216864"/>
                  </a:cubicBezTo>
                  <a:cubicBezTo>
                    <a:pt x="208981" y="216867"/>
                    <a:pt x="208822" y="216868"/>
                    <a:pt x="208662" y="216868"/>
                  </a:cubicBezTo>
                  <a:close/>
                </a:path>
              </a:pathLst>
            </a:custGeom>
            <a:solidFill>
              <a:srgbClr val="FFFFFF"/>
            </a:solidFill>
            <a:ln w="9398" cap="flat">
              <a:noFill/>
              <a:prstDash val="solid"/>
              <a:miter/>
            </a:ln>
          </p:spPr>
          <p:txBody>
            <a:bodyPr rtlCol="0" anchor="ctr"/>
            <a:lstStyle/>
            <a:p>
              <a:pPr defTabSz="731534">
                <a:defRPr/>
              </a:pPr>
              <a:endParaRPr lang="en-US">
                <a:solidFill>
                  <a:srgbClr val="FFFFFF"/>
                </a:solidFill>
              </a:endParaRPr>
            </a:p>
          </p:txBody>
        </p:sp>
        <p:sp>
          <p:nvSpPr>
            <p:cNvPr id="120" name="Freeform: Shape 24">
              <a:extLst>
                <a:ext uri="{FF2B5EF4-FFF2-40B4-BE49-F238E27FC236}">
                  <a16:creationId xmlns:a16="http://schemas.microsoft.com/office/drawing/2014/main" id="{117737CC-3718-A641-AB2A-805E530CE8A8}"/>
                </a:ext>
              </a:extLst>
            </p:cNvPr>
            <p:cNvSpPr/>
            <p:nvPr/>
          </p:nvSpPr>
          <p:spPr>
            <a:xfrm>
              <a:off x="1075277" y="1581582"/>
              <a:ext cx="274997" cy="379307"/>
            </a:xfrm>
            <a:custGeom>
              <a:avLst/>
              <a:gdLst>
                <a:gd name="connsiteX0" fmla="*/ 265515 w 274997"/>
                <a:gd name="connsiteY0" fmla="*/ 379307 h 379306"/>
                <a:gd name="connsiteX1" fmla="*/ 9483 w 274997"/>
                <a:gd name="connsiteY1" fmla="*/ 379307 h 379306"/>
                <a:gd name="connsiteX2" fmla="*/ 0 w 274997"/>
                <a:gd name="connsiteY2" fmla="*/ 369824 h 379306"/>
                <a:gd name="connsiteX3" fmla="*/ 0 w 274997"/>
                <a:gd name="connsiteY3" fmla="*/ 265515 h 379306"/>
                <a:gd name="connsiteX4" fmla="*/ 18965 w 274997"/>
                <a:gd name="connsiteY4" fmla="*/ 265515 h 379306"/>
                <a:gd name="connsiteX5" fmla="*/ 18965 w 274997"/>
                <a:gd name="connsiteY5" fmla="*/ 360341 h 379306"/>
                <a:gd name="connsiteX6" fmla="*/ 256032 w 274997"/>
                <a:gd name="connsiteY6" fmla="*/ 360341 h 379306"/>
                <a:gd name="connsiteX7" fmla="*/ 256032 w 274997"/>
                <a:gd name="connsiteY7" fmla="*/ 18965 h 379306"/>
                <a:gd name="connsiteX8" fmla="*/ 18965 w 274997"/>
                <a:gd name="connsiteY8" fmla="*/ 18965 h 379306"/>
                <a:gd name="connsiteX9" fmla="*/ 18965 w 274997"/>
                <a:gd name="connsiteY9" fmla="*/ 0 h 379306"/>
                <a:gd name="connsiteX10" fmla="*/ 265515 w 274997"/>
                <a:gd name="connsiteY10" fmla="*/ 0 h 379306"/>
                <a:gd name="connsiteX11" fmla="*/ 274997 w 274997"/>
                <a:gd name="connsiteY11" fmla="*/ 9483 h 379306"/>
                <a:gd name="connsiteX12" fmla="*/ 274997 w 274997"/>
                <a:gd name="connsiteY12" fmla="*/ 369824 h 379306"/>
                <a:gd name="connsiteX13" fmla="*/ 265515 w 274997"/>
                <a:gd name="connsiteY13" fmla="*/ 379307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997" h="379306">
                  <a:moveTo>
                    <a:pt x="265515" y="379307"/>
                  </a:moveTo>
                  <a:lnTo>
                    <a:pt x="9483" y="379307"/>
                  </a:lnTo>
                  <a:cubicBezTo>
                    <a:pt x="4246" y="379307"/>
                    <a:pt x="0" y="375061"/>
                    <a:pt x="0" y="369824"/>
                  </a:cubicBezTo>
                  <a:lnTo>
                    <a:pt x="0" y="265515"/>
                  </a:lnTo>
                  <a:lnTo>
                    <a:pt x="18965" y="265515"/>
                  </a:lnTo>
                  <a:lnTo>
                    <a:pt x="18965" y="360341"/>
                  </a:lnTo>
                  <a:lnTo>
                    <a:pt x="256032" y="360341"/>
                  </a:lnTo>
                  <a:lnTo>
                    <a:pt x="256032" y="18965"/>
                  </a:lnTo>
                  <a:lnTo>
                    <a:pt x="18965" y="18965"/>
                  </a:lnTo>
                  <a:lnTo>
                    <a:pt x="18965" y="0"/>
                  </a:lnTo>
                  <a:lnTo>
                    <a:pt x="265515" y="0"/>
                  </a:lnTo>
                  <a:cubicBezTo>
                    <a:pt x="270752" y="0"/>
                    <a:pt x="274997" y="4246"/>
                    <a:pt x="274997" y="9483"/>
                  </a:cubicBezTo>
                  <a:lnTo>
                    <a:pt x="274997" y="369824"/>
                  </a:lnTo>
                  <a:cubicBezTo>
                    <a:pt x="274997" y="375061"/>
                    <a:pt x="270752" y="379307"/>
                    <a:pt x="265515" y="379307"/>
                  </a:cubicBezTo>
                  <a:close/>
                </a:path>
              </a:pathLst>
            </a:custGeom>
            <a:solidFill>
              <a:srgbClr val="FFFFFF"/>
            </a:solidFill>
            <a:ln w="9398" cap="flat">
              <a:noFill/>
              <a:prstDash val="solid"/>
              <a:miter/>
            </a:ln>
          </p:spPr>
          <p:txBody>
            <a:bodyPr rtlCol="0" anchor="ctr"/>
            <a:lstStyle/>
            <a:p>
              <a:pPr defTabSz="731534">
                <a:defRPr/>
              </a:pPr>
              <a:endParaRPr lang="en-US">
                <a:solidFill>
                  <a:srgbClr val="FFFFFF"/>
                </a:solidFill>
              </a:endParaRPr>
            </a:p>
          </p:txBody>
        </p:sp>
        <p:sp>
          <p:nvSpPr>
            <p:cNvPr id="121" name="Freeform: Shape 25">
              <a:extLst>
                <a:ext uri="{FF2B5EF4-FFF2-40B4-BE49-F238E27FC236}">
                  <a16:creationId xmlns:a16="http://schemas.microsoft.com/office/drawing/2014/main" id="{06421B8D-7526-2B40-9720-23ED2933E4CD}"/>
                </a:ext>
              </a:extLst>
            </p:cNvPr>
            <p:cNvSpPr/>
            <p:nvPr/>
          </p:nvSpPr>
          <p:spPr>
            <a:xfrm>
              <a:off x="1127413" y="1730460"/>
              <a:ext cx="56896" cy="75861"/>
            </a:xfrm>
            <a:custGeom>
              <a:avLst/>
              <a:gdLst>
                <a:gd name="connsiteX0" fmla="*/ 40985 w 56896"/>
                <a:gd name="connsiteY0" fmla="*/ 83163 h 75861"/>
                <a:gd name="connsiteX1" fmla="*/ 2864 w 56896"/>
                <a:gd name="connsiteY1" fmla="*/ 46181 h 75861"/>
                <a:gd name="connsiteX2" fmla="*/ 19 w 56896"/>
                <a:gd name="connsiteY2" fmla="*/ 38784 h 75861"/>
                <a:gd name="connsiteX3" fmla="*/ 3812 w 56896"/>
                <a:gd name="connsiteY3" fmla="*/ 31862 h 75861"/>
                <a:gd name="connsiteX4" fmla="*/ 46390 w 56896"/>
                <a:gd name="connsiteY4" fmla="*/ 0 h 75861"/>
                <a:gd name="connsiteX5" fmla="*/ 57769 w 56896"/>
                <a:gd name="connsiteY5" fmla="*/ 15172 h 75861"/>
                <a:gd name="connsiteX6" fmla="*/ 24105 w 56896"/>
                <a:gd name="connsiteY6" fmla="*/ 40396 h 75861"/>
                <a:gd name="connsiteX7" fmla="*/ 54165 w 56896"/>
                <a:gd name="connsiteY7" fmla="*/ 69698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6" h="75861">
                  <a:moveTo>
                    <a:pt x="40985" y="83163"/>
                  </a:moveTo>
                  <a:lnTo>
                    <a:pt x="2864" y="46181"/>
                  </a:lnTo>
                  <a:cubicBezTo>
                    <a:pt x="882" y="44248"/>
                    <a:pt x="-157" y="41547"/>
                    <a:pt x="19" y="38784"/>
                  </a:cubicBezTo>
                  <a:cubicBezTo>
                    <a:pt x="218" y="36035"/>
                    <a:pt x="1602" y="33508"/>
                    <a:pt x="3812" y="31862"/>
                  </a:cubicBezTo>
                  <a:lnTo>
                    <a:pt x="46390" y="0"/>
                  </a:lnTo>
                  <a:lnTo>
                    <a:pt x="57769" y="15172"/>
                  </a:lnTo>
                  <a:lnTo>
                    <a:pt x="24105" y="40396"/>
                  </a:lnTo>
                  <a:lnTo>
                    <a:pt x="54165" y="69698"/>
                  </a:lnTo>
                  <a:close/>
                </a:path>
              </a:pathLst>
            </a:custGeom>
            <a:solidFill>
              <a:srgbClr val="FF9900"/>
            </a:solidFill>
            <a:ln w="9398" cap="flat">
              <a:noFill/>
              <a:prstDash val="solid"/>
              <a:miter/>
            </a:ln>
          </p:spPr>
          <p:txBody>
            <a:bodyPr rtlCol="0" anchor="ctr"/>
            <a:lstStyle/>
            <a:p>
              <a:pPr defTabSz="731534">
                <a:defRPr/>
              </a:pPr>
              <a:endParaRPr lang="en-US">
                <a:solidFill>
                  <a:srgbClr val="FFFFFF"/>
                </a:solidFill>
              </a:endParaRPr>
            </a:p>
          </p:txBody>
        </p:sp>
        <p:sp>
          <p:nvSpPr>
            <p:cNvPr id="122" name="Freeform: Shape 27">
              <a:extLst>
                <a:ext uri="{FF2B5EF4-FFF2-40B4-BE49-F238E27FC236}">
                  <a16:creationId xmlns:a16="http://schemas.microsoft.com/office/drawing/2014/main" id="{E12C1620-E1FC-2748-9266-9964FE723FE1}"/>
                </a:ext>
              </a:extLst>
            </p:cNvPr>
            <p:cNvSpPr/>
            <p:nvPr/>
          </p:nvSpPr>
          <p:spPr>
            <a:xfrm>
              <a:off x="1249853" y="1736339"/>
              <a:ext cx="56896" cy="75861"/>
            </a:xfrm>
            <a:custGeom>
              <a:avLst/>
              <a:gdLst>
                <a:gd name="connsiteX0" fmla="*/ 11379 w 56896"/>
                <a:gd name="connsiteY0" fmla="*/ 83353 h 75861"/>
                <a:gd name="connsiteX1" fmla="*/ 0 w 56896"/>
                <a:gd name="connsiteY1" fmla="*/ 68180 h 75861"/>
                <a:gd name="connsiteX2" fmla="*/ 33663 w 56896"/>
                <a:gd name="connsiteY2" fmla="*/ 42956 h 75861"/>
                <a:gd name="connsiteX3" fmla="*/ 3603 w 56896"/>
                <a:gd name="connsiteY3" fmla="*/ 13655 h 75861"/>
                <a:gd name="connsiteX4" fmla="*/ 16784 w 56896"/>
                <a:gd name="connsiteY4" fmla="*/ 0 h 75861"/>
                <a:gd name="connsiteX5" fmla="*/ 54715 w 56896"/>
                <a:gd name="connsiteY5" fmla="*/ 37077 h 75861"/>
                <a:gd name="connsiteX6" fmla="*/ 54913 w 56896"/>
                <a:gd name="connsiteY6" fmla="*/ 50486 h 75861"/>
                <a:gd name="connsiteX7" fmla="*/ 53767 w 56896"/>
                <a:gd name="connsiteY7" fmla="*/ 51491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96" h="75861">
                  <a:moveTo>
                    <a:pt x="11379" y="83353"/>
                  </a:moveTo>
                  <a:lnTo>
                    <a:pt x="0" y="68180"/>
                  </a:lnTo>
                  <a:lnTo>
                    <a:pt x="33663" y="42956"/>
                  </a:lnTo>
                  <a:lnTo>
                    <a:pt x="3603" y="13655"/>
                  </a:lnTo>
                  <a:lnTo>
                    <a:pt x="16784" y="0"/>
                  </a:lnTo>
                  <a:lnTo>
                    <a:pt x="54715" y="37077"/>
                  </a:lnTo>
                  <a:cubicBezTo>
                    <a:pt x="58472" y="40725"/>
                    <a:pt x="58561" y="46729"/>
                    <a:pt x="54913" y="50486"/>
                  </a:cubicBezTo>
                  <a:cubicBezTo>
                    <a:pt x="54558" y="50851"/>
                    <a:pt x="54175" y="51187"/>
                    <a:pt x="53767" y="51491"/>
                  </a:cubicBezTo>
                  <a:close/>
                </a:path>
              </a:pathLst>
            </a:custGeom>
            <a:solidFill>
              <a:srgbClr val="FF9900"/>
            </a:solidFill>
            <a:ln w="9398" cap="flat">
              <a:noFill/>
              <a:prstDash val="solid"/>
              <a:miter/>
            </a:ln>
          </p:spPr>
          <p:txBody>
            <a:bodyPr rtlCol="0" anchor="ctr"/>
            <a:lstStyle/>
            <a:p>
              <a:pPr defTabSz="731534">
                <a:defRPr/>
              </a:pPr>
              <a:endParaRPr lang="en-US">
                <a:solidFill>
                  <a:srgbClr val="FFFFFF"/>
                </a:solidFill>
              </a:endParaRPr>
            </a:p>
          </p:txBody>
        </p:sp>
        <p:sp>
          <p:nvSpPr>
            <p:cNvPr id="123" name="Freeform: Shape 28">
              <a:extLst>
                <a:ext uri="{FF2B5EF4-FFF2-40B4-BE49-F238E27FC236}">
                  <a16:creationId xmlns:a16="http://schemas.microsoft.com/office/drawing/2014/main" id="{BA90D420-CB3C-5641-84B4-088026133346}"/>
                </a:ext>
              </a:extLst>
            </p:cNvPr>
            <p:cNvSpPr/>
            <p:nvPr/>
          </p:nvSpPr>
          <p:spPr>
            <a:xfrm>
              <a:off x="1181287" y="1715218"/>
              <a:ext cx="66379" cy="123275"/>
            </a:xfrm>
            <a:custGeom>
              <a:avLst/>
              <a:gdLst>
                <a:gd name="connsiteX0" fmla="*/ 0 w 66378"/>
                <a:gd name="connsiteY0" fmla="*/ 123452 h 123274"/>
                <a:gd name="connsiteX1" fmla="*/ 54243 w 66378"/>
                <a:gd name="connsiteY1" fmla="*/ 0 h 123274"/>
                <a:gd name="connsiteX2" fmla="*/ 71606 w 66378"/>
                <a:gd name="connsiteY2" fmla="*/ 7629 h 123274"/>
                <a:gd name="connsiteX3" fmla="*/ 17363 w 66378"/>
                <a:gd name="connsiteY3" fmla="*/ 131081 h 123274"/>
              </a:gdLst>
              <a:ahLst/>
              <a:cxnLst>
                <a:cxn ang="0">
                  <a:pos x="connsiteX0" y="connsiteY0"/>
                </a:cxn>
                <a:cxn ang="0">
                  <a:pos x="connsiteX1" y="connsiteY1"/>
                </a:cxn>
                <a:cxn ang="0">
                  <a:pos x="connsiteX2" y="connsiteY2"/>
                </a:cxn>
                <a:cxn ang="0">
                  <a:pos x="connsiteX3" y="connsiteY3"/>
                </a:cxn>
              </a:cxnLst>
              <a:rect l="l" t="t" r="r" b="b"/>
              <a:pathLst>
                <a:path w="66378" h="123274">
                  <a:moveTo>
                    <a:pt x="0" y="123452"/>
                  </a:moveTo>
                  <a:lnTo>
                    <a:pt x="54243" y="0"/>
                  </a:lnTo>
                  <a:lnTo>
                    <a:pt x="71606" y="7629"/>
                  </a:lnTo>
                  <a:lnTo>
                    <a:pt x="17363" y="131081"/>
                  </a:lnTo>
                  <a:close/>
                </a:path>
              </a:pathLst>
            </a:custGeom>
            <a:solidFill>
              <a:srgbClr val="FF9900"/>
            </a:solidFill>
            <a:ln w="9398" cap="flat">
              <a:noFill/>
              <a:prstDash val="solid"/>
              <a:miter/>
            </a:ln>
          </p:spPr>
          <p:txBody>
            <a:bodyPr rtlCol="0" anchor="ctr"/>
            <a:lstStyle/>
            <a:p>
              <a:pPr defTabSz="731534">
                <a:defRPr/>
              </a:pPr>
              <a:endParaRPr lang="en-US">
                <a:solidFill>
                  <a:srgbClr val="FFFFFF"/>
                </a:solidFill>
              </a:endParaRPr>
            </a:p>
          </p:txBody>
        </p:sp>
        <p:sp>
          <p:nvSpPr>
            <p:cNvPr id="125" name="Freeform: Shape 29">
              <a:extLst>
                <a:ext uri="{FF2B5EF4-FFF2-40B4-BE49-F238E27FC236}">
                  <a16:creationId xmlns:a16="http://schemas.microsoft.com/office/drawing/2014/main" id="{E98B4F92-61C9-ED43-82A8-0FD6BF601CC2}"/>
                </a:ext>
              </a:extLst>
            </p:cNvPr>
            <p:cNvSpPr/>
            <p:nvPr/>
          </p:nvSpPr>
          <p:spPr>
            <a:xfrm>
              <a:off x="980451" y="1553134"/>
              <a:ext cx="66379" cy="66379"/>
            </a:xfrm>
            <a:custGeom>
              <a:avLst/>
              <a:gdLst>
                <a:gd name="connsiteX0" fmla="*/ 73111 w 66378"/>
                <a:gd name="connsiteY0" fmla="*/ 59646 h 66378"/>
                <a:gd name="connsiteX1" fmla="*/ 66379 w 66378"/>
                <a:gd name="connsiteY1" fmla="*/ 66379 h 66378"/>
                <a:gd name="connsiteX2" fmla="*/ 59646 w 66378"/>
                <a:gd name="connsiteY2" fmla="*/ 73111 h 66378"/>
                <a:gd name="connsiteX3" fmla="*/ 18965 w 66378"/>
                <a:gd name="connsiteY3" fmla="*/ 32431 h 66378"/>
                <a:gd name="connsiteX4" fmla="*/ 18965 w 66378"/>
                <a:gd name="connsiteY4" fmla="*/ 66379 h 66378"/>
                <a:gd name="connsiteX5" fmla="*/ 0 w 66378"/>
                <a:gd name="connsiteY5" fmla="*/ 66379 h 66378"/>
                <a:gd name="connsiteX6" fmla="*/ 0 w 66378"/>
                <a:gd name="connsiteY6" fmla="*/ 9483 h 66378"/>
                <a:gd name="connsiteX7" fmla="*/ 9483 w 66378"/>
                <a:gd name="connsiteY7" fmla="*/ 0 h 66378"/>
                <a:gd name="connsiteX8" fmla="*/ 66379 w 66378"/>
                <a:gd name="connsiteY8" fmla="*/ 0 h 66378"/>
                <a:gd name="connsiteX9" fmla="*/ 66379 w 66378"/>
                <a:gd name="connsiteY9" fmla="*/ 18965 h 66378"/>
                <a:gd name="connsiteX10" fmla="*/ 32431 w 66378"/>
                <a:gd name="connsiteY10" fmla="*/ 18965 h 6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78" h="66378">
                  <a:moveTo>
                    <a:pt x="73111" y="59646"/>
                  </a:moveTo>
                  <a:lnTo>
                    <a:pt x="66379" y="66379"/>
                  </a:lnTo>
                  <a:lnTo>
                    <a:pt x="59646" y="73111"/>
                  </a:lnTo>
                  <a:lnTo>
                    <a:pt x="18965" y="32431"/>
                  </a:lnTo>
                  <a:lnTo>
                    <a:pt x="18965" y="66379"/>
                  </a:lnTo>
                  <a:lnTo>
                    <a:pt x="0" y="66379"/>
                  </a:lnTo>
                  <a:lnTo>
                    <a:pt x="0" y="9483"/>
                  </a:lnTo>
                  <a:cubicBezTo>
                    <a:pt x="0" y="4246"/>
                    <a:pt x="4246" y="0"/>
                    <a:pt x="9483" y="0"/>
                  </a:cubicBezTo>
                  <a:lnTo>
                    <a:pt x="66379" y="0"/>
                  </a:lnTo>
                  <a:lnTo>
                    <a:pt x="66379" y="18965"/>
                  </a:lnTo>
                  <a:lnTo>
                    <a:pt x="32431" y="18965"/>
                  </a:lnTo>
                  <a:close/>
                </a:path>
              </a:pathLst>
            </a:custGeom>
            <a:solidFill>
              <a:srgbClr val="FF9900"/>
            </a:solidFill>
            <a:ln w="9398" cap="flat">
              <a:noFill/>
              <a:prstDash val="solid"/>
              <a:miter/>
            </a:ln>
          </p:spPr>
          <p:txBody>
            <a:bodyPr rtlCol="0" anchor="ctr"/>
            <a:lstStyle/>
            <a:p>
              <a:pPr defTabSz="731534">
                <a:defRPr/>
              </a:pPr>
              <a:endParaRPr lang="en-US">
                <a:solidFill>
                  <a:srgbClr val="FFFFFF"/>
                </a:solidFill>
              </a:endParaRPr>
            </a:p>
          </p:txBody>
        </p:sp>
      </p:grpSp>
      <p:grpSp>
        <p:nvGrpSpPr>
          <p:cNvPr id="126" name="Group 13">
            <a:extLst>
              <a:ext uri="{FF2B5EF4-FFF2-40B4-BE49-F238E27FC236}">
                <a16:creationId xmlns:a16="http://schemas.microsoft.com/office/drawing/2014/main" id="{98F68EF6-B236-3144-8448-92FF86F5D836}"/>
              </a:ext>
            </a:extLst>
          </p:cNvPr>
          <p:cNvGrpSpPr>
            <a:grpSpLocks noChangeAspect="1"/>
          </p:cNvGrpSpPr>
          <p:nvPr/>
        </p:nvGrpSpPr>
        <p:grpSpPr bwMode="auto">
          <a:xfrm>
            <a:off x="3144684" y="3716272"/>
            <a:ext cx="1525479" cy="1062291"/>
            <a:chOff x="2727" y="1515"/>
            <a:chExt cx="303" cy="211"/>
          </a:xfrm>
        </p:grpSpPr>
        <p:sp>
          <p:nvSpPr>
            <p:cNvPr id="127" name="Freeform 14">
              <a:extLst>
                <a:ext uri="{FF2B5EF4-FFF2-40B4-BE49-F238E27FC236}">
                  <a16:creationId xmlns:a16="http://schemas.microsoft.com/office/drawing/2014/main" id="{6481770D-A314-1E44-B388-15171B9F5794}"/>
                </a:ext>
              </a:extLst>
            </p:cNvPr>
            <p:cNvSpPr>
              <a:spLocks/>
            </p:cNvSpPr>
            <p:nvPr/>
          </p:nvSpPr>
          <p:spPr bwMode="auto">
            <a:xfrm>
              <a:off x="2959" y="1610"/>
              <a:ext cx="71" cy="116"/>
            </a:xfrm>
            <a:custGeom>
              <a:avLst/>
              <a:gdLst>
                <a:gd name="T0" fmla="*/ 36 w 41"/>
                <a:gd name="T1" fmla="*/ 0 h 67"/>
                <a:gd name="T2" fmla="*/ 5 w 41"/>
                <a:gd name="T3" fmla="*/ 0 h 67"/>
                <a:gd name="T4" fmla="*/ 0 w 41"/>
                <a:gd name="T5" fmla="*/ 5 h 67"/>
                <a:gd name="T6" fmla="*/ 0 w 41"/>
                <a:gd name="T7" fmla="*/ 62 h 67"/>
                <a:gd name="T8" fmla="*/ 5 w 41"/>
                <a:gd name="T9" fmla="*/ 67 h 67"/>
                <a:gd name="T10" fmla="*/ 36 w 41"/>
                <a:gd name="T11" fmla="*/ 67 h 67"/>
                <a:gd name="T12" fmla="*/ 41 w 41"/>
                <a:gd name="T13" fmla="*/ 62 h 67"/>
                <a:gd name="T14" fmla="*/ 41 w 41"/>
                <a:gd name="T15" fmla="*/ 5 h 67"/>
                <a:gd name="T16" fmla="*/ 36 w 41"/>
                <a:gd name="T1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67">
                  <a:moveTo>
                    <a:pt x="36" y="0"/>
                  </a:moveTo>
                  <a:cubicBezTo>
                    <a:pt x="5" y="0"/>
                    <a:pt x="5" y="0"/>
                    <a:pt x="5" y="0"/>
                  </a:cubicBezTo>
                  <a:cubicBezTo>
                    <a:pt x="2" y="0"/>
                    <a:pt x="0" y="2"/>
                    <a:pt x="0" y="5"/>
                  </a:cubicBezTo>
                  <a:cubicBezTo>
                    <a:pt x="0" y="62"/>
                    <a:pt x="0" y="62"/>
                    <a:pt x="0" y="62"/>
                  </a:cubicBezTo>
                  <a:cubicBezTo>
                    <a:pt x="0" y="65"/>
                    <a:pt x="2" y="67"/>
                    <a:pt x="5" y="67"/>
                  </a:cubicBezTo>
                  <a:cubicBezTo>
                    <a:pt x="36" y="67"/>
                    <a:pt x="36" y="67"/>
                    <a:pt x="36" y="67"/>
                  </a:cubicBezTo>
                  <a:cubicBezTo>
                    <a:pt x="39" y="67"/>
                    <a:pt x="41" y="65"/>
                    <a:pt x="41" y="62"/>
                  </a:cubicBezTo>
                  <a:cubicBezTo>
                    <a:pt x="41" y="5"/>
                    <a:pt x="41" y="5"/>
                    <a:pt x="41" y="5"/>
                  </a:cubicBezTo>
                  <a:cubicBezTo>
                    <a:pt x="41" y="2"/>
                    <a:pt x="39" y="0"/>
                    <a:pt x="36" y="0"/>
                  </a:cubicBezTo>
                  <a:close/>
                </a:path>
              </a:pathLst>
            </a:cu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28" name="Line 15">
              <a:extLst>
                <a:ext uri="{FF2B5EF4-FFF2-40B4-BE49-F238E27FC236}">
                  <a16:creationId xmlns:a16="http://schemas.microsoft.com/office/drawing/2014/main" id="{52D64F36-D0E2-5E43-9DB1-1699CE5F7D0A}"/>
                </a:ext>
              </a:extLst>
            </p:cNvPr>
            <p:cNvSpPr>
              <a:spLocks noChangeShapeType="1"/>
            </p:cNvSpPr>
            <p:nvPr/>
          </p:nvSpPr>
          <p:spPr bwMode="auto">
            <a:xfrm>
              <a:off x="2959" y="1627"/>
              <a:ext cx="71" cy="0"/>
            </a:xfrm>
            <a:prstGeom prst="line">
              <a:avLst/>
            </a:pr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29" name="Line 16">
              <a:extLst>
                <a:ext uri="{FF2B5EF4-FFF2-40B4-BE49-F238E27FC236}">
                  <a16:creationId xmlns:a16="http://schemas.microsoft.com/office/drawing/2014/main" id="{43ADC7FC-91AC-1E44-A2F9-F67B1D419A5C}"/>
                </a:ext>
              </a:extLst>
            </p:cNvPr>
            <p:cNvSpPr>
              <a:spLocks noChangeShapeType="1"/>
            </p:cNvSpPr>
            <p:nvPr/>
          </p:nvSpPr>
          <p:spPr bwMode="auto">
            <a:xfrm>
              <a:off x="2959" y="1710"/>
              <a:ext cx="71" cy="0"/>
            </a:xfrm>
            <a:prstGeom prst="line">
              <a:avLst/>
            </a:pr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0" name="Freeform 17">
              <a:extLst>
                <a:ext uri="{FF2B5EF4-FFF2-40B4-BE49-F238E27FC236}">
                  <a16:creationId xmlns:a16="http://schemas.microsoft.com/office/drawing/2014/main" id="{4829644F-6867-C144-A345-ABC2146EE47E}"/>
                </a:ext>
              </a:extLst>
            </p:cNvPr>
            <p:cNvSpPr>
              <a:spLocks/>
            </p:cNvSpPr>
            <p:nvPr/>
          </p:nvSpPr>
          <p:spPr bwMode="auto">
            <a:xfrm>
              <a:off x="2746" y="1710"/>
              <a:ext cx="241" cy="16"/>
            </a:xfrm>
            <a:custGeom>
              <a:avLst/>
              <a:gdLst>
                <a:gd name="T0" fmla="*/ 140 w 140"/>
                <a:gd name="T1" fmla="*/ 9 h 9"/>
                <a:gd name="T2" fmla="*/ 10 w 140"/>
                <a:gd name="T3" fmla="*/ 9 h 9"/>
                <a:gd name="T4" fmla="*/ 0 w 140"/>
                <a:gd name="T5" fmla="*/ 0 h 9"/>
                <a:gd name="T6" fmla="*/ 0 w 140"/>
                <a:gd name="T7" fmla="*/ 0 h 9"/>
                <a:gd name="T8" fmla="*/ 124 w 140"/>
                <a:gd name="T9" fmla="*/ 0 h 9"/>
              </a:gdLst>
              <a:ahLst/>
              <a:cxnLst>
                <a:cxn ang="0">
                  <a:pos x="T0" y="T1"/>
                </a:cxn>
                <a:cxn ang="0">
                  <a:pos x="T2" y="T3"/>
                </a:cxn>
                <a:cxn ang="0">
                  <a:pos x="T4" y="T5"/>
                </a:cxn>
                <a:cxn ang="0">
                  <a:pos x="T6" y="T7"/>
                </a:cxn>
                <a:cxn ang="0">
                  <a:pos x="T8" y="T9"/>
                </a:cxn>
              </a:cxnLst>
              <a:rect l="0" t="0" r="r" b="b"/>
              <a:pathLst>
                <a:path w="140" h="9">
                  <a:moveTo>
                    <a:pt x="140" y="9"/>
                  </a:moveTo>
                  <a:cubicBezTo>
                    <a:pt x="10" y="9"/>
                    <a:pt x="10" y="9"/>
                    <a:pt x="10" y="9"/>
                  </a:cubicBezTo>
                  <a:cubicBezTo>
                    <a:pt x="4" y="9"/>
                    <a:pt x="0" y="5"/>
                    <a:pt x="0" y="0"/>
                  </a:cubicBezTo>
                  <a:cubicBezTo>
                    <a:pt x="0" y="0"/>
                    <a:pt x="0" y="0"/>
                    <a:pt x="0" y="0"/>
                  </a:cubicBezTo>
                  <a:cubicBezTo>
                    <a:pt x="124" y="0"/>
                    <a:pt x="124" y="0"/>
                    <a:pt x="124" y="0"/>
                  </a:cubicBezTo>
                </a:path>
              </a:pathLst>
            </a:cu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1" name="Line 18">
              <a:extLst>
                <a:ext uri="{FF2B5EF4-FFF2-40B4-BE49-F238E27FC236}">
                  <a16:creationId xmlns:a16="http://schemas.microsoft.com/office/drawing/2014/main" id="{985C56C2-B228-8A4B-A179-9A85216D9158}"/>
                </a:ext>
              </a:extLst>
            </p:cNvPr>
            <p:cNvSpPr>
              <a:spLocks noChangeShapeType="1"/>
            </p:cNvSpPr>
            <p:nvPr/>
          </p:nvSpPr>
          <p:spPr bwMode="auto">
            <a:xfrm>
              <a:off x="2780" y="1618"/>
              <a:ext cx="0" cy="90"/>
            </a:xfrm>
            <a:prstGeom prst="line">
              <a:avLst/>
            </a:pr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2" name="Freeform 19">
              <a:extLst>
                <a:ext uri="{FF2B5EF4-FFF2-40B4-BE49-F238E27FC236}">
                  <a16:creationId xmlns:a16="http://schemas.microsoft.com/office/drawing/2014/main" id="{DF2AE410-F217-0B4E-9EDF-CA6E69B18E52}"/>
                </a:ext>
              </a:extLst>
            </p:cNvPr>
            <p:cNvSpPr>
              <a:spLocks/>
            </p:cNvSpPr>
            <p:nvPr/>
          </p:nvSpPr>
          <p:spPr bwMode="auto">
            <a:xfrm>
              <a:off x="2832" y="1566"/>
              <a:ext cx="153" cy="44"/>
            </a:xfrm>
            <a:custGeom>
              <a:avLst/>
              <a:gdLst>
                <a:gd name="T0" fmla="*/ 153 w 153"/>
                <a:gd name="T1" fmla="*/ 44 h 44"/>
                <a:gd name="T2" fmla="*/ 153 w 153"/>
                <a:gd name="T3" fmla="*/ 0 h 44"/>
                <a:gd name="T4" fmla="*/ 0 w 153"/>
                <a:gd name="T5" fmla="*/ 0 h 44"/>
              </a:gdLst>
              <a:ahLst/>
              <a:cxnLst>
                <a:cxn ang="0">
                  <a:pos x="T0" y="T1"/>
                </a:cxn>
                <a:cxn ang="0">
                  <a:pos x="T2" y="T3"/>
                </a:cxn>
                <a:cxn ang="0">
                  <a:pos x="T4" y="T5"/>
                </a:cxn>
              </a:cxnLst>
              <a:rect l="0" t="0" r="r" b="b"/>
              <a:pathLst>
                <a:path w="153" h="44">
                  <a:moveTo>
                    <a:pt x="153" y="44"/>
                  </a:moveTo>
                  <a:lnTo>
                    <a:pt x="153" y="0"/>
                  </a:lnTo>
                  <a:lnTo>
                    <a:pt x="0" y="0"/>
                  </a:lnTo>
                </a:path>
              </a:pathLst>
            </a:cu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3" name="Line 20">
              <a:extLst>
                <a:ext uri="{FF2B5EF4-FFF2-40B4-BE49-F238E27FC236}">
                  <a16:creationId xmlns:a16="http://schemas.microsoft.com/office/drawing/2014/main" id="{49181F01-1758-384A-A1B2-1F0897611633}"/>
                </a:ext>
              </a:extLst>
            </p:cNvPr>
            <p:cNvSpPr>
              <a:spLocks noChangeShapeType="1"/>
            </p:cNvSpPr>
            <p:nvPr/>
          </p:nvSpPr>
          <p:spPr bwMode="auto">
            <a:xfrm>
              <a:off x="2796" y="1603"/>
              <a:ext cx="0" cy="107"/>
            </a:xfrm>
            <a:prstGeom prst="line">
              <a:avLst/>
            </a:pr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4" name="Freeform 21">
              <a:extLst>
                <a:ext uri="{FF2B5EF4-FFF2-40B4-BE49-F238E27FC236}">
                  <a16:creationId xmlns:a16="http://schemas.microsoft.com/office/drawing/2014/main" id="{A9346855-043E-1B41-AB1C-56BF8C58F342}"/>
                </a:ext>
              </a:extLst>
            </p:cNvPr>
            <p:cNvSpPr>
              <a:spLocks/>
            </p:cNvSpPr>
            <p:nvPr/>
          </p:nvSpPr>
          <p:spPr bwMode="auto">
            <a:xfrm>
              <a:off x="2815" y="1584"/>
              <a:ext cx="155" cy="26"/>
            </a:xfrm>
            <a:custGeom>
              <a:avLst/>
              <a:gdLst>
                <a:gd name="T0" fmla="*/ 155 w 155"/>
                <a:gd name="T1" fmla="*/ 26 h 26"/>
                <a:gd name="T2" fmla="*/ 155 w 155"/>
                <a:gd name="T3" fmla="*/ 0 h 26"/>
                <a:gd name="T4" fmla="*/ 0 w 155"/>
                <a:gd name="T5" fmla="*/ 0 h 26"/>
              </a:gdLst>
              <a:ahLst/>
              <a:cxnLst>
                <a:cxn ang="0">
                  <a:pos x="T0" y="T1"/>
                </a:cxn>
                <a:cxn ang="0">
                  <a:pos x="T2" y="T3"/>
                </a:cxn>
                <a:cxn ang="0">
                  <a:pos x="T4" y="T5"/>
                </a:cxn>
              </a:cxnLst>
              <a:rect l="0" t="0" r="r" b="b"/>
              <a:pathLst>
                <a:path w="155" h="26">
                  <a:moveTo>
                    <a:pt x="155" y="26"/>
                  </a:moveTo>
                  <a:lnTo>
                    <a:pt x="155" y="0"/>
                  </a:lnTo>
                  <a:lnTo>
                    <a:pt x="0" y="0"/>
                  </a:lnTo>
                </a:path>
              </a:pathLst>
            </a:custGeom>
            <a:noFill/>
            <a:ln w="349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5" name="Freeform 22">
              <a:extLst>
                <a:ext uri="{FF2B5EF4-FFF2-40B4-BE49-F238E27FC236}">
                  <a16:creationId xmlns:a16="http://schemas.microsoft.com/office/drawing/2014/main" id="{96C0FEA1-108A-B940-A5C0-483749E3FEEC}"/>
                </a:ext>
              </a:extLst>
            </p:cNvPr>
            <p:cNvSpPr>
              <a:spLocks/>
            </p:cNvSpPr>
            <p:nvPr/>
          </p:nvSpPr>
          <p:spPr bwMode="auto">
            <a:xfrm>
              <a:off x="2727" y="1515"/>
              <a:ext cx="105" cy="103"/>
            </a:xfrm>
            <a:custGeom>
              <a:avLst/>
              <a:gdLst>
                <a:gd name="T0" fmla="*/ 61 w 61"/>
                <a:gd name="T1" fmla="*/ 36 h 60"/>
                <a:gd name="T2" fmla="*/ 61 w 61"/>
                <a:gd name="T3" fmla="*/ 24 h 60"/>
                <a:gd name="T4" fmla="*/ 53 w 61"/>
                <a:gd name="T5" fmla="*/ 24 h 60"/>
                <a:gd name="T6" fmla="*/ 51 w 61"/>
                <a:gd name="T7" fmla="*/ 19 h 60"/>
                <a:gd name="T8" fmla="*/ 56 w 61"/>
                <a:gd name="T9" fmla="*/ 13 h 60"/>
                <a:gd name="T10" fmla="*/ 48 w 61"/>
                <a:gd name="T11" fmla="*/ 4 h 60"/>
                <a:gd name="T12" fmla="*/ 42 w 61"/>
                <a:gd name="T13" fmla="*/ 10 h 60"/>
                <a:gd name="T14" fmla="*/ 37 w 61"/>
                <a:gd name="T15" fmla="*/ 8 h 60"/>
                <a:gd name="T16" fmla="*/ 37 w 61"/>
                <a:gd name="T17" fmla="*/ 0 h 60"/>
                <a:gd name="T18" fmla="*/ 25 w 61"/>
                <a:gd name="T19" fmla="*/ 0 h 60"/>
                <a:gd name="T20" fmla="*/ 25 w 61"/>
                <a:gd name="T21" fmla="*/ 8 h 60"/>
                <a:gd name="T22" fmla="*/ 19 w 61"/>
                <a:gd name="T23" fmla="*/ 10 h 60"/>
                <a:gd name="T24" fmla="*/ 14 w 61"/>
                <a:gd name="T25" fmla="*/ 4 h 60"/>
                <a:gd name="T26" fmla="*/ 5 w 61"/>
                <a:gd name="T27" fmla="*/ 13 h 60"/>
                <a:gd name="T28" fmla="*/ 11 w 61"/>
                <a:gd name="T29" fmla="*/ 19 h 60"/>
                <a:gd name="T30" fmla="*/ 9 w 61"/>
                <a:gd name="T31" fmla="*/ 24 h 60"/>
                <a:gd name="T32" fmla="*/ 0 w 61"/>
                <a:gd name="T33" fmla="*/ 24 h 60"/>
                <a:gd name="T34" fmla="*/ 0 w 61"/>
                <a:gd name="T35" fmla="*/ 36 h 60"/>
                <a:gd name="T36" fmla="*/ 9 w 61"/>
                <a:gd name="T37" fmla="*/ 36 h 60"/>
                <a:gd name="T38" fmla="*/ 11 w 61"/>
                <a:gd name="T39" fmla="*/ 41 h 60"/>
                <a:gd name="T40" fmla="*/ 5 w 61"/>
                <a:gd name="T41" fmla="*/ 47 h 60"/>
                <a:gd name="T42" fmla="*/ 14 w 61"/>
                <a:gd name="T43" fmla="*/ 56 h 60"/>
                <a:gd name="T44" fmla="*/ 19 w 61"/>
                <a:gd name="T45" fmla="*/ 50 h 60"/>
                <a:gd name="T46" fmla="*/ 25 w 61"/>
                <a:gd name="T47" fmla="*/ 52 h 60"/>
                <a:gd name="T48" fmla="*/ 25 w 61"/>
                <a:gd name="T49" fmla="*/ 60 h 60"/>
                <a:gd name="T50" fmla="*/ 37 w 61"/>
                <a:gd name="T51" fmla="*/ 60 h 60"/>
                <a:gd name="T52" fmla="*/ 37 w 61"/>
                <a:gd name="T53" fmla="*/ 52 h 60"/>
                <a:gd name="T54" fmla="*/ 42 w 61"/>
                <a:gd name="T55" fmla="*/ 50 h 60"/>
                <a:gd name="T56" fmla="*/ 48 w 61"/>
                <a:gd name="T57" fmla="*/ 56 h 60"/>
                <a:gd name="T58" fmla="*/ 56 w 61"/>
                <a:gd name="T59" fmla="*/ 47 h 60"/>
                <a:gd name="T60" fmla="*/ 51 w 61"/>
                <a:gd name="T61" fmla="*/ 41 h 60"/>
                <a:gd name="T62" fmla="*/ 53 w 61"/>
                <a:gd name="T63" fmla="*/ 36 h 60"/>
                <a:gd name="T64" fmla="*/ 61 w 61"/>
                <a:gd name="T65"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0">
                  <a:moveTo>
                    <a:pt x="61" y="36"/>
                  </a:moveTo>
                  <a:cubicBezTo>
                    <a:pt x="61" y="24"/>
                    <a:pt x="61" y="24"/>
                    <a:pt x="61" y="24"/>
                  </a:cubicBezTo>
                  <a:cubicBezTo>
                    <a:pt x="53" y="24"/>
                    <a:pt x="53" y="24"/>
                    <a:pt x="53" y="24"/>
                  </a:cubicBezTo>
                  <a:cubicBezTo>
                    <a:pt x="52" y="22"/>
                    <a:pt x="52" y="20"/>
                    <a:pt x="51" y="19"/>
                  </a:cubicBezTo>
                  <a:cubicBezTo>
                    <a:pt x="56" y="13"/>
                    <a:pt x="56" y="13"/>
                    <a:pt x="56" y="13"/>
                  </a:cubicBezTo>
                  <a:cubicBezTo>
                    <a:pt x="48" y="4"/>
                    <a:pt x="48" y="4"/>
                    <a:pt x="48" y="4"/>
                  </a:cubicBezTo>
                  <a:cubicBezTo>
                    <a:pt x="42" y="10"/>
                    <a:pt x="42" y="10"/>
                    <a:pt x="42" y="10"/>
                  </a:cubicBezTo>
                  <a:cubicBezTo>
                    <a:pt x="41" y="9"/>
                    <a:pt x="39" y="8"/>
                    <a:pt x="37" y="8"/>
                  </a:cubicBezTo>
                  <a:cubicBezTo>
                    <a:pt x="37" y="0"/>
                    <a:pt x="37" y="0"/>
                    <a:pt x="37" y="0"/>
                  </a:cubicBezTo>
                  <a:cubicBezTo>
                    <a:pt x="25" y="0"/>
                    <a:pt x="25" y="0"/>
                    <a:pt x="25" y="0"/>
                  </a:cubicBezTo>
                  <a:cubicBezTo>
                    <a:pt x="25" y="8"/>
                    <a:pt x="25" y="8"/>
                    <a:pt x="25" y="8"/>
                  </a:cubicBezTo>
                  <a:cubicBezTo>
                    <a:pt x="23" y="8"/>
                    <a:pt x="21" y="9"/>
                    <a:pt x="19" y="10"/>
                  </a:cubicBezTo>
                  <a:cubicBezTo>
                    <a:pt x="14" y="4"/>
                    <a:pt x="14" y="4"/>
                    <a:pt x="14" y="4"/>
                  </a:cubicBezTo>
                  <a:cubicBezTo>
                    <a:pt x="5" y="13"/>
                    <a:pt x="5" y="13"/>
                    <a:pt x="5" y="13"/>
                  </a:cubicBezTo>
                  <a:cubicBezTo>
                    <a:pt x="11" y="19"/>
                    <a:pt x="11" y="19"/>
                    <a:pt x="11" y="19"/>
                  </a:cubicBezTo>
                  <a:cubicBezTo>
                    <a:pt x="10" y="20"/>
                    <a:pt x="9" y="22"/>
                    <a:pt x="9" y="24"/>
                  </a:cubicBezTo>
                  <a:cubicBezTo>
                    <a:pt x="0" y="24"/>
                    <a:pt x="0" y="24"/>
                    <a:pt x="0" y="24"/>
                  </a:cubicBezTo>
                  <a:cubicBezTo>
                    <a:pt x="0" y="36"/>
                    <a:pt x="0" y="36"/>
                    <a:pt x="0" y="36"/>
                  </a:cubicBezTo>
                  <a:cubicBezTo>
                    <a:pt x="9" y="36"/>
                    <a:pt x="9" y="36"/>
                    <a:pt x="9" y="36"/>
                  </a:cubicBezTo>
                  <a:cubicBezTo>
                    <a:pt x="9" y="38"/>
                    <a:pt x="10" y="40"/>
                    <a:pt x="11" y="41"/>
                  </a:cubicBezTo>
                  <a:cubicBezTo>
                    <a:pt x="5" y="47"/>
                    <a:pt x="5" y="47"/>
                    <a:pt x="5" y="47"/>
                  </a:cubicBezTo>
                  <a:cubicBezTo>
                    <a:pt x="14" y="56"/>
                    <a:pt x="14" y="56"/>
                    <a:pt x="14" y="56"/>
                  </a:cubicBezTo>
                  <a:cubicBezTo>
                    <a:pt x="19" y="50"/>
                    <a:pt x="19" y="50"/>
                    <a:pt x="19" y="50"/>
                  </a:cubicBezTo>
                  <a:cubicBezTo>
                    <a:pt x="21" y="51"/>
                    <a:pt x="23" y="51"/>
                    <a:pt x="25" y="52"/>
                  </a:cubicBezTo>
                  <a:cubicBezTo>
                    <a:pt x="25" y="60"/>
                    <a:pt x="25" y="60"/>
                    <a:pt x="25" y="60"/>
                  </a:cubicBezTo>
                  <a:cubicBezTo>
                    <a:pt x="37" y="60"/>
                    <a:pt x="37" y="60"/>
                    <a:pt x="37" y="60"/>
                  </a:cubicBezTo>
                  <a:cubicBezTo>
                    <a:pt x="37" y="52"/>
                    <a:pt x="37" y="52"/>
                    <a:pt x="37" y="52"/>
                  </a:cubicBezTo>
                  <a:cubicBezTo>
                    <a:pt x="39" y="51"/>
                    <a:pt x="40" y="51"/>
                    <a:pt x="42" y="50"/>
                  </a:cubicBezTo>
                  <a:cubicBezTo>
                    <a:pt x="48" y="56"/>
                    <a:pt x="48" y="56"/>
                    <a:pt x="48" y="56"/>
                  </a:cubicBezTo>
                  <a:cubicBezTo>
                    <a:pt x="56" y="47"/>
                    <a:pt x="56" y="47"/>
                    <a:pt x="56" y="47"/>
                  </a:cubicBezTo>
                  <a:cubicBezTo>
                    <a:pt x="51" y="41"/>
                    <a:pt x="51" y="41"/>
                    <a:pt x="51" y="41"/>
                  </a:cubicBezTo>
                  <a:cubicBezTo>
                    <a:pt x="52" y="40"/>
                    <a:pt x="52" y="38"/>
                    <a:pt x="53" y="36"/>
                  </a:cubicBezTo>
                  <a:lnTo>
                    <a:pt x="61" y="36"/>
                  </a:lnTo>
                  <a:close/>
                </a:path>
              </a:pathLst>
            </a:cu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6" name="Oval 23">
              <a:extLst>
                <a:ext uri="{FF2B5EF4-FFF2-40B4-BE49-F238E27FC236}">
                  <a16:creationId xmlns:a16="http://schemas.microsoft.com/office/drawing/2014/main" id="{8B41E24E-A827-3C46-A443-0521F05202B9}"/>
                </a:ext>
              </a:extLst>
            </p:cNvPr>
            <p:cNvSpPr>
              <a:spLocks noChangeArrowheads="1"/>
            </p:cNvSpPr>
            <p:nvPr/>
          </p:nvSpPr>
          <p:spPr bwMode="auto">
            <a:xfrm>
              <a:off x="2771" y="1558"/>
              <a:ext cx="16" cy="17"/>
            </a:xfrm>
            <a:prstGeom prst="ellipse">
              <a:avLst/>
            </a:pr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7" name="Rectangle 24">
              <a:extLst>
                <a:ext uri="{FF2B5EF4-FFF2-40B4-BE49-F238E27FC236}">
                  <a16:creationId xmlns:a16="http://schemas.microsoft.com/office/drawing/2014/main" id="{51B67172-4D2A-0543-9B11-027E5B589314}"/>
                </a:ext>
              </a:extLst>
            </p:cNvPr>
            <p:cNvSpPr>
              <a:spLocks noChangeArrowheads="1"/>
            </p:cNvSpPr>
            <p:nvPr/>
          </p:nvSpPr>
          <p:spPr bwMode="auto">
            <a:xfrm>
              <a:off x="2820" y="1632"/>
              <a:ext cx="31" cy="31"/>
            </a:xfrm>
            <a:prstGeom prst="rect">
              <a:avLst/>
            </a:pr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8" name="Rectangle 25">
              <a:extLst>
                <a:ext uri="{FF2B5EF4-FFF2-40B4-BE49-F238E27FC236}">
                  <a16:creationId xmlns:a16="http://schemas.microsoft.com/office/drawing/2014/main" id="{6C952960-3863-094A-B5EE-477D78B751D5}"/>
                </a:ext>
              </a:extLst>
            </p:cNvPr>
            <p:cNvSpPr>
              <a:spLocks noChangeArrowheads="1"/>
            </p:cNvSpPr>
            <p:nvPr/>
          </p:nvSpPr>
          <p:spPr bwMode="auto">
            <a:xfrm>
              <a:off x="2866" y="1632"/>
              <a:ext cx="31" cy="31"/>
            </a:xfrm>
            <a:prstGeom prst="rect">
              <a:avLst/>
            </a:pr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sp>
          <p:nvSpPr>
            <p:cNvPr id="139" name="Rectangle 26">
              <a:extLst>
                <a:ext uri="{FF2B5EF4-FFF2-40B4-BE49-F238E27FC236}">
                  <a16:creationId xmlns:a16="http://schemas.microsoft.com/office/drawing/2014/main" id="{757D215E-F8C1-8745-A7DD-8C1DFB69D892}"/>
                </a:ext>
              </a:extLst>
            </p:cNvPr>
            <p:cNvSpPr>
              <a:spLocks noChangeArrowheads="1"/>
            </p:cNvSpPr>
            <p:nvPr/>
          </p:nvSpPr>
          <p:spPr bwMode="auto">
            <a:xfrm>
              <a:off x="2913" y="1632"/>
              <a:ext cx="31" cy="31"/>
            </a:xfrm>
            <a:prstGeom prst="rect">
              <a:avLst/>
            </a:pr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baseline="-25000">
                <a:solidFill>
                  <a:srgbClr val="FFFFFF"/>
                </a:solidFill>
              </a:endParaRPr>
            </a:p>
          </p:txBody>
        </p:sp>
      </p:grpSp>
      <p:sp>
        <p:nvSpPr>
          <p:cNvPr id="140" name="Rectangle 139">
            <a:extLst>
              <a:ext uri="{FF2B5EF4-FFF2-40B4-BE49-F238E27FC236}">
                <a16:creationId xmlns:a16="http://schemas.microsoft.com/office/drawing/2014/main" id="{3FA80DB5-1688-7E40-9811-2B81FD31917E}"/>
              </a:ext>
            </a:extLst>
          </p:cNvPr>
          <p:cNvSpPr/>
          <p:nvPr/>
        </p:nvSpPr>
        <p:spPr>
          <a:xfrm>
            <a:off x="5352816" y="4984836"/>
            <a:ext cx="1564852" cy="646331"/>
          </a:xfrm>
          <a:prstGeom prst="rect">
            <a:avLst/>
          </a:prstGeom>
          <a:noFill/>
          <a:ln w="9525" cap="flat" cmpd="sng" algn="ctr">
            <a:noFill/>
            <a:prstDash val="soli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defTabSz="731534">
              <a:defRPr/>
            </a:pPr>
            <a:r>
              <a:rPr lang="en-US" sz="1800" dirty="0">
                <a:solidFill>
                  <a:srgbClr val="FFFFFF"/>
                </a:solidFill>
                <a:latin typeface="Amazon Ember"/>
                <a:ea typeface="Amazon Ember" panose="020B0603020204020204" pitchFamily="34" charset="0"/>
                <a:cs typeface="Amazon Ember" panose="020B0603020204020204" pitchFamily="34" charset="0"/>
              </a:rPr>
              <a:t>Developer </a:t>
            </a:r>
            <a:br>
              <a:rPr lang="en-US" sz="1800" dirty="0">
                <a:solidFill>
                  <a:srgbClr val="FFFFFF"/>
                </a:solidFill>
                <a:latin typeface="Amazon Ember"/>
                <a:ea typeface="Amazon Ember" panose="020B0603020204020204" pitchFamily="34" charset="0"/>
                <a:cs typeface="Amazon Ember" panose="020B0603020204020204" pitchFamily="34" charset="0"/>
              </a:rPr>
            </a:br>
            <a:r>
              <a:rPr lang="en-US" sz="1800" dirty="0">
                <a:solidFill>
                  <a:srgbClr val="FFFFFF"/>
                </a:solidFill>
                <a:latin typeface="Amazon Ember"/>
                <a:ea typeface="Amazon Ember" panose="020B0603020204020204" pitchFamily="34" charset="0"/>
                <a:cs typeface="Amazon Ember" panose="020B0603020204020204" pitchFamily="34" charset="0"/>
              </a:rPr>
              <a:t>AWS account</a:t>
            </a:r>
          </a:p>
        </p:txBody>
      </p:sp>
      <p:grpSp>
        <p:nvGrpSpPr>
          <p:cNvPr id="141" name="Group 140">
            <a:extLst>
              <a:ext uri="{FF2B5EF4-FFF2-40B4-BE49-F238E27FC236}">
                <a16:creationId xmlns:a16="http://schemas.microsoft.com/office/drawing/2014/main" id="{2AA03BFA-E9B5-3F4A-A9ED-C13DC861F949}"/>
              </a:ext>
            </a:extLst>
          </p:cNvPr>
          <p:cNvGrpSpPr>
            <a:grpSpLocks noChangeAspect="1"/>
          </p:cNvGrpSpPr>
          <p:nvPr/>
        </p:nvGrpSpPr>
        <p:grpSpPr>
          <a:xfrm>
            <a:off x="5814473" y="3830468"/>
            <a:ext cx="641538" cy="918963"/>
            <a:chOff x="3378920" y="293341"/>
            <a:chExt cx="350235" cy="501689"/>
          </a:xfrm>
        </p:grpSpPr>
        <p:grpSp>
          <p:nvGrpSpPr>
            <p:cNvPr id="142" name="Group 4">
              <a:extLst>
                <a:ext uri="{FF2B5EF4-FFF2-40B4-BE49-F238E27FC236}">
                  <a16:creationId xmlns:a16="http://schemas.microsoft.com/office/drawing/2014/main" id="{4E5AC2A7-68FC-0B46-8E86-50C6DBFAEA60}"/>
                </a:ext>
              </a:extLst>
            </p:cNvPr>
            <p:cNvGrpSpPr>
              <a:grpSpLocks noChangeAspect="1"/>
            </p:cNvGrpSpPr>
            <p:nvPr/>
          </p:nvGrpSpPr>
          <p:grpSpPr bwMode="auto">
            <a:xfrm>
              <a:off x="3514670" y="512462"/>
              <a:ext cx="78734" cy="194173"/>
              <a:chOff x="2600" y="926"/>
              <a:chExt cx="562" cy="1386"/>
            </a:xfrm>
          </p:grpSpPr>
          <p:sp>
            <p:nvSpPr>
              <p:cNvPr id="146" name="Freeform 5">
                <a:extLst>
                  <a:ext uri="{FF2B5EF4-FFF2-40B4-BE49-F238E27FC236}">
                    <a16:creationId xmlns:a16="http://schemas.microsoft.com/office/drawing/2014/main" id="{1442FDE0-77E1-924A-BD17-1FE574269A22}"/>
                  </a:ext>
                </a:extLst>
              </p:cNvPr>
              <p:cNvSpPr>
                <a:spLocks/>
              </p:cNvSpPr>
              <p:nvPr/>
            </p:nvSpPr>
            <p:spPr bwMode="auto">
              <a:xfrm>
                <a:off x="2642" y="926"/>
                <a:ext cx="478" cy="277"/>
              </a:xfrm>
              <a:custGeom>
                <a:avLst/>
                <a:gdLst>
                  <a:gd name="T0" fmla="*/ 0 w 478"/>
                  <a:gd name="T1" fmla="*/ 0 h 277"/>
                  <a:gd name="T2" fmla="*/ 478 w 478"/>
                  <a:gd name="T3" fmla="*/ 0 h 277"/>
                  <a:gd name="T4" fmla="*/ 239 w 478"/>
                  <a:gd name="T5" fmla="*/ 277 h 277"/>
                  <a:gd name="T6" fmla="*/ 0 w 478"/>
                  <a:gd name="T7" fmla="*/ 0 h 277"/>
                </a:gdLst>
                <a:ahLst/>
                <a:cxnLst>
                  <a:cxn ang="0">
                    <a:pos x="T0" y="T1"/>
                  </a:cxn>
                  <a:cxn ang="0">
                    <a:pos x="T2" y="T3"/>
                  </a:cxn>
                  <a:cxn ang="0">
                    <a:pos x="T4" y="T5"/>
                  </a:cxn>
                  <a:cxn ang="0">
                    <a:pos x="T6" y="T7"/>
                  </a:cxn>
                </a:cxnLst>
                <a:rect l="0" t="0" r="r" b="b"/>
                <a:pathLst>
                  <a:path w="478" h="277">
                    <a:moveTo>
                      <a:pt x="0" y="0"/>
                    </a:moveTo>
                    <a:lnTo>
                      <a:pt x="478" y="0"/>
                    </a:lnTo>
                    <a:lnTo>
                      <a:pt x="239" y="277"/>
                    </a:lnTo>
                    <a:lnTo>
                      <a:pt x="0" y="0"/>
                    </a:lnTo>
                    <a:close/>
                  </a:path>
                </a:pathLst>
              </a:cu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147" name="Freeform 6">
                <a:extLst>
                  <a:ext uri="{FF2B5EF4-FFF2-40B4-BE49-F238E27FC236}">
                    <a16:creationId xmlns:a16="http://schemas.microsoft.com/office/drawing/2014/main" id="{1DF0B1DD-82D8-E74F-A971-D6D190DEC8CB}"/>
                  </a:ext>
                </a:extLst>
              </p:cNvPr>
              <p:cNvSpPr>
                <a:spLocks/>
              </p:cNvSpPr>
              <p:nvPr/>
            </p:nvSpPr>
            <p:spPr bwMode="auto">
              <a:xfrm>
                <a:off x="2600" y="1216"/>
                <a:ext cx="562" cy="1096"/>
              </a:xfrm>
              <a:custGeom>
                <a:avLst/>
                <a:gdLst>
                  <a:gd name="T0" fmla="*/ 562 w 562"/>
                  <a:gd name="T1" fmla="*/ 768 h 1096"/>
                  <a:gd name="T2" fmla="*/ 281 w 562"/>
                  <a:gd name="T3" fmla="*/ 0 h 1096"/>
                  <a:gd name="T4" fmla="*/ 0 w 562"/>
                  <a:gd name="T5" fmla="*/ 768 h 1096"/>
                  <a:gd name="T6" fmla="*/ 281 w 562"/>
                  <a:gd name="T7" fmla="*/ 1096 h 1096"/>
                  <a:gd name="T8" fmla="*/ 562 w 562"/>
                  <a:gd name="T9" fmla="*/ 768 h 1096"/>
                </a:gdLst>
                <a:ahLst/>
                <a:cxnLst>
                  <a:cxn ang="0">
                    <a:pos x="T0" y="T1"/>
                  </a:cxn>
                  <a:cxn ang="0">
                    <a:pos x="T2" y="T3"/>
                  </a:cxn>
                  <a:cxn ang="0">
                    <a:pos x="T4" y="T5"/>
                  </a:cxn>
                  <a:cxn ang="0">
                    <a:pos x="T6" y="T7"/>
                  </a:cxn>
                  <a:cxn ang="0">
                    <a:pos x="T8" y="T9"/>
                  </a:cxn>
                </a:cxnLst>
                <a:rect l="0" t="0" r="r" b="b"/>
                <a:pathLst>
                  <a:path w="562" h="1096">
                    <a:moveTo>
                      <a:pt x="562" y="768"/>
                    </a:moveTo>
                    <a:lnTo>
                      <a:pt x="281" y="0"/>
                    </a:lnTo>
                    <a:lnTo>
                      <a:pt x="0" y="768"/>
                    </a:lnTo>
                    <a:lnTo>
                      <a:pt x="281" y="1096"/>
                    </a:lnTo>
                    <a:lnTo>
                      <a:pt x="562" y="768"/>
                    </a:lnTo>
                    <a:close/>
                  </a:path>
                </a:pathLst>
              </a:custGeom>
              <a:noFill/>
              <a:ln w="34925" cap="rnd">
                <a:solidFill>
                  <a:srgbClr val="FF99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grpSp>
        <p:grpSp>
          <p:nvGrpSpPr>
            <p:cNvPr id="143" name="Group 4">
              <a:extLst>
                <a:ext uri="{FF2B5EF4-FFF2-40B4-BE49-F238E27FC236}">
                  <a16:creationId xmlns:a16="http://schemas.microsoft.com/office/drawing/2014/main" id="{68483C24-BB31-DE49-A8E2-CA56B38EDE90}"/>
                </a:ext>
              </a:extLst>
            </p:cNvPr>
            <p:cNvGrpSpPr>
              <a:grpSpLocks noChangeAspect="1"/>
            </p:cNvGrpSpPr>
            <p:nvPr/>
          </p:nvGrpSpPr>
          <p:grpSpPr bwMode="auto">
            <a:xfrm>
              <a:off x="3378920" y="293341"/>
              <a:ext cx="350235" cy="501689"/>
              <a:chOff x="2732" y="1411"/>
              <a:chExt cx="296" cy="424"/>
            </a:xfrm>
          </p:grpSpPr>
          <p:sp>
            <p:nvSpPr>
              <p:cNvPr id="144" name="Oval 5">
                <a:extLst>
                  <a:ext uri="{FF2B5EF4-FFF2-40B4-BE49-F238E27FC236}">
                    <a16:creationId xmlns:a16="http://schemas.microsoft.com/office/drawing/2014/main" id="{05B7496C-A9C5-AE4F-8A54-938E4E69878C}"/>
                  </a:ext>
                </a:extLst>
              </p:cNvPr>
              <p:cNvSpPr>
                <a:spLocks noChangeArrowheads="1"/>
              </p:cNvSpPr>
              <p:nvPr/>
            </p:nvSpPr>
            <p:spPr bwMode="auto">
              <a:xfrm>
                <a:off x="2791" y="1411"/>
                <a:ext cx="178" cy="177"/>
              </a:xfrm>
              <a:prstGeom prst="ellipse">
                <a:avLst/>
              </a:prstGeom>
              <a:noFill/>
              <a:ln w="3492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145" name="Freeform 6">
                <a:extLst>
                  <a:ext uri="{FF2B5EF4-FFF2-40B4-BE49-F238E27FC236}">
                    <a16:creationId xmlns:a16="http://schemas.microsoft.com/office/drawing/2014/main" id="{BE345555-8E63-8B44-BAF2-614D6642C551}"/>
                  </a:ext>
                </a:extLst>
              </p:cNvPr>
              <p:cNvSpPr>
                <a:spLocks/>
              </p:cNvSpPr>
              <p:nvPr/>
            </p:nvSpPr>
            <p:spPr bwMode="auto">
              <a:xfrm>
                <a:off x="2732" y="1588"/>
                <a:ext cx="296" cy="247"/>
              </a:xfrm>
              <a:custGeom>
                <a:avLst/>
                <a:gdLst>
                  <a:gd name="T0" fmla="*/ 0 w 140"/>
                  <a:gd name="T1" fmla="*/ 117 h 117"/>
                  <a:gd name="T2" fmla="*/ 70 w 140"/>
                  <a:gd name="T3" fmla="*/ 0 h 117"/>
                  <a:gd name="T4" fmla="*/ 140 w 140"/>
                  <a:gd name="T5" fmla="*/ 117 h 117"/>
                  <a:gd name="T6" fmla="*/ 0 w 140"/>
                  <a:gd name="T7" fmla="*/ 117 h 117"/>
                </a:gdLst>
                <a:ahLst/>
                <a:cxnLst>
                  <a:cxn ang="0">
                    <a:pos x="T0" y="T1"/>
                  </a:cxn>
                  <a:cxn ang="0">
                    <a:pos x="T2" y="T3"/>
                  </a:cxn>
                  <a:cxn ang="0">
                    <a:pos x="T4" y="T5"/>
                  </a:cxn>
                  <a:cxn ang="0">
                    <a:pos x="T6" y="T7"/>
                  </a:cxn>
                </a:cxnLst>
                <a:rect l="0" t="0" r="r" b="b"/>
                <a:pathLst>
                  <a:path w="140" h="117">
                    <a:moveTo>
                      <a:pt x="0" y="117"/>
                    </a:moveTo>
                    <a:cubicBezTo>
                      <a:pt x="0" y="52"/>
                      <a:pt x="31" y="0"/>
                      <a:pt x="70" y="0"/>
                    </a:cubicBezTo>
                    <a:cubicBezTo>
                      <a:pt x="108" y="0"/>
                      <a:pt x="140" y="52"/>
                      <a:pt x="140" y="117"/>
                    </a:cubicBezTo>
                    <a:lnTo>
                      <a:pt x="0" y="117"/>
                    </a:lnTo>
                    <a:close/>
                  </a:path>
                </a:pathLst>
              </a:custGeom>
              <a:noFill/>
              <a:ln w="34925"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grpSp>
      </p:grpSp>
      <p:grpSp>
        <p:nvGrpSpPr>
          <p:cNvPr id="148" name="Group 147">
            <a:extLst>
              <a:ext uri="{FF2B5EF4-FFF2-40B4-BE49-F238E27FC236}">
                <a16:creationId xmlns:a16="http://schemas.microsoft.com/office/drawing/2014/main" id="{D0F5602B-BAE9-6B47-9536-A85A469121F0}"/>
              </a:ext>
            </a:extLst>
          </p:cNvPr>
          <p:cNvGrpSpPr>
            <a:grpSpLocks noChangeAspect="1"/>
          </p:cNvGrpSpPr>
          <p:nvPr/>
        </p:nvGrpSpPr>
        <p:grpSpPr>
          <a:xfrm>
            <a:off x="8006444" y="3779942"/>
            <a:ext cx="713232" cy="934949"/>
            <a:chOff x="2297537" y="135077"/>
            <a:chExt cx="581302" cy="762007"/>
          </a:xfrm>
        </p:grpSpPr>
        <p:sp>
          <p:nvSpPr>
            <p:cNvPr id="151" name="Freeform 44">
              <a:extLst>
                <a:ext uri="{FF2B5EF4-FFF2-40B4-BE49-F238E27FC236}">
                  <a16:creationId xmlns:a16="http://schemas.microsoft.com/office/drawing/2014/main" id="{133C0661-9F45-EB43-809E-6155C45971D5}"/>
                </a:ext>
              </a:extLst>
            </p:cNvPr>
            <p:cNvSpPr>
              <a:spLocks/>
            </p:cNvSpPr>
            <p:nvPr/>
          </p:nvSpPr>
          <p:spPr bwMode="auto">
            <a:xfrm>
              <a:off x="2297537" y="135077"/>
              <a:ext cx="581302" cy="762007"/>
            </a:xfrm>
            <a:custGeom>
              <a:avLst/>
              <a:gdLst>
                <a:gd name="T0" fmla="*/ 218 w 225"/>
                <a:gd name="T1" fmla="*/ 263 h 295"/>
                <a:gd name="T2" fmla="*/ 178 w 225"/>
                <a:gd name="T3" fmla="*/ 191 h 295"/>
                <a:gd name="T4" fmla="*/ 201 w 225"/>
                <a:gd name="T5" fmla="*/ 66 h 295"/>
                <a:gd name="T6" fmla="*/ 65 w 225"/>
                <a:gd name="T7" fmla="*/ 27 h 295"/>
                <a:gd name="T8" fmla="*/ 26 w 225"/>
                <a:gd name="T9" fmla="*/ 163 h 295"/>
                <a:gd name="T10" fmla="*/ 143 w 225"/>
                <a:gd name="T11" fmla="*/ 210 h 295"/>
                <a:gd name="T12" fmla="*/ 184 w 225"/>
                <a:gd name="T13" fmla="*/ 283 h 295"/>
                <a:gd name="T14" fmla="*/ 210 w 225"/>
                <a:gd name="T15" fmla="*/ 290 h 295"/>
                <a:gd name="T16" fmla="*/ 218 w 225"/>
                <a:gd name="T17"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5">
                  <a:moveTo>
                    <a:pt x="218" y="263"/>
                  </a:moveTo>
                  <a:cubicBezTo>
                    <a:pt x="178" y="191"/>
                    <a:pt x="178" y="191"/>
                    <a:pt x="178" y="191"/>
                  </a:cubicBezTo>
                  <a:cubicBezTo>
                    <a:pt x="214" y="161"/>
                    <a:pt x="225" y="108"/>
                    <a:pt x="201" y="66"/>
                  </a:cubicBezTo>
                  <a:cubicBezTo>
                    <a:pt x="174" y="17"/>
                    <a:pt x="113" y="0"/>
                    <a:pt x="65" y="27"/>
                  </a:cubicBezTo>
                  <a:cubicBezTo>
                    <a:pt x="17" y="54"/>
                    <a:pt x="0" y="114"/>
                    <a:pt x="26" y="163"/>
                  </a:cubicBezTo>
                  <a:cubicBezTo>
                    <a:pt x="50" y="205"/>
                    <a:pt x="99" y="223"/>
                    <a:pt x="143" y="210"/>
                  </a:cubicBezTo>
                  <a:cubicBezTo>
                    <a:pt x="184" y="283"/>
                    <a:pt x="184" y="283"/>
                    <a:pt x="184" y="283"/>
                  </a:cubicBezTo>
                  <a:cubicBezTo>
                    <a:pt x="189" y="292"/>
                    <a:pt x="201" y="295"/>
                    <a:pt x="210" y="290"/>
                  </a:cubicBezTo>
                  <a:cubicBezTo>
                    <a:pt x="220" y="285"/>
                    <a:pt x="223" y="273"/>
                    <a:pt x="218" y="263"/>
                  </a:cubicBezTo>
                  <a:close/>
                </a:path>
              </a:pathLst>
            </a:custGeom>
            <a:noFill/>
            <a:ln w="3492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endParaRPr>
            </a:p>
          </p:txBody>
        </p:sp>
        <p:sp>
          <p:nvSpPr>
            <p:cNvPr id="152" name="Freeform 45">
              <a:extLst>
                <a:ext uri="{FF2B5EF4-FFF2-40B4-BE49-F238E27FC236}">
                  <a16:creationId xmlns:a16="http://schemas.microsoft.com/office/drawing/2014/main" id="{4544C01B-1CA4-0C48-B7F6-F9831142521E}"/>
                </a:ext>
              </a:extLst>
            </p:cNvPr>
            <p:cNvSpPr>
              <a:spLocks/>
            </p:cNvSpPr>
            <p:nvPr/>
          </p:nvSpPr>
          <p:spPr bwMode="auto">
            <a:xfrm>
              <a:off x="2400951" y="238492"/>
              <a:ext cx="382094" cy="382091"/>
            </a:xfrm>
            <a:custGeom>
              <a:avLst/>
              <a:gdLst>
                <a:gd name="T0" fmla="*/ 105 w 148"/>
                <a:gd name="T1" fmla="*/ 131 h 148"/>
                <a:gd name="T2" fmla="*/ 17 w 148"/>
                <a:gd name="T3" fmla="*/ 106 h 148"/>
                <a:gd name="T4" fmla="*/ 42 w 148"/>
                <a:gd name="T5" fmla="*/ 17 h 148"/>
                <a:gd name="T6" fmla="*/ 130 w 148"/>
                <a:gd name="T7" fmla="*/ 43 h 148"/>
                <a:gd name="T8" fmla="*/ 105 w 148"/>
                <a:gd name="T9" fmla="*/ 131 h 148"/>
              </a:gdLst>
              <a:ahLst/>
              <a:cxnLst>
                <a:cxn ang="0">
                  <a:pos x="T0" y="T1"/>
                </a:cxn>
                <a:cxn ang="0">
                  <a:pos x="T2" y="T3"/>
                </a:cxn>
                <a:cxn ang="0">
                  <a:pos x="T4" y="T5"/>
                </a:cxn>
                <a:cxn ang="0">
                  <a:pos x="T6" y="T7"/>
                </a:cxn>
                <a:cxn ang="0">
                  <a:pos x="T8" y="T9"/>
                </a:cxn>
              </a:cxnLst>
              <a:rect l="0" t="0" r="r" b="b"/>
              <a:pathLst>
                <a:path w="148" h="148">
                  <a:moveTo>
                    <a:pt x="105" y="131"/>
                  </a:moveTo>
                  <a:cubicBezTo>
                    <a:pt x="74" y="148"/>
                    <a:pt x="34" y="137"/>
                    <a:pt x="17" y="106"/>
                  </a:cubicBezTo>
                  <a:cubicBezTo>
                    <a:pt x="0" y="74"/>
                    <a:pt x="11" y="35"/>
                    <a:pt x="42" y="17"/>
                  </a:cubicBezTo>
                  <a:cubicBezTo>
                    <a:pt x="74" y="0"/>
                    <a:pt x="113" y="11"/>
                    <a:pt x="130" y="43"/>
                  </a:cubicBezTo>
                  <a:cubicBezTo>
                    <a:pt x="148" y="74"/>
                    <a:pt x="137" y="113"/>
                    <a:pt x="105" y="131"/>
                  </a:cubicBezTo>
                  <a:close/>
                </a:path>
              </a:pathLst>
            </a:custGeom>
            <a:solidFill>
              <a:srgbClr val="232F3E"/>
            </a:solidFill>
            <a:ln w="34925" cap="rnd">
              <a:solidFill>
                <a:srgbClr val="FF9900"/>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grpSp>
      <p:cxnSp>
        <p:nvCxnSpPr>
          <p:cNvPr id="153" name="Straight Arrow Connector 152">
            <a:extLst>
              <a:ext uri="{FF2B5EF4-FFF2-40B4-BE49-F238E27FC236}">
                <a16:creationId xmlns:a16="http://schemas.microsoft.com/office/drawing/2014/main" id="{4906823F-287E-0243-95C3-BE7D5EAFC64A}"/>
              </a:ext>
            </a:extLst>
          </p:cNvPr>
          <p:cNvCxnSpPr>
            <a:cxnSpLocks/>
          </p:cNvCxnSpPr>
          <p:nvPr/>
        </p:nvCxnSpPr>
        <p:spPr>
          <a:xfrm>
            <a:off x="6600565" y="4280141"/>
            <a:ext cx="1297172" cy="0"/>
          </a:xfrm>
          <a:prstGeom prst="straightConnector1">
            <a:avLst/>
          </a:prstGeom>
          <a:noFill/>
          <a:ln w="25400" cap="flat" cmpd="sng" algn="ctr">
            <a:solidFill>
              <a:srgbClr val="FFFFFF"/>
            </a:solidFill>
            <a:prstDash val="solid"/>
            <a:tailEnd type="arrow" w="med" len="sm"/>
          </a:ln>
          <a:effectLst>
            <a:outerShdw blurRad="40000" dist="20000" dir="5400000" rotWithShape="0">
              <a:srgbClr val="000000">
                <a:alpha val="38000"/>
              </a:srgbClr>
            </a:outerShdw>
          </a:effectLst>
        </p:spPr>
      </p:cxnSp>
      <p:sp>
        <p:nvSpPr>
          <p:cNvPr id="154" name="Rectangle 153">
            <a:extLst>
              <a:ext uri="{FF2B5EF4-FFF2-40B4-BE49-F238E27FC236}">
                <a16:creationId xmlns:a16="http://schemas.microsoft.com/office/drawing/2014/main" id="{6B19EB0B-47B7-B344-B47C-A42F9F93A1D0}"/>
              </a:ext>
            </a:extLst>
          </p:cNvPr>
          <p:cNvSpPr/>
          <p:nvPr/>
        </p:nvSpPr>
        <p:spPr>
          <a:xfrm>
            <a:off x="7631932" y="4984836"/>
            <a:ext cx="1462260" cy="369332"/>
          </a:xfrm>
          <a:prstGeom prst="rect">
            <a:avLst/>
          </a:prstGeom>
          <a:noFill/>
          <a:ln w="9525" cap="flat" cmpd="sng" algn="ctr">
            <a:noFill/>
            <a:prstDash val="soli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defTabSz="731534">
              <a:defRPr/>
            </a:pPr>
            <a:r>
              <a:rPr lang="en-US" sz="1800" dirty="0">
                <a:solidFill>
                  <a:srgbClr val="FFFFFF"/>
                </a:solidFill>
                <a:latin typeface="Amazon Ember"/>
                <a:ea typeface="Amazon Ember" panose="020B0603020204020204" pitchFamily="34" charset="0"/>
                <a:cs typeface="Amazon Ember" panose="020B0603020204020204" pitchFamily="34" charset="0"/>
              </a:rPr>
              <a:t>Code review</a:t>
            </a:r>
          </a:p>
        </p:txBody>
      </p:sp>
      <p:sp>
        <p:nvSpPr>
          <p:cNvPr id="155" name="Rounded Rectangle 3">
            <a:extLst>
              <a:ext uri="{FF2B5EF4-FFF2-40B4-BE49-F238E27FC236}">
                <a16:creationId xmlns:a16="http://schemas.microsoft.com/office/drawing/2014/main" id="{9F419D2A-2D78-7342-AC83-062BC72D51C2}"/>
              </a:ext>
            </a:extLst>
          </p:cNvPr>
          <p:cNvSpPr/>
          <p:nvPr/>
        </p:nvSpPr>
        <p:spPr>
          <a:xfrm>
            <a:off x="2567078" y="6518303"/>
            <a:ext cx="4544514" cy="584775"/>
          </a:xfrm>
          <a:prstGeom prst="rect">
            <a:avLst/>
          </a:prstGeom>
          <a:noFill/>
          <a:ln w="25400">
            <a:noFill/>
          </a:ln>
        </p:spPr>
        <p:txBody>
          <a:bodyPr wrap="none" lIns="0" tIns="45720" rIns="0" bIns="45720" numCol="1" rtlCol="0" anchor="ctr" anchorCtr="0">
            <a:spAutoFit/>
          </a:bodyPr>
          <a:lstStyle/>
          <a:p>
            <a:pPr algn="ctr" defTabSz="731534"/>
            <a:r>
              <a:rPr lang="en-US" sz="32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This part should be </a:t>
            </a:r>
            <a:r>
              <a:rPr lang="en-US" sz="3200" b="1" dirty="0">
                <a:solidFill>
                  <a:srgbClr val="69AE35"/>
                </a:solidFill>
                <a:latin typeface="Amazon Ember" panose="020B0603020204020204" pitchFamily="34" charset="0"/>
                <a:ea typeface="Amazon Ember" panose="020B0603020204020204" pitchFamily="34" charset="0"/>
                <a:cs typeface="Amazon Ember" panose="020B0603020204020204" pitchFamily="34" charset="0"/>
              </a:rPr>
              <a:t>fast</a:t>
            </a:r>
          </a:p>
        </p:txBody>
      </p:sp>
      <p:sp>
        <p:nvSpPr>
          <p:cNvPr id="156" name="Freeform 5">
            <a:extLst>
              <a:ext uri="{FF2B5EF4-FFF2-40B4-BE49-F238E27FC236}">
                <a16:creationId xmlns:a16="http://schemas.microsoft.com/office/drawing/2014/main" id="{686779C2-AAA1-E34A-81D2-4646938B20C2}"/>
              </a:ext>
            </a:extLst>
          </p:cNvPr>
          <p:cNvSpPr>
            <a:spLocks/>
          </p:cNvSpPr>
          <p:nvPr/>
        </p:nvSpPr>
        <p:spPr bwMode="auto">
          <a:xfrm>
            <a:off x="1695266" y="3216567"/>
            <a:ext cx="2075238" cy="518559"/>
          </a:xfrm>
          <a:custGeom>
            <a:avLst/>
            <a:gdLst>
              <a:gd name="T0" fmla="*/ 0 w 2038"/>
              <a:gd name="T1" fmla="*/ 1986 h 1986"/>
              <a:gd name="T2" fmla="*/ 0 w 2038"/>
              <a:gd name="T3" fmla="*/ 0 h 1986"/>
              <a:gd name="T4" fmla="*/ 2038 w 2038"/>
              <a:gd name="T5" fmla="*/ 0 h 1986"/>
              <a:gd name="T6" fmla="*/ 2038 w 2038"/>
              <a:gd name="T7" fmla="*/ 1986 h 1986"/>
            </a:gdLst>
            <a:ahLst/>
            <a:cxnLst>
              <a:cxn ang="0">
                <a:pos x="T0" y="T1"/>
              </a:cxn>
              <a:cxn ang="0">
                <a:pos x="T2" y="T3"/>
              </a:cxn>
              <a:cxn ang="0">
                <a:pos x="T4" y="T5"/>
              </a:cxn>
              <a:cxn ang="0">
                <a:pos x="T6" y="T7"/>
              </a:cxn>
            </a:cxnLst>
            <a:rect l="0" t="0" r="r" b="b"/>
            <a:pathLst>
              <a:path w="2038" h="1986">
                <a:moveTo>
                  <a:pt x="0" y="1986"/>
                </a:moveTo>
                <a:lnTo>
                  <a:pt x="0" y="0"/>
                </a:lnTo>
                <a:lnTo>
                  <a:pt x="2038" y="0"/>
                </a:lnTo>
                <a:lnTo>
                  <a:pt x="2038" y="1986"/>
                </a:lnTo>
              </a:path>
            </a:pathLst>
          </a:custGeom>
          <a:noFill/>
          <a:ln w="25400" cap="flat" cmpd="sng" algn="ctr">
            <a:solidFill>
              <a:srgbClr val="FFFFFF"/>
            </a:solidFill>
            <a:prstDash val="solid"/>
            <a:tailEnd type="arrow" w="med" len="sm"/>
          </a:ln>
          <a:effectLst>
            <a:outerShdw blurRad="40000" dist="20000" dir="5400000" rotWithShape="0">
              <a:srgbClr val="000000">
                <a:alpha val="38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latin typeface="Amazon Ember"/>
            </a:endParaRPr>
          </a:p>
        </p:txBody>
      </p:sp>
      <p:sp>
        <p:nvSpPr>
          <p:cNvPr id="157" name="Freeform 5">
            <a:extLst>
              <a:ext uri="{FF2B5EF4-FFF2-40B4-BE49-F238E27FC236}">
                <a16:creationId xmlns:a16="http://schemas.microsoft.com/office/drawing/2014/main" id="{64059807-3D32-E84D-8601-523A047C45BB}"/>
              </a:ext>
            </a:extLst>
          </p:cNvPr>
          <p:cNvSpPr>
            <a:spLocks/>
          </p:cNvSpPr>
          <p:nvPr/>
        </p:nvSpPr>
        <p:spPr bwMode="auto">
          <a:xfrm>
            <a:off x="4057529" y="3216567"/>
            <a:ext cx="2075238" cy="518559"/>
          </a:xfrm>
          <a:custGeom>
            <a:avLst/>
            <a:gdLst>
              <a:gd name="T0" fmla="*/ 0 w 2038"/>
              <a:gd name="T1" fmla="*/ 1986 h 1986"/>
              <a:gd name="T2" fmla="*/ 0 w 2038"/>
              <a:gd name="T3" fmla="*/ 0 h 1986"/>
              <a:gd name="T4" fmla="*/ 2038 w 2038"/>
              <a:gd name="T5" fmla="*/ 0 h 1986"/>
              <a:gd name="T6" fmla="*/ 2038 w 2038"/>
              <a:gd name="T7" fmla="*/ 1986 h 1986"/>
            </a:gdLst>
            <a:ahLst/>
            <a:cxnLst>
              <a:cxn ang="0">
                <a:pos x="T0" y="T1"/>
              </a:cxn>
              <a:cxn ang="0">
                <a:pos x="T2" y="T3"/>
              </a:cxn>
              <a:cxn ang="0">
                <a:pos x="T4" y="T5"/>
              </a:cxn>
              <a:cxn ang="0">
                <a:pos x="T6" y="T7"/>
              </a:cxn>
            </a:cxnLst>
            <a:rect l="0" t="0" r="r" b="b"/>
            <a:pathLst>
              <a:path w="2038" h="1986">
                <a:moveTo>
                  <a:pt x="0" y="1986"/>
                </a:moveTo>
                <a:lnTo>
                  <a:pt x="0" y="0"/>
                </a:lnTo>
                <a:lnTo>
                  <a:pt x="2038" y="0"/>
                </a:lnTo>
                <a:lnTo>
                  <a:pt x="2038" y="1986"/>
                </a:lnTo>
              </a:path>
            </a:pathLst>
          </a:custGeom>
          <a:noFill/>
          <a:ln w="25400" cap="flat" cmpd="sng" algn="ctr">
            <a:solidFill>
              <a:srgbClr val="FFFFFF"/>
            </a:solidFill>
            <a:prstDash val="solid"/>
            <a:tailEnd type="arrow" w="med" len="sm"/>
          </a:ln>
          <a:effectLst>
            <a:outerShdw blurRad="40000" dist="20000" dir="5400000" rotWithShape="0">
              <a:srgbClr val="000000">
                <a:alpha val="38000"/>
              </a:srgb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a:solidFill>
                <a:srgbClr val="FFFFFF"/>
              </a:solidFill>
              <a:latin typeface="Amazon Ember"/>
            </a:endParaRPr>
          </a:p>
        </p:txBody>
      </p:sp>
      <p:cxnSp>
        <p:nvCxnSpPr>
          <p:cNvPr id="158" name="Straight Arrow Connector 157">
            <a:extLst>
              <a:ext uri="{FF2B5EF4-FFF2-40B4-BE49-F238E27FC236}">
                <a16:creationId xmlns:a16="http://schemas.microsoft.com/office/drawing/2014/main" id="{B46B2C4D-8D42-204E-A435-E07C15F180B0}"/>
              </a:ext>
            </a:extLst>
          </p:cNvPr>
          <p:cNvCxnSpPr>
            <a:cxnSpLocks/>
          </p:cNvCxnSpPr>
          <p:nvPr/>
        </p:nvCxnSpPr>
        <p:spPr>
          <a:xfrm>
            <a:off x="8855251" y="4280141"/>
            <a:ext cx="620255" cy="0"/>
          </a:xfrm>
          <a:prstGeom prst="straightConnector1">
            <a:avLst/>
          </a:prstGeom>
          <a:noFill/>
          <a:ln w="25400" cap="flat" cmpd="sng" algn="ctr">
            <a:solidFill>
              <a:srgbClr val="FFFFFF"/>
            </a:solidFill>
            <a:prstDash val="solid"/>
            <a:tailEnd type="arrow" w="med" len="sm"/>
          </a:ln>
          <a:effectLst>
            <a:outerShdw blurRad="40000" dist="20000" dir="5400000" rotWithShape="0">
              <a:srgbClr val="000000">
                <a:alpha val="38000"/>
              </a:srgbClr>
            </a:outerShdw>
          </a:effectLst>
        </p:spPr>
      </p:cxnSp>
      <p:sp>
        <p:nvSpPr>
          <p:cNvPr id="159" name="Rectangle 158">
            <a:extLst>
              <a:ext uri="{FF2B5EF4-FFF2-40B4-BE49-F238E27FC236}">
                <a16:creationId xmlns:a16="http://schemas.microsoft.com/office/drawing/2014/main" id="{BF689BD8-7B09-4C41-96F7-6B8B889C50D3}"/>
              </a:ext>
            </a:extLst>
          </p:cNvPr>
          <p:cNvSpPr/>
          <p:nvPr/>
        </p:nvSpPr>
        <p:spPr>
          <a:xfrm>
            <a:off x="7189086" y="2854111"/>
            <a:ext cx="2409969" cy="3124518"/>
          </a:xfrm>
          <a:prstGeom prst="rect">
            <a:avLst/>
          </a:prstGeom>
          <a:noFill/>
          <a:ln w="9525" cap="flat" cmpd="sng" algn="ctr">
            <a:solidFill>
              <a:srgbClr val="FF5745"/>
            </a:solidFill>
            <a:prstDash val="sysDash"/>
          </a:ln>
          <a:effectLst/>
        </p:spPr>
        <p:txBody>
          <a:bodyPr rtlCol="0" anchor="t"/>
          <a:lstStyle/>
          <a:p>
            <a:pPr algn="ctr" defTabSz="731534">
              <a:defRPr/>
            </a:pPr>
            <a:r>
              <a:rPr lang="en-US" sz="2000" dirty="0">
                <a:solidFill>
                  <a:srgbClr val="FF5745"/>
                </a:solidFill>
                <a:latin typeface="Amazon Ember"/>
              </a:rPr>
              <a:t>Gating Function</a:t>
            </a:r>
          </a:p>
        </p:txBody>
      </p:sp>
    </p:spTree>
    <p:extLst>
      <p:ext uri="{BB962C8B-B14F-4D97-AF65-F5344CB8AC3E}">
        <p14:creationId xmlns:p14="http://schemas.microsoft.com/office/powerpoint/2010/main" val="23852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35" presetClass="path" presetSubtype="0" decel="100000" fill="hold" nodeType="withEffect">
                                  <p:stCondLst>
                                    <p:cond delay="200"/>
                                  </p:stCondLst>
                                  <p:childTnLst>
                                    <p:animMotion origin="layout" path="M 1.35417E-6 2.03704E-6 L 1.35417E-6 0.01504 " pathEditMode="relative" rAng="0" ptsTypes="AA">
                                      <p:cBhvr>
                                        <p:cTn id="9" dur="500" spd="-100000" fill="hold"/>
                                        <p:tgtEl>
                                          <p:spTgt spid="118"/>
                                        </p:tgtEl>
                                        <p:attrNameLst>
                                          <p:attrName>ppt_x</p:attrName>
                                          <p:attrName>ppt_y</p:attrName>
                                        </p:attrNameLst>
                                      </p:cBhvr>
                                      <p:rCtr x="0" y="752"/>
                                    </p:animMotion>
                                  </p:childTnLst>
                                </p:cTn>
                              </p:par>
                              <p:par>
                                <p:cTn id="10" presetID="10" presetClass="entr" presetSubtype="0" fill="hold" grpId="0" nodeType="withEffect">
                                  <p:stCondLst>
                                    <p:cond delay="300"/>
                                  </p:stCondLst>
                                  <p:childTnLst>
                                    <p:set>
                                      <p:cBhvr>
                                        <p:cTn id="11" dur="1" fill="hold">
                                          <p:stCondLst>
                                            <p:cond delay="0"/>
                                          </p:stCondLst>
                                        </p:cTn>
                                        <p:tgtEl>
                                          <p:spTgt spid="117"/>
                                        </p:tgtEl>
                                        <p:attrNameLst>
                                          <p:attrName>style.visibility</p:attrName>
                                        </p:attrNameLst>
                                      </p:cBhvr>
                                      <p:to>
                                        <p:strVal val="visible"/>
                                      </p:to>
                                    </p:set>
                                    <p:animEffect transition="in" filter="fade">
                                      <p:cBhvr>
                                        <p:cTn id="12" dur="500"/>
                                        <p:tgtEl>
                                          <p:spTgt spid="117"/>
                                        </p:tgtEl>
                                      </p:cBhvr>
                                    </p:animEffect>
                                  </p:childTnLst>
                                </p:cTn>
                              </p:par>
                              <p:par>
                                <p:cTn id="13" presetID="35" presetClass="path" presetSubtype="0" decel="100000" fill="hold" grpId="1" nodeType="withEffect">
                                  <p:stCondLst>
                                    <p:cond delay="300"/>
                                  </p:stCondLst>
                                  <p:childTnLst>
                                    <p:animMotion origin="layout" path="M 1.35417E-6 2.59259E-6 L 1.35417E-6 0.01504 " pathEditMode="relative" rAng="0" ptsTypes="AA">
                                      <p:cBhvr>
                                        <p:cTn id="14" dur="500" spd="-100000" fill="hold"/>
                                        <p:tgtEl>
                                          <p:spTgt spid="117"/>
                                        </p:tgtEl>
                                        <p:attrNameLst>
                                          <p:attrName>ppt_x</p:attrName>
                                          <p:attrName>ppt_y</p:attrName>
                                        </p:attrNameLst>
                                      </p:cBhvr>
                                      <p:rCtr x="0" y="752"/>
                                    </p:animMotion>
                                  </p:childTnLst>
                                </p:cTn>
                              </p:par>
                              <p:par>
                                <p:cTn id="15" presetID="10" presetClass="entr" presetSubtype="0" fill="hold" nodeType="withEffect">
                                  <p:stCondLst>
                                    <p:cond delay="50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nodeType="withEffect">
                                  <p:stCondLst>
                                    <p:cond delay="500"/>
                                  </p:stCondLst>
                                  <p:childTnLst>
                                    <p:animMotion origin="layout" path="M 2.70833E-6 2.03704E-6 L 2.70833E-6 0.01504 " pathEditMode="relative" rAng="0" ptsTypes="AA">
                                      <p:cBhvr>
                                        <p:cTn id="19" dur="500" spd="-100000" fill="hold"/>
                                        <p:tgtEl>
                                          <p:spTgt spid="126"/>
                                        </p:tgtEl>
                                        <p:attrNameLst>
                                          <p:attrName>ppt_x</p:attrName>
                                          <p:attrName>ppt_y</p:attrName>
                                        </p:attrNameLst>
                                      </p:cBhvr>
                                      <p:rCtr x="0" y="752"/>
                                    </p:animMotion>
                                  </p:childTnLst>
                                </p:cTn>
                              </p:par>
                              <p:par>
                                <p:cTn id="20" presetID="10" presetClass="entr" presetSubtype="0" fill="hold" grpId="0" nodeType="withEffect">
                                  <p:stCondLst>
                                    <p:cond delay="60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par>
                                <p:cTn id="23" presetID="35" presetClass="path" presetSubtype="0" decel="100000" fill="hold" grpId="1" nodeType="withEffect">
                                  <p:stCondLst>
                                    <p:cond delay="600"/>
                                  </p:stCondLst>
                                  <p:childTnLst>
                                    <p:animMotion origin="layout" path="M 2.70833E-6 4.44444E-6 L 2.70833E-6 0.01504 " pathEditMode="relative" rAng="0" ptsTypes="AA">
                                      <p:cBhvr>
                                        <p:cTn id="24" dur="500" spd="-100000" fill="hold"/>
                                        <p:tgtEl>
                                          <p:spTgt spid="116"/>
                                        </p:tgtEl>
                                        <p:attrNameLst>
                                          <p:attrName>ppt_x</p:attrName>
                                          <p:attrName>ppt_y</p:attrName>
                                        </p:attrNameLst>
                                      </p:cBhvr>
                                      <p:rCtr x="0" y="752"/>
                                    </p:animMotion>
                                  </p:childTnLst>
                                </p:cTn>
                              </p:par>
                              <p:par>
                                <p:cTn id="25" presetID="10" presetClass="entr" presetSubtype="0" fill="hold" nodeType="withEffect">
                                  <p:stCondLst>
                                    <p:cond delay="80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par>
                                <p:cTn id="28" presetID="35" presetClass="path" presetSubtype="0" decel="100000" fill="hold" nodeType="withEffect">
                                  <p:stCondLst>
                                    <p:cond delay="800"/>
                                  </p:stCondLst>
                                  <p:childTnLst>
                                    <p:animMotion origin="layout" path="M 4.0625E-6 -5.55556E-7 L 4.0625E-6 0.01505 " pathEditMode="relative" rAng="0" ptsTypes="AA">
                                      <p:cBhvr>
                                        <p:cTn id="29" dur="500" spd="-100000" fill="hold"/>
                                        <p:tgtEl>
                                          <p:spTgt spid="141"/>
                                        </p:tgtEl>
                                        <p:attrNameLst>
                                          <p:attrName>ppt_x</p:attrName>
                                          <p:attrName>ppt_y</p:attrName>
                                        </p:attrNameLst>
                                      </p:cBhvr>
                                      <p:rCtr x="0" y="752"/>
                                    </p:animMotion>
                                  </p:childTnLst>
                                </p:cTn>
                              </p:par>
                              <p:par>
                                <p:cTn id="30" presetID="10" presetClass="entr" presetSubtype="0" fill="hold" grpId="0" nodeType="withEffect">
                                  <p:stCondLst>
                                    <p:cond delay="900"/>
                                  </p:stCondLst>
                                  <p:childTnLst>
                                    <p:set>
                                      <p:cBhvr>
                                        <p:cTn id="31" dur="1" fill="hold">
                                          <p:stCondLst>
                                            <p:cond delay="0"/>
                                          </p:stCondLst>
                                        </p:cTn>
                                        <p:tgtEl>
                                          <p:spTgt spid="140"/>
                                        </p:tgtEl>
                                        <p:attrNameLst>
                                          <p:attrName>style.visibility</p:attrName>
                                        </p:attrNameLst>
                                      </p:cBhvr>
                                      <p:to>
                                        <p:strVal val="visible"/>
                                      </p:to>
                                    </p:set>
                                    <p:animEffect transition="in" filter="fade">
                                      <p:cBhvr>
                                        <p:cTn id="32" dur="500"/>
                                        <p:tgtEl>
                                          <p:spTgt spid="140"/>
                                        </p:tgtEl>
                                      </p:cBhvr>
                                    </p:animEffect>
                                  </p:childTnLst>
                                </p:cTn>
                              </p:par>
                              <p:par>
                                <p:cTn id="33" presetID="35" presetClass="path" presetSubtype="0" decel="100000" fill="hold" grpId="1" nodeType="withEffect">
                                  <p:stCondLst>
                                    <p:cond delay="900"/>
                                  </p:stCondLst>
                                  <p:childTnLst>
                                    <p:animMotion origin="layout" path="M 4.0625E-6 2.59259E-6 L 4.0625E-6 0.01504 " pathEditMode="relative" rAng="0" ptsTypes="AA">
                                      <p:cBhvr>
                                        <p:cTn id="34" dur="500" spd="-100000" fill="hold"/>
                                        <p:tgtEl>
                                          <p:spTgt spid="140"/>
                                        </p:tgtEl>
                                        <p:attrNameLst>
                                          <p:attrName>ppt_x</p:attrName>
                                          <p:attrName>ppt_y</p:attrName>
                                        </p:attrNameLst>
                                      </p:cBhvr>
                                      <p:rCtr x="0" y="752"/>
                                    </p:animMotion>
                                  </p:childTnLst>
                                </p:cTn>
                              </p:par>
                              <p:par>
                                <p:cTn id="35" presetID="10" presetClass="entr" presetSubtype="0" fill="hold" nodeType="withEffect">
                                  <p:stCondLst>
                                    <p:cond delay="1100"/>
                                  </p:stCondLst>
                                  <p:childTnLst>
                                    <p:set>
                                      <p:cBhvr>
                                        <p:cTn id="36" dur="1" fill="hold">
                                          <p:stCondLst>
                                            <p:cond delay="0"/>
                                          </p:stCondLst>
                                        </p:cTn>
                                        <p:tgtEl>
                                          <p:spTgt spid="148"/>
                                        </p:tgtEl>
                                        <p:attrNameLst>
                                          <p:attrName>style.visibility</p:attrName>
                                        </p:attrNameLst>
                                      </p:cBhvr>
                                      <p:to>
                                        <p:strVal val="visible"/>
                                      </p:to>
                                    </p:set>
                                    <p:animEffect transition="in" filter="fade">
                                      <p:cBhvr>
                                        <p:cTn id="37" dur="500"/>
                                        <p:tgtEl>
                                          <p:spTgt spid="148"/>
                                        </p:tgtEl>
                                      </p:cBhvr>
                                    </p:animEffect>
                                  </p:childTnLst>
                                </p:cTn>
                              </p:par>
                              <p:par>
                                <p:cTn id="38" presetID="35" presetClass="path" presetSubtype="0" decel="100000" fill="hold" nodeType="withEffect">
                                  <p:stCondLst>
                                    <p:cond delay="1100"/>
                                  </p:stCondLst>
                                  <p:childTnLst>
                                    <p:animMotion origin="layout" path="M -4.58333E-6 2.03704E-6 L -4.58333E-6 0.01504 " pathEditMode="relative" rAng="0" ptsTypes="AA">
                                      <p:cBhvr>
                                        <p:cTn id="39" dur="500" spd="-100000" fill="hold"/>
                                        <p:tgtEl>
                                          <p:spTgt spid="148"/>
                                        </p:tgtEl>
                                        <p:attrNameLst>
                                          <p:attrName>ppt_x</p:attrName>
                                          <p:attrName>ppt_y</p:attrName>
                                        </p:attrNameLst>
                                      </p:cBhvr>
                                      <p:rCtr x="0" y="752"/>
                                    </p:animMotion>
                                  </p:childTnLst>
                                </p:cTn>
                              </p:par>
                              <p:par>
                                <p:cTn id="40" presetID="10" presetClass="entr" presetSubtype="0" fill="hold" grpId="0" nodeType="withEffect">
                                  <p:stCondLst>
                                    <p:cond delay="120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500"/>
                                        <p:tgtEl>
                                          <p:spTgt spid="154"/>
                                        </p:tgtEl>
                                      </p:cBhvr>
                                    </p:animEffect>
                                  </p:childTnLst>
                                </p:cTn>
                              </p:par>
                              <p:par>
                                <p:cTn id="43" presetID="35" presetClass="path" presetSubtype="0" decel="100000" fill="hold" grpId="1" nodeType="withEffect">
                                  <p:stCondLst>
                                    <p:cond delay="1200"/>
                                  </p:stCondLst>
                                  <p:childTnLst>
                                    <p:animMotion origin="layout" path="M -4.58333E-6 5E-6 L -4.58333E-6 0.01505 " pathEditMode="relative" rAng="0" ptsTypes="AA">
                                      <p:cBhvr>
                                        <p:cTn id="44" dur="500" spd="-100000" fill="hold"/>
                                        <p:tgtEl>
                                          <p:spTgt spid="154"/>
                                        </p:tgtEl>
                                        <p:attrNameLst>
                                          <p:attrName>ppt_x</p:attrName>
                                          <p:attrName>ppt_y</p:attrName>
                                        </p:attrNameLst>
                                      </p:cBhvr>
                                      <p:rCtr x="0" y="752"/>
                                    </p:animMotion>
                                  </p:childTnLst>
                                </p:cTn>
                              </p:par>
                              <p:par>
                                <p:cTn id="45" presetID="22" presetClass="entr" presetSubtype="8" fill="hold" grpId="0" nodeType="withEffect">
                                  <p:stCondLst>
                                    <p:cond delay="500"/>
                                  </p:stCondLst>
                                  <p:childTnLst>
                                    <p:set>
                                      <p:cBhvr>
                                        <p:cTn id="46" dur="1" fill="hold">
                                          <p:stCondLst>
                                            <p:cond delay="0"/>
                                          </p:stCondLst>
                                        </p:cTn>
                                        <p:tgtEl>
                                          <p:spTgt spid="156"/>
                                        </p:tgtEl>
                                        <p:attrNameLst>
                                          <p:attrName>style.visibility</p:attrName>
                                        </p:attrNameLst>
                                      </p:cBhvr>
                                      <p:to>
                                        <p:strVal val="visible"/>
                                      </p:to>
                                    </p:set>
                                    <p:animEffect transition="in" filter="wipe(left)">
                                      <p:cBhvr>
                                        <p:cTn id="47" dur="500"/>
                                        <p:tgtEl>
                                          <p:spTgt spid="156"/>
                                        </p:tgtEl>
                                      </p:cBhvr>
                                    </p:animEffect>
                                  </p:childTnLst>
                                </p:cTn>
                              </p:par>
                              <p:par>
                                <p:cTn id="48" presetID="22" presetClass="entr" presetSubtype="8" fill="hold" grpId="0" nodeType="withEffect">
                                  <p:stCondLst>
                                    <p:cond delay="800"/>
                                  </p:stCondLst>
                                  <p:childTnLst>
                                    <p:set>
                                      <p:cBhvr>
                                        <p:cTn id="49" dur="1" fill="hold">
                                          <p:stCondLst>
                                            <p:cond delay="0"/>
                                          </p:stCondLst>
                                        </p:cTn>
                                        <p:tgtEl>
                                          <p:spTgt spid="157"/>
                                        </p:tgtEl>
                                        <p:attrNameLst>
                                          <p:attrName>style.visibility</p:attrName>
                                        </p:attrNameLst>
                                      </p:cBhvr>
                                      <p:to>
                                        <p:strVal val="visible"/>
                                      </p:to>
                                    </p:set>
                                    <p:animEffect transition="in" filter="wipe(left)">
                                      <p:cBhvr>
                                        <p:cTn id="50" dur="500"/>
                                        <p:tgtEl>
                                          <p:spTgt spid="157"/>
                                        </p:tgtEl>
                                      </p:cBhvr>
                                    </p:animEffect>
                                  </p:childTnLst>
                                </p:cTn>
                              </p:par>
                              <p:par>
                                <p:cTn id="51" presetID="22" presetClass="entr" presetSubtype="8" fill="hold" nodeType="withEffect">
                                  <p:stCondLst>
                                    <p:cond delay="1100"/>
                                  </p:stCondLst>
                                  <p:childTnLst>
                                    <p:set>
                                      <p:cBhvr>
                                        <p:cTn id="52" dur="1" fill="hold">
                                          <p:stCondLst>
                                            <p:cond delay="0"/>
                                          </p:stCondLst>
                                        </p:cTn>
                                        <p:tgtEl>
                                          <p:spTgt spid="153"/>
                                        </p:tgtEl>
                                        <p:attrNameLst>
                                          <p:attrName>style.visibility</p:attrName>
                                        </p:attrNameLst>
                                      </p:cBhvr>
                                      <p:to>
                                        <p:strVal val="visible"/>
                                      </p:to>
                                    </p:set>
                                    <p:animEffect transition="in" filter="wipe(left)">
                                      <p:cBhvr>
                                        <p:cTn id="53" dur="500"/>
                                        <p:tgtEl>
                                          <p:spTgt spid="153"/>
                                        </p:tgtEl>
                                      </p:cBhvr>
                                    </p:animEffect>
                                  </p:childTnLst>
                                </p:cTn>
                              </p:par>
                              <p:par>
                                <p:cTn id="54" presetID="22" presetClass="entr" presetSubtype="8" fill="hold" nodeType="withEffect">
                                  <p:stCondLst>
                                    <p:cond delay="140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par>
                          <p:cTn id="57" fill="hold">
                            <p:stCondLst>
                              <p:cond delay="1900"/>
                            </p:stCondLst>
                            <p:childTnLst>
                              <p:par>
                                <p:cTn id="58" presetID="10" presetClass="entr" presetSubtype="0" fill="hold" grpId="0" nodeType="afterEffect">
                                  <p:stCondLst>
                                    <p:cond delay="200"/>
                                  </p:stCondLst>
                                  <p:childTnLst>
                                    <p:set>
                                      <p:cBhvr>
                                        <p:cTn id="59" dur="1" fill="hold">
                                          <p:stCondLst>
                                            <p:cond delay="0"/>
                                          </p:stCondLst>
                                        </p:cTn>
                                        <p:tgtEl>
                                          <p:spTgt spid="155"/>
                                        </p:tgtEl>
                                        <p:attrNameLst>
                                          <p:attrName>style.visibility</p:attrName>
                                        </p:attrNameLst>
                                      </p:cBhvr>
                                      <p:to>
                                        <p:strVal val="visible"/>
                                      </p:to>
                                    </p:set>
                                    <p:animEffect transition="in" filter="fade">
                                      <p:cBhvr>
                                        <p:cTn id="60" dur="500"/>
                                        <p:tgtEl>
                                          <p:spTgt spid="155"/>
                                        </p:tgtEl>
                                      </p:cBhvr>
                                    </p:animEffect>
                                  </p:childTnLst>
                                </p:cTn>
                              </p:par>
                              <p:par>
                                <p:cTn id="61" presetID="35" presetClass="path" presetSubtype="0" decel="100000" fill="hold" grpId="1" nodeType="withEffect">
                                  <p:stCondLst>
                                    <p:cond delay="200"/>
                                  </p:stCondLst>
                                  <p:childTnLst>
                                    <p:animMotion origin="layout" path="M -4.27083E-6 3.7037E-6 L -4.27083E-6 0.01504 " pathEditMode="relative" rAng="0" ptsTypes="AA">
                                      <p:cBhvr>
                                        <p:cTn id="62" dur="500" spd="-100000" fill="hold"/>
                                        <p:tgtEl>
                                          <p:spTgt spid="155"/>
                                        </p:tgtEl>
                                        <p:attrNameLst>
                                          <p:attrName>ppt_x</p:attrName>
                                          <p:attrName>ppt_y</p:attrName>
                                        </p:attrNameLst>
                                      </p:cBhvr>
                                      <p:rCtr x="0" y="752"/>
                                    </p:animMotion>
                                  </p:childTnLst>
                                </p:cTn>
                              </p:par>
                            </p:childTnLst>
                          </p:cTn>
                        </p:par>
                        <p:par>
                          <p:cTn id="63" fill="hold">
                            <p:stCondLst>
                              <p:cond delay="2600"/>
                            </p:stCondLst>
                            <p:childTnLst>
                              <p:par>
                                <p:cTn id="64" presetID="10" presetClass="entr" presetSubtype="0" fill="hold" grpId="0" nodeType="afterEffect">
                                  <p:stCondLst>
                                    <p:cond delay="200"/>
                                  </p:stCondLst>
                                  <p:childTnLst>
                                    <p:set>
                                      <p:cBhvr>
                                        <p:cTn id="65" dur="1" fill="hold">
                                          <p:stCondLst>
                                            <p:cond delay="0"/>
                                          </p:stCondLst>
                                        </p:cTn>
                                        <p:tgtEl>
                                          <p:spTgt spid="115">
                                            <p:txEl>
                                              <p:pRg st="0" end="0"/>
                                            </p:txEl>
                                          </p:spTgt>
                                        </p:tgtEl>
                                        <p:attrNameLst>
                                          <p:attrName>style.visibility</p:attrName>
                                        </p:attrNameLst>
                                      </p:cBhvr>
                                      <p:to>
                                        <p:strVal val="visible"/>
                                      </p:to>
                                    </p:set>
                                    <p:animEffect transition="in" filter="fade">
                                      <p:cBhvr>
                                        <p:cTn id="66" dur="500"/>
                                        <p:tgtEl>
                                          <p:spTgt spid="115">
                                            <p:txEl>
                                              <p:pRg st="0" end="0"/>
                                            </p:txEl>
                                          </p:spTgt>
                                        </p:tgtEl>
                                      </p:cBhvr>
                                    </p:animEffect>
                                  </p:childTnLst>
                                </p:cTn>
                              </p:par>
                              <p:par>
                                <p:cTn id="67" presetID="35" presetClass="path" presetSubtype="0" decel="100000" fill="hold" grpId="1" nodeType="withEffect">
                                  <p:stCondLst>
                                    <p:cond delay="200"/>
                                  </p:stCondLst>
                                  <p:childTnLst>
                                    <p:animMotion origin="layout" path="M -3.4375E-6 -1.48148E-6 L -3.4375E-6 0.01505 " pathEditMode="relative" rAng="0" ptsTypes="AA">
                                      <p:cBhvr>
                                        <p:cTn id="68" dur="500" spd="-100000" fill="hold"/>
                                        <p:tgtEl>
                                          <p:spTgt spid="115">
                                            <p:txEl>
                                              <p:pRg st="0" end="0"/>
                                            </p:txEl>
                                          </p:spTgt>
                                        </p:tgtEl>
                                        <p:attrNameLst>
                                          <p:attrName>ppt_x</p:attrName>
                                          <p:attrName>ppt_y</p:attrName>
                                        </p:attrNameLst>
                                      </p:cBhvr>
                                      <p:rCtr x="0" y="752"/>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300"/>
                                  </p:stCondLst>
                                  <p:childTnLst>
                                    <p:set>
                                      <p:cBhvr>
                                        <p:cTn id="72" dur="1" fill="hold">
                                          <p:stCondLst>
                                            <p:cond delay="0"/>
                                          </p:stCondLst>
                                        </p:cTn>
                                        <p:tgtEl>
                                          <p:spTgt spid="115">
                                            <p:txEl>
                                              <p:pRg st="1" end="1"/>
                                            </p:txEl>
                                          </p:spTgt>
                                        </p:tgtEl>
                                        <p:attrNameLst>
                                          <p:attrName>style.visibility</p:attrName>
                                        </p:attrNameLst>
                                      </p:cBhvr>
                                      <p:to>
                                        <p:strVal val="visible"/>
                                      </p:to>
                                    </p:set>
                                    <p:animEffect transition="in" filter="fade">
                                      <p:cBhvr>
                                        <p:cTn id="73" dur="500"/>
                                        <p:tgtEl>
                                          <p:spTgt spid="115">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path" presetSubtype="0" decel="100000" fill="hold" grpId="1" nodeType="clickEffect">
                                  <p:stCondLst>
                                    <p:cond delay="300"/>
                                  </p:stCondLst>
                                  <p:childTnLst>
                                    <p:animMotion origin="layout" path="M 8.33333E-7 -4.44444E-6 L 8.33333E-7 0.01505 " pathEditMode="relative" rAng="0" ptsTypes="AA">
                                      <p:cBhvr>
                                        <p:cTn id="77" dur="500" spd="-100000" fill="hold"/>
                                        <p:tgtEl>
                                          <p:spTgt spid="115">
                                            <p:txEl>
                                              <p:pRg st="1" end="1"/>
                                            </p:txEl>
                                          </p:spTgt>
                                        </p:tgtEl>
                                        <p:attrNameLst>
                                          <p:attrName>ppt_x</p:attrName>
                                          <p:attrName>ppt_y</p:attrName>
                                        </p:attrNameLst>
                                      </p:cBhvr>
                                      <p:rCtr x="0" y="752"/>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400"/>
                                  </p:stCondLst>
                                  <p:childTnLst>
                                    <p:set>
                                      <p:cBhvr>
                                        <p:cTn id="81" dur="1" fill="hold">
                                          <p:stCondLst>
                                            <p:cond delay="0"/>
                                          </p:stCondLst>
                                        </p:cTn>
                                        <p:tgtEl>
                                          <p:spTgt spid="115">
                                            <p:txEl>
                                              <p:pRg st="2" end="2"/>
                                            </p:txEl>
                                          </p:spTgt>
                                        </p:tgtEl>
                                        <p:attrNameLst>
                                          <p:attrName>style.visibility</p:attrName>
                                        </p:attrNameLst>
                                      </p:cBhvr>
                                      <p:to>
                                        <p:strVal val="visible"/>
                                      </p:to>
                                    </p:set>
                                    <p:animEffect transition="in" filter="fade">
                                      <p:cBhvr>
                                        <p:cTn id="82" dur="500"/>
                                        <p:tgtEl>
                                          <p:spTgt spid="115">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5" presetClass="path" presetSubtype="0" decel="100000" fill="hold" grpId="1" nodeType="clickEffect">
                                  <p:stCondLst>
                                    <p:cond delay="400"/>
                                  </p:stCondLst>
                                  <p:childTnLst>
                                    <p:animMotion origin="layout" path="M -7.29167E-7 -1.48148E-6 L -7.29167E-7 0.01505 " pathEditMode="relative" rAng="0" ptsTypes="AA">
                                      <p:cBhvr>
                                        <p:cTn id="86" dur="500" spd="-100000" fill="hold"/>
                                        <p:tgtEl>
                                          <p:spTgt spid="115">
                                            <p:txEl>
                                              <p:pRg st="2" end="2"/>
                                            </p:txEl>
                                          </p:spTgt>
                                        </p:tgtEl>
                                        <p:attrNameLst>
                                          <p:attrName>ppt_x</p:attrName>
                                          <p:attrName>ppt_y</p:attrName>
                                        </p:attrNameLst>
                                      </p:cBhvr>
                                      <p:rCtr x="0" y="752"/>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500"/>
                                  </p:stCondLst>
                                  <p:childTnLst>
                                    <p:set>
                                      <p:cBhvr>
                                        <p:cTn id="90" dur="1" fill="hold">
                                          <p:stCondLst>
                                            <p:cond delay="0"/>
                                          </p:stCondLst>
                                        </p:cTn>
                                        <p:tgtEl>
                                          <p:spTgt spid="115">
                                            <p:txEl>
                                              <p:pRg st="3" end="3"/>
                                            </p:txEl>
                                          </p:spTgt>
                                        </p:tgtEl>
                                        <p:attrNameLst>
                                          <p:attrName>style.visibility</p:attrName>
                                        </p:attrNameLst>
                                      </p:cBhvr>
                                      <p:to>
                                        <p:strVal val="visible"/>
                                      </p:to>
                                    </p:set>
                                    <p:animEffect transition="in" filter="fade">
                                      <p:cBhvr>
                                        <p:cTn id="91" dur="500"/>
                                        <p:tgtEl>
                                          <p:spTgt spid="115">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35" presetClass="path" presetSubtype="0" decel="100000" fill="hold" grpId="1" nodeType="clickEffect">
                                  <p:stCondLst>
                                    <p:cond delay="500"/>
                                  </p:stCondLst>
                                  <p:childTnLst>
                                    <p:animMotion origin="layout" path="M 4.0625E-6 -2.96296E-6 L 4.0625E-6 0.01505 " pathEditMode="relative" rAng="0" ptsTypes="AA">
                                      <p:cBhvr>
                                        <p:cTn id="95" dur="500" spd="-100000" fill="hold"/>
                                        <p:tgtEl>
                                          <p:spTgt spid="115">
                                            <p:txEl>
                                              <p:pRg st="3" end="3"/>
                                            </p:txEl>
                                          </p:spTgt>
                                        </p:tgtEl>
                                        <p:attrNameLst>
                                          <p:attrName>ppt_x</p:attrName>
                                          <p:attrName>ppt_y</p:attrName>
                                        </p:attrNameLst>
                                      </p:cBhvr>
                                      <p:rCtr x="0" y="752"/>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600"/>
                                  </p:stCondLst>
                                  <p:childTnLst>
                                    <p:set>
                                      <p:cBhvr>
                                        <p:cTn id="99" dur="1" fill="hold">
                                          <p:stCondLst>
                                            <p:cond delay="0"/>
                                          </p:stCondLst>
                                        </p:cTn>
                                        <p:tgtEl>
                                          <p:spTgt spid="115">
                                            <p:txEl>
                                              <p:pRg st="4" end="4"/>
                                            </p:txEl>
                                          </p:spTgt>
                                        </p:tgtEl>
                                        <p:attrNameLst>
                                          <p:attrName>style.visibility</p:attrName>
                                        </p:attrNameLst>
                                      </p:cBhvr>
                                      <p:to>
                                        <p:strVal val="visible"/>
                                      </p:to>
                                    </p:set>
                                    <p:animEffect transition="in" filter="fade">
                                      <p:cBhvr>
                                        <p:cTn id="100" dur="500"/>
                                        <p:tgtEl>
                                          <p:spTgt spid="115">
                                            <p:txEl>
                                              <p:pRg st="4" end="4"/>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5" presetClass="path" presetSubtype="0" decel="100000" fill="hold" grpId="1" nodeType="clickEffect">
                                  <p:stCondLst>
                                    <p:cond delay="600"/>
                                  </p:stCondLst>
                                  <p:childTnLst>
                                    <p:animMotion origin="layout" path="M 2.29167E-6 3.33333E-6 L 2.29167E-6 0.01504 " pathEditMode="relative" rAng="0" ptsTypes="AA">
                                      <p:cBhvr>
                                        <p:cTn id="104" dur="500" spd="-100000" fill="hold"/>
                                        <p:tgtEl>
                                          <p:spTgt spid="115">
                                            <p:txEl>
                                              <p:pRg st="4" end="4"/>
                                            </p:txEl>
                                          </p:spTgt>
                                        </p:tgtEl>
                                        <p:attrNameLst>
                                          <p:attrName>ppt_x</p:attrName>
                                          <p:attrName>ppt_y</p:attrName>
                                        </p:attrNameLst>
                                      </p:cBhvr>
                                      <p:rCtr x="0" y="7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uiExpand="1" build="p"/>
      <p:bldP spid="115" grpId="1" uiExpand="1" build="p"/>
      <p:bldP spid="116" grpId="0"/>
      <p:bldP spid="116" grpId="1"/>
      <p:bldP spid="117" grpId="0"/>
      <p:bldP spid="117" grpId="1"/>
      <p:bldP spid="140" grpId="0"/>
      <p:bldP spid="140" grpId="1"/>
      <p:bldP spid="154" grpId="0"/>
      <p:bldP spid="154" grpId="1"/>
      <p:bldP spid="155" grpId="0"/>
      <p:bldP spid="155" grpId="1"/>
      <p:bldP spid="156" grpId="0" animBg="1"/>
      <p:bldP spid="15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94F27B-3F39-AA49-8C72-F059C9907BB6}"/>
              </a:ext>
            </a:extLst>
          </p:cNvPr>
          <p:cNvSpPr>
            <a:spLocks noGrp="1"/>
          </p:cNvSpPr>
          <p:nvPr>
            <p:ph type="title"/>
          </p:nvPr>
        </p:nvSpPr>
        <p:spPr/>
        <p:txBody>
          <a:bodyPr/>
          <a:lstStyle/>
          <a:p>
            <a:r>
              <a:rPr lang="en-US" dirty="0"/>
              <a:t>Key takeaways</a:t>
            </a:r>
          </a:p>
        </p:txBody>
      </p:sp>
      <p:sp>
        <p:nvSpPr>
          <p:cNvPr id="2" name="Content Placeholder 1">
            <a:extLst>
              <a:ext uri="{FF2B5EF4-FFF2-40B4-BE49-F238E27FC236}">
                <a16:creationId xmlns:a16="http://schemas.microsoft.com/office/drawing/2014/main" id="{F4FDFEA1-042A-FC4C-B7FE-E84CA3D15D59}"/>
              </a:ext>
            </a:extLst>
          </p:cNvPr>
          <p:cNvSpPr>
            <a:spLocks noGrp="1"/>
          </p:cNvSpPr>
          <p:nvPr>
            <p:ph type="body" sz="quarter" idx="10"/>
          </p:nvPr>
        </p:nvSpPr>
        <p:spPr/>
        <p:txBody>
          <a:bodyPr/>
          <a:lstStyle/>
          <a:p>
            <a:r>
              <a:rPr lang="en-US" sz="3600" dirty="0"/>
              <a:t>Ask your customer about how their developers work</a:t>
            </a:r>
          </a:p>
          <a:p>
            <a:r>
              <a:rPr lang="en-US" sz="3600" dirty="0"/>
              <a:t>It’s a creative process, removing constraints is the key to unlocking innovation</a:t>
            </a:r>
          </a:p>
        </p:txBody>
      </p:sp>
      <p:sp>
        <p:nvSpPr>
          <p:cNvPr id="3" name="Content Placeholder 2">
            <a:extLst>
              <a:ext uri="{FF2B5EF4-FFF2-40B4-BE49-F238E27FC236}">
                <a16:creationId xmlns:a16="http://schemas.microsoft.com/office/drawing/2014/main" id="{4BCFCC12-3729-F841-AF40-365DF3FF9587}"/>
              </a:ext>
            </a:extLst>
          </p:cNvPr>
          <p:cNvSpPr>
            <a:spLocks noGrp="1"/>
          </p:cNvSpPr>
          <p:nvPr>
            <p:ph type="body" sz="quarter" idx="11"/>
          </p:nvPr>
        </p:nvSpPr>
        <p:spPr/>
        <p:txBody>
          <a:bodyPr/>
          <a:lstStyle/>
          <a:p>
            <a:r>
              <a:rPr lang="en-US" sz="3600" dirty="0"/>
              <a:t>This is an opportunity to position products like Cloud9, CDK, and talk about account design</a:t>
            </a:r>
          </a:p>
        </p:txBody>
      </p:sp>
    </p:spTree>
    <p:extLst>
      <p:ext uri="{BB962C8B-B14F-4D97-AF65-F5344CB8AC3E}">
        <p14:creationId xmlns:p14="http://schemas.microsoft.com/office/powerpoint/2010/main" val="429286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dissolve">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 at Amazon</a:t>
            </a:r>
          </a:p>
        </p:txBody>
      </p:sp>
      <p:sp>
        <p:nvSpPr>
          <p:cNvPr id="322" name="Rounded Rectangle 5">
            <a:extLst>
              <a:ext uri="{FF2B5EF4-FFF2-40B4-BE49-F238E27FC236}">
                <a16:creationId xmlns:a16="http://schemas.microsoft.com/office/drawing/2014/main" id="{2F1EA23A-EC87-AF4C-8DBA-2064FADBA9A8}"/>
              </a:ext>
            </a:extLst>
          </p:cNvPr>
          <p:cNvSpPr/>
          <p:nvPr/>
        </p:nvSpPr>
        <p:spPr bwMode="auto">
          <a:xfrm>
            <a:off x="574677" y="3709974"/>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Dev/Test</a:t>
            </a:r>
          </a:p>
        </p:txBody>
      </p:sp>
      <p:sp>
        <p:nvSpPr>
          <p:cNvPr id="323" name="Rounded Rectangle 4">
            <a:extLst>
              <a:ext uri="{FF2B5EF4-FFF2-40B4-BE49-F238E27FC236}">
                <a16:creationId xmlns:a16="http://schemas.microsoft.com/office/drawing/2014/main" id="{6063B24A-5B8A-7141-8E5F-98CE6DCDFF06}"/>
              </a:ext>
            </a:extLst>
          </p:cNvPr>
          <p:cNvSpPr/>
          <p:nvPr/>
        </p:nvSpPr>
        <p:spPr bwMode="auto">
          <a:xfrm>
            <a:off x="4087899" y="3709974"/>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Code review</a:t>
            </a:r>
          </a:p>
        </p:txBody>
      </p:sp>
      <p:sp>
        <p:nvSpPr>
          <p:cNvPr id="324" name="Rounded Rectangle 6">
            <a:extLst>
              <a:ext uri="{FF2B5EF4-FFF2-40B4-BE49-F238E27FC236}">
                <a16:creationId xmlns:a16="http://schemas.microsoft.com/office/drawing/2014/main" id="{5627005A-301E-C64C-A4EC-672752157DC6}"/>
              </a:ext>
            </a:extLst>
          </p:cNvPr>
          <p:cNvSpPr/>
          <p:nvPr/>
        </p:nvSpPr>
        <p:spPr bwMode="auto">
          <a:xfrm>
            <a:off x="7461135" y="5708349"/>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Pre-production</a:t>
            </a:r>
          </a:p>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testing</a:t>
            </a:r>
          </a:p>
        </p:txBody>
      </p:sp>
      <p:sp>
        <p:nvSpPr>
          <p:cNvPr id="325" name="Rounded Rectangle 7">
            <a:extLst>
              <a:ext uri="{FF2B5EF4-FFF2-40B4-BE49-F238E27FC236}">
                <a16:creationId xmlns:a16="http://schemas.microsoft.com/office/drawing/2014/main" id="{C4BC9AB7-BF8A-0A4D-B5E7-AA6108F480EC}"/>
              </a:ext>
            </a:extLst>
          </p:cNvPr>
          <p:cNvSpPr/>
          <p:nvPr/>
        </p:nvSpPr>
        <p:spPr bwMode="auto">
          <a:xfrm>
            <a:off x="10870886" y="5708349"/>
            <a:ext cx="3221352" cy="8096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r>
              <a:rPr lang="en-US" sz="2800" dirty="0">
                <a:solidFill>
                  <a:srgbClr val="FFFFFF"/>
                </a:solidFill>
                <a:latin typeface="Amazon Ember"/>
                <a:ea typeface="Segoe UI" pitchFamily="34" charset="0"/>
                <a:cs typeface="Segoe UI" pitchFamily="34" charset="0"/>
              </a:rPr>
              <a:t>Production</a:t>
            </a:r>
          </a:p>
        </p:txBody>
      </p:sp>
      <p:cxnSp>
        <p:nvCxnSpPr>
          <p:cNvPr id="326" name="Straight Connector 325">
            <a:extLst>
              <a:ext uri="{FF2B5EF4-FFF2-40B4-BE49-F238E27FC236}">
                <a16:creationId xmlns:a16="http://schemas.microsoft.com/office/drawing/2014/main" id="{A0CA5C97-EABD-BF49-9383-D8E78CE1D943}"/>
              </a:ext>
            </a:extLst>
          </p:cNvPr>
          <p:cNvCxnSpPr/>
          <p:nvPr/>
        </p:nvCxnSpPr>
        <p:spPr>
          <a:xfrm>
            <a:off x="574677" y="3338498"/>
            <a:ext cx="3221352" cy="0"/>
          </a:xfrm>
          <a:prstGeom prst="line">
            <a:avLst/>
          </a:prstGeom>
          <a:noFill/>
          <a:ln w="25400" cap="flat" cmpd="sng" algn="ctr">
            <a:solidFill>
              <a:srgbClr val="00A0C8"/>
            </a:solidFill>
            <a:prstDash val="solid"/>
            <a:headEnd type="none"/>
            <a:tailEnd type="none"/>
          </a:ln>
          <a:effectLst/>
        </p:spPr>
      </p:cxnSp>
      <p:cxnSp>
        <p:nvCxnSpPr>
          <p:cNvPr id="327" name="Straight Connector 326">
            <a:extLst>
              <a:ext uri="{FF2B5EF4-FFF2-40B4-BE49-F238E27FC236}">
                <a16:creationId xmlns:a16="http://schemas.microsoft.com/office/drawing/2014/main" id="{3E10E279-B23C-D54E-86FB-B0DC2F5DAA0D}"/>
              </a:ext>
            </a:extLst>
          </p:cNvPr>
          <p:cNvCxnSpPr/>
          <p:nvPr/>
        </p:nvCxnSpPr>
        <p:spPr>
          <a:xfrm>
            <a:off x="4087899" y="3338498"/>
            <a:ext cx="3221352" cy="0"/>
          </a:xfrm>
          <a:prstGeom prst="line">
            <a:avLst/>
          </a:prstGeom>
          <a:noFill/>
          <a:ln w="25400" cap="flat" cmpd="sng" algn="ctr">
            <a:solidFill>
              <a:srgbClr val="00A0C8"/>
            </a:solidFill>
            <a:prstDash val="solid"/>
            <a:headEnd type="none"/>
            <a:tailEnd type="none"/>
          </a:ln>
          <a:effectLst/>
        </p:spPr>
      </p:cxnSp>
      <p:cxnSp>
        <p:nvCxnSpPr>
          <p:cNvPr id="328" name="Straight Connector 327">
            <a:extLst>
              <a:ext uri="{FF2B5EF4-FFF2-40B4-BE49-F238E27FC236}">
                <a16:creationId xmlns:a16="http://schemas.microsoft.com/office/drawing/2014/main" id="{CB68AB0A-F88C-614D-84F0-41BB0665C574}"/>
              </a:ext>
            </a:extLst>
          </p:cNvPr>
          <p:cNvCxnSpPr/>
          <p:nvPr/>
        </p:nvCxnSpPr>
        <p:spPr>
          <a:xfrm>
            <a:off x="7461135" y="5336873"/>
            <a:ext cx="3221352" cy="0"/>
          </a:xfrm>
          <a:prstGeom prst="line">
            <a:avLst/>
          </a:prstGeom>
          <a:noFill/>
          <a:ln w="25400" cap="flat" cmpd="sng" algn="ctr">
            <a:solidFill>
              <a:srgbClr val="00A0C8"/>
            </a:solidFill>
            <a:prstDash val="solid"/>
            <a:headEnd type="none"/>
            <a:tailEnd type="none"/>
          </a:ln>
          <a:effectLst/>
        </p:spPr>
      </p:cxnSp>
      <p:cxnSp>
        <p:nvCxnSpPr>
          <p:cNvPr id="329" name="Straight Connector 328">
            <a:extLst>
              <a:ext uri="{FF2B5EF4-FFF2-40B4-BE49-F238E27FC236}">
                <a16:creationId xmlns:a16="http://schemas.microsoft.com/office/drawing/2014/main" id="{36D2A1A5-C0D0-AE42-80DB-CA83033D3354}"/>
              </a:ext>
            </a:extLst>
          </p:cNvPr>
          <p:cNvCxnSpPr/>
          <p:nvPr/>
        </p:nvCxnSpPr>
        <p:spPr>
          <a:xfrm>
            <a:off x="10870886" y="5336873"/>
            <a:ext cx="3221352" cy="0"/>
          </a:xfrm>
          <a:prstGeom prst="line">
            <a:avLst/>
          </a:prstGeom>
          <a:noFill/>
          <a:ln w="25400" cap="flat" cmpd="sng" algn="ctr">
            <a:solidFill>
              <a:srgbClr val="00A0C8"/>
            </a:solidFill>
            <a:prstDash val="solid"/>
            <a:headEnd type="none"/>
            <a:tailEnd type="none"/>
          </a:ln>
          <a:effectLst/>
        </p:spPr>
      </p:cxnSp>
      <p:grpSp>
        <p:nvGrpSpPr>
          <p:cNvPr id="330" name="Group 329">
            <a:extLst>
              <a:ext uri="{FF2B5EF4-FFF2-40B4-BE49-F238E27FC236}">
                <a16:creationId xmlns:a16="http://schemas.microsoft.com/office/drawing/2014/main" id="{F112365A-3F79-A648-A7D7-BE41A3E77899}"/>
              </a:ext>
            </a:extLst>
          </p:cNvPr>
          <p:cNvGrpSpPr/>
          <p:nvPr/>
        </p:nvGrpSpPr>
        <p:grpSpPr>
          <a:xfrm>
            <a:off x="7492005" y="2847262"/>
            <a:ext cx="3140120" cy="1687449"/>
            <a:chOff x="7752354" y="1869557"/>
            <a:chExt cx="3140120" cy="1687449"/>
          </a:xfrm>
        </p:grpSpPr>
        <p:sp>
          <p:nvSpPr>
            <p:cNvPr id="331" name="Freeform: Shape 73">
              <a:extLst>
                <a:ext uri="{FF2B5EF4-FFF2-40B4-BE49-F238E27FC236}">
                  <a16:creationId xmlns:a16="http://schemas.microsoft.com/office/drawing/2014/main" id="{E7ADABFA-C3E0-AE45-9CCF-4D9B223E373D}"/>
                </a:ext>
              </a:extLst>
            </p:cNvPr>
            <p:cNvSpPr/>
            <p:nvPr/>
          </p:nvSpPr>
          <p:spPr>
            <a:xfrm>
              <a:off x="9800228" y="1869557"/>
              <a:ext cx="2857" cy="3809"/>
            </a:xfrm>
            <a:custGeom>
              <a:avLst/>
              <a:gdLst>
                <a:gd name="connsiteX0" fmla="*/ 0 w 2857"/>
                <a:gd name="connsiteY0" fmla="*/ 3810 h 3809"/>
                <a:gd name="connsiteX1" fmla="*/ 2858 w 2857"/>
                <a:gd name="connsiteY1" fmla="*/ 0 h 3809"/>
              </a:gdLst>
              <a:ahLst/>
              <a:cxnLst>
                <a:cxn ang="0">
                  <a:pos x="connsiteX0" y="connsiteY0"/>
                </a:cxn>
                <a:cxn ang="0">
                  <a:pos x="connsiteX1" y="connsiteY1"/>
                </a:cxn>
              </a:cxnLst>
              <a:rect l="l" t="t" r="r" b="b"/>
              <a:pathLst>
                <a:path w="2857" h="3809">
                  <a:moveTo>
                    <a:pt x="0" y="3810"/>
                  </a:moveTo>
                  <a:lnTo>
                    <a:pt x="285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332" name="Group 331">
              <a:extLst>
                <a:ext uri="{FF2B5EF4-FFF2-40B4-BE49-F238E27FC236}">
                  <a16:creationId xmlns:a16="http://schemas.microsoft.com/office/drawing/2014/main" id="{C66AF340-7F73-8C43-BC00-3B3C0E27170C}"/>
                </a:ext>
              </a:extLst>
            </p:cNvPr>
            <p:cNvGrpSpPr/>
            <p:nvPr/>
          </p:nvGrpSpPr>
          <p:grpSpPr>
            <a:xfrm>
              <a:off x="7752354" y="2393950"/>
              <a:ext cx="3140120" cy="832284"/>
              <a:chOff x="7447553" y="2442009"/>
              <a:chExt cx="3845242" cy="1019175"/>
            </a:xfrm>
          </p:grpSpPr>
          <p:grpSp>
            <p:nvGrpSpPr>
              <p:cNvPr id="341" name="Graphic 59">
                <a:extLst>
                  <a:ext uri="{FF2B5EF4-FFF2-40B4-BE49-F238E27FC236}">
                    <a16:creationId xmlns:a16="http://schemas.microsoft.com/office/drawing/2014/main" id="{35D7B2EA-13E8-A242-A8F6-E97C82126C6D}"/>
                  </a:ext>
                </a:extLst>
              </p:cNvPr>
              <p:cNvGrpSpPr/>
              <p:nvPr/>
            </p:nvGrpSpPr>
            <p:grpSpPr>
              <a:xfrm>
                <a:off x="7462793" y="2442009"/>
                <a:ext cx="3604260" cy="952"/>
                <a:chOff x="7462793" y="2442009"/>
                <a:chExt cx="3604260" cy="952"/>
              </a:xfrm>
            </p:grpSpPr>
            <p:sp>
              <p:nvSpPr>
                <p:cNvPr id="351" name="Freeform: Shape 90">
                  <a:extLst>
                    <a:ext uri="{FF2B5EF4-FFF2-40B4-BE49-F238E27FC236}">
                      <a16:creationId xmlns:a16="http://schemas.microsoft.com/office/drawing/2014/main" id="{EB8341E9-2A5F-744F-B043-97B4D9C2E027}"/>
                    </a:ext>
                  </a:extLst>
                </p:cNvPr>
                <p:cNvSpPr/>
                <p:nvPr/>
              </p:nvSpPr>
              <p:spPr>
                <a:xfrm>
                  <a:off x="7462793" y="2442009"/>
                  <a:ext cx="146685" cy="9525"/>
                </a:xfrm>
                <a:custGeom>
                  <a:avLst/>
                  <a:gdLst>
                    <a:gd name="connsiteX0" fmla="*/ 0 w 146685"/>
                    <a:gd name="connsiteY0" fmla="*/ 0 h 9525"/>
                    <a:gd name="connsiteX1" fmla="*/ 146685 w 146685"/>
                    <a:gd name="connsiteY1" fmla="*/ 0 h 9525"/>
                  </a:gdLst>
                  <a:ahLst/>
                  <a:cxnLst>
                    <a:cxn ang="0">
                      <a:pos x="connsiteX0" y="connsiteY0"/>
                    </a:cxn>
                    <a:cxn ang="0">
                      <a:pos x="connsiteX1" y="connsiteY1"/>
                    </a:cxn>
                  </a:cxnLst>
                  <a:rect l="l" t="t" r="r" b="b"/>
                  <a:pathLst>
                    <a:path w="146685"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2" name="Freeform: Shape 91">
                  <a:extLst>
                    <a:ext uri="{FF2B5EF4-FFF2-40B4-BE49-F238E27FC236}">
                      <a16:creationId xmlns:a16="http://schemas.microsoft.com/office/drawing/2014/main" id="{85868BC3-7B6C-4D49-B029-5D4756ABA65F}"/>
                    </a:ext>
                  </a:extLst>
                </p:cNvPr>
                <p:cNvSpPr/>
                <p:nvPr/>
              </p:nvSpPr>
              <p:spPr>
                <a:xfrm>
                  <a:off x="7748543" y="2442009"/>
                  <a:ext cx="146684" cy="9525"/>
                </a:xfrm>
                <a:custGeom>
                  <a:avLst/>
                  <a:gdLst>
                    <a:gd name="connsiteX0" fmla="*/ 0 w 146684"/>
                    <a:gd name="connsiteY0" fmla="*/ 0 h 9525"/>
                    <a:gd name="connsiteX1" fmla="*/ 146685 w 146684"/>
                    <a:gd name="connsiteY1" fmla="*/ 0 h 9525"/>
                  </a:gdLst>
                  <a:ahLst/>
                  <a:cxnLst>
                    <a:cxn ang="0">
                      <a:pos x="connsiteX0" y="connsiteY0"/>
                    </a:cxn>
                    <a:cxn ang="0">
                      <a:pos x="connsiteX1" y="connsiteY1"/>
                    </a:cxn>
                  </a:cxnLst>
                  <a:rect l="l" t="t" r="r" b="b"/>
                  <a:pathLst>
                    <a:path w="146684"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3" name="Freeform: Shape 92">
                  <a:extLst>
                    <a:ext uri="{FF2B5EF4-FFF2-40B4-BE49-F238E27FC236}">
                      <a16:creationId xmlns:a16="http://schemas.microsoft.com/office/drawing/2014/main" id="{0C9CD1EF-E02C-2A41-978F-80D2C1ACF362}"/>
                    </a:ext>
                  </a:extLst>
                </p:cNvPr>
                <p:cNvSpPr/>
                <p:nvPr/>
              </p:nvSpPr>
              <p:spPr>
                <a:xfrm>
                  <a:off x="10200278" y="2442009"/>
                  <a:ext cx="238125" cy="9525"/>
                </a:xfrm>
                <a:custGeom>
                  <a:avLst/>
                  <a:gdLst>
                    <a:gd name="connsiteX0" fmla="*/ 0 w 238125"/>
                    <a:gd name="connsiteY0" fmla="*/ 0 h 9525"/>
                    <a:gd name="connsiteX1" fmla="*/ 238125 w 238125"/>
                    <a:gd name="connsiteY1" fmla="*/ 0 h 9525"/>
                  </a:gdLst>
                  <a:ahLst/>
                  <a:cxnLst>
                    <a:cxn ang="0">
                      <a:pos x="connsiteX0" y="connsiteY0"/>
                    </a:cxn>
                    <a:cxn ang="0">
                      <a:pos x="connsiteX1" y="connsiteY1"/>
                    </a:cxn>
                  </a:cxnLst>
                  <a:rect l="l" t="t" r="r" b="b"/>
                  <a:pathLst>
                    <a:path w="238125" h="9525">
                      <a:moveTo>
                        <a:pt x="0" y="0"/>
                      </a:moveTo>
                      <a:lnTo>
                        <a:pt x="23812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4" name="Freeform: Shape 93">
                  <a:extLst>
                    <a:ext uri="{FF2B5EF4-FFF2-40B4-BE49-F238E27FC236}">
                      <a16:creationId xmlns:a16="http://schemas.microsoft.com/office/drawing/2014/main" id="{23AC8842-4DFD-8240-BA30-319B2BCD66DF}"/>
                    </a:ext>
                  </a:extLst>
                </p:cNvPr>
                <p:cNvSpPr/>
                <p:nvPr/>
              </p:nvSpPr>
              <p:spPr>
                <a:xfrm>
                  <a:off x="10581278" y="2442009"/>
                  <a:ext cx="485775" cy="952"/>
                </a:xfrm>
                <a:custGeom>
                  <a:avLst/>
                  <a:gdLst>
                    <a:gd name="connsiteX0" fmla="*/ 0 w 485775"/>
                    <a:gd name="connsiteY0" fmla="*/ 0 h 952"/>
                    <a:gd name="connsiteX1" fmla="*/ 485775 w 485775"/>
                    <a:gd name="connsiteY1" fmla="*/ 952 h 952"/>
                  </a:gdLst>
                  <a:ahLst/>
                  <a:cxnLst>
                    <a:cxn ang="0">
                      <a:pos x="connsiteX0" y="connsiteY0"/>
                    </a:cxn>
                    <a:cxn ang="0">
                      <a:pos x="connsiteX1" y="connsiteY1"/>
                    </a:cxn>
                  </a:cxnLst>
                  <a:rect l="l" t="t" r="r" b="b"/>
                  <a:pathLst>
                    <a:path w="485775" h="952">
                      <a:moveTo>
                        <a:pt x="0" y="0"/>
                      </a:moveTo>
                      <a:lnTo>
                        <a:pt x="485775" y="952"/>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nvGrpSpPr>
              <p:cNvPr id="342" name="Graphic 59">
                <a:extLst>
                  <a:ext uri="{FF2B5EF4-FFF2-40B4-BE49-F238E27FC236}">
                    <a16:creationId xmlns:a16="http://schemas.microsoft.com/office/drawing/2014/main" id="{2487072E-175F-0D4D-A8FF-29C54ECD4FF4}"/>
                  </a:ext>
                </a:extLst>
              </p:cNvPr>
              <p:cNvGrpSpPr/>
              <p:nvPr/>
            </p:nvGrpSpPr>
            <p:grpSpPr>
              <a:xfrm>
                <a:off x="7447553" y="2946834"/>
                <a:ext cx="3845242" cy="9525"/>
                <a:chOff x="7447553" y="2946834"/>
                <a:chExt cx="3845242" cy="9525"/>
              </a:xfrm>
            </p:grpSpPr>
            <p:sp>
              <p:nvSpPr>
                <p:cNvPr id="348" name="Freeform: Shape 95">
                  <a:extLst>
                    <a:ext uri="{FF2B5EF4-FFF2-40B4-BE49-F238E27FC236}">
                      <a16:creationId xmlns:a16="http://schemas.microsoft.com/office/drawing/2014/main" id="{B1DE99A1-523B-1742-B9E7-1C5C205D126C}"/>
                    </a:ext>
                  </a:extLst>
                </p:cNvPr>
                <p:cNvSpPr/>
                <p:nvPr/>
              </p:nvSpPr>
              <p:spPr>
                <a:xfrm>
                  <a:off x="7447553" y="2946834"/>
                  <a:ext cx="398145" cy="9525"/>
                </a:xfrm>
                <a:custGeom>
                  <a:avLst/>
                  <a:gdLst>
                    <a:gd name="connsiteX0" fmla="*/ 0 w 398145"/>
                    <a:gd name="connsiteY0" fmla="*/ 0 h 9525"/>
                    <a:gd name="connsiteX1" fmla="*/ 398145 w 398145"/>
                    <a:gd name="connsiteY1" fmla="*/ 0 h 9525"/>
                  </a:gdLst>
                  <a:ahLst/>
                  <a:cxnLst>
                    <a:cxn ang="0">
                      <a:pos x="connsiteX0" y="connsiteY0"/>
                    </a:cxn>
                    <a:cxn ang="0">
                      <a:pos x="connsiteX1" y="connsiteY1"/>
                    </a:cxn>
                  </a:cxnLst>
                  <a:rect l="l" t="t" r="r" b="b"/>
                  <a:pathLst>
                    <a:path w="398145" h="9525">
                      <a:moveTo>
                        <a:pt x="0" y="0"/>
                      </a:moveTo>
                      <a:lnTo>
                        <a:pt x="39814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49" name="Freeform: Shape 96">
                  <a:extLst>
                    <a:ext uri="{FF2B5EF4-FFF2-40B4-BE49-F238E27FC236}">
                      <a16:creationId xmlns:a16="http://schemas.microsoft.com/office/drawing/2014/main" id="{A379A6DE-BA24-AC4F-8D8C-57239B3C96DB}"/>
                    </a:ext>
                  </a:extLst>
                </p:cNvPr>
                <p:cNvSpPr/>
                <p:nvPr/>
              </p:nvSpPr>
              <p:spPr>
                <a:xfrm>
                  <a:off x="10219328" y="2946834"/>
                  <a:ext cx="238125" cy="9525"/>
                </a:xfrm>
                <a:custGeom>
                  <a:avLst/>
                  <a:gdLst>
                    <a:gd name="connsiteX0" fmla="*/ 0 w 238125"/>
                    <a:gd name="connsiteY0" fmla="*/ 0 h 9525"/>
                    <a:gd name="connsiteX1" fmla="*/ 238125 w 238125"/>
                    <a:gd name="connsiteY1" fmla="*/ 0 h 9525"/>
                  </a:gdLst>
                  <a:ahLst/>
                  <a:cxnLst>
                    <a:cxn ang="0">
                      <a:pos x="connsiteX0" y="connsiteY0"/>
                    </a:cxn>
                    <a:cxn ang="0">
                      <a:pos x="connsiteX1" y="connsiteY1"/>
                    </a:cxn>
                  </a:cxnLst>
                  <a:rect l="l" t="t" r="r" b="b"/>
                  <a:pathLst>
                    <a:path w="238125" h="9525">
                      <a:moveTo>
                        <a:pt x="0" y="0"/>
                      </a:moveTo>
                      <a:lnTo>
                        <a:pt x="23812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0" name="Freeform: Shape 97">
                  <a:extLst>
                    <a:ext uri="{FF2B5EF4-FFF2-40B4-BE49-F238E27FC236}">
                      <a16:creationId xmlns:a16="http://schemas.microsoft.com/office/drawing/2014/main" id="{443C0B54-84B8-7C43-BC27-96AF663309B8}"/>
                    </a:ext>
                  </a:extLst>
                </p:cNvPr>
                <p:cNvSpPr/>
                <p:nvPr/>
              </p:nvSpPr>
              <p:spPr>
                <a:xfrm>
                  <a:off x="10600328" y="2946834"/>
                  <a:ext cx="692467" cy="9525"/>
                </a:xfrm>
                <a:custGeom>
                  <a:avLst/>
                  <a:gdLst>
                    <a:gd name="connsiteX0" fmla="*/ 0 w 692467"/>
                    <a:gd name="connsiteY0" fmla="*/ 0 h 9525"/>
                    <a:gd name="connsiteX1" fmla="*/ 692468 w 692467"/>
                    <a:gd name="connsiteY1" fmla="*/ 0 h 9525"/>
                  </a:gdLst>
                  <a:ahLst/>
                  <a:cxnLst>
                    <a:cxn ang="0">
                      <a:pos x="connsiteX0" y="connsiteY0"/>
                    </a:cxn>
                    <a:cxn ang="0">
                      <a:pos x="connsiteX1" y="connsiteY1"/>
                    </a:cxn>
                  </a:cxnLst>
                  <a:rect l="l" t="t" r="r" b="b"/>
                  <a:pathLst>
                    <a:path w="692467" h="9525">
                      <a:moveTo>
                        <a:pt x="0" y="0"/>
                      </a:moveTo>
                      <a:lnTo>
                        <a:pt x="692468"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nvGrpSpPr>
              <p:cNvPr id="343" name="Graphic 59">
                <a:extLst>
                  <a:ext uri="{FF2B5EF4-FFF2-40B4-BE49-F238E27FC236}">
                    <a16:creationId xmlns:a16="http://schemas.microsoft.com/office/drawing/2014/main" id="{7F423FB1-1023-A544-B1D2-8654794D4F8E}"/>
                  </a:ext>
                </a:extLst>
              </p:cNvPr>
              <p:cNvGrpSpPr/>
              <p:nvPr/>
            </p:nvGrpSpPr>
            <p:grpSpPr>
              <a:xfrm>
                <a:off x="7453268" y="3451659"/>
                <a:ext cx="3689985" cy="9525"/>
                <a:chOff x="7453268" y="3451659"/>
                <a:chExt cx="3689985" cy="9525"/>
              </a:xfrm>
            </p:grpSpPr>
            <p:sp>
              <p:nvSpPr>
                <p:cNvPr id="344" name="Freeform: Shape 99">
                  <a:extLst>
                    <a:ext uri="{FF2B5EF4-FFF2-40B4-BE49-F238E27FC236}">
                      <a16:creationId xmlns:a16="http://schemas.microsoft.com/office/drawing/2014/main" id="{AC318966-8D4A-8E4E-A971-C6637ABFE631}"/>
                    </a:ext>
                  </a:extLst>
                </p:cNvPr>
                <p:cNvSpPr/>
                <p:nvPr/>
              </p:nvSpPr>
              <p:spPr>
                <a:xfrm>
                  <a:off x="7453268" y="3451659"/>
                  <a:ext cx="146685" cy="9525"/>
                </a:xfrm>
                <a:custGeom>
                  <a:avLst/>
                  <a:gdLst>
                    <a:gd name="connsiteX0" fmla="*/ 0 w 146685"/>
                    <a:gd name="connsiteY0" fmla="*/ 0 h 9525"/>
                    <a:gd name="connsiteX1" fmla="*/ 146685 w 146685"/>
                    <a:gd name="connsiteY1" fmla="*/ 0 h 9525"/>
                  </a:gdLst>
                  <a:ahLst/>
                  <a:cxnLst>
                    <a:cxn ang="0">
                      <a:pos x="connsiteX0" y="connsiteY0"/>
                    </a:cxn>
                    <a:cxn ang="0">
                      <a:pos x="connsiteX1" y="connsiteY1"/>
                    </a:cxn>
                  </a:cxnLst>
                  <a:rect l="l" t="t" r="r" b="b"/>
                  <a:pathLst>
                    <a:path w="146685"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45" name="Freeform: Shape 100">
                  <a:extLst>
                    <a:ext uri="{FF2B5EF4-FFF2-40B4-BE49-F238E27FC236}">
                      <a16:creationId xmlns:a16="http://schemas.microsoft.com/office/drawing/2014/main" id="{7EADEF8B-EE26-924A-815F-C9DE7D4DC0DA}"/>
                    </a:ext>
                  </a:extLst>
                </p:cNvPr>
                <p:cNvSpPr/>
                <p:nvPr/>
              </p:nvSpPr>
              <p:spPr>
                <a:xfrm>
                  <a:off x="7739018" y="3451659"/>
                  <a:ext cx="146684" cy="9525"/>
                </a:xfrm>
                <a:custGeom>
                  <a:avLst/>
                  <a:gdLst>
                    <a:gd name="connsiteX0" fmla="*/ 0 w 146684"/>
                    <a:gd name="connsiteY0" fmla="*/ 0 h 9525"/>
                    <a:gd name="connsiteX1" fmla="*/ 146685 w 146684"/>
                    <a:gd name="connsiteY1" fmla="*/ 0 h 9525"/>
                  </a:gdLst>
                  <a:ahLst/>
                  <a:cxnLst>
                    <a:cxn ang="0">
                      <a:pos x="connsiteX0" y="connsiteY0"/>
                    </a:cxn>
                    <a:cxn ang="0">
                      <a:pos x="connsiteX1" y="connsiteY1"/>
                    </a:cxn>
                  </a:cxnLst>
                  <a:rect l="l" t="t" r="r" b="b"/>
                  <a:pathLst>
                    <a:path w="146684" h="9525">
                      <a:moveTo>
                        <a:pt x="0" y="0"/>
                      </a:moveTo>
                      <a:lnTo>
                        <a:pt x="14668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46" name="Freeform: Shape 101">
                  <a:extLst>
                    <a:ext uri="{FF2B5EF4-FFF2-40B4-BE49-F238E27FC236}">
                      <a16:creationId xmlns:a16="http://schemas.microsoft.com/office/drawing/2014/main" id="{9D43B409-C970-E34C-B479-A5E2604A67B1}"/>
                    </a:ext>
                  </a:extLst>
                </p:cNvPr>
                <p:cNvSpPr/>
                <p:nvPr/>
              </p:nvSpPr>
              <p:spPr>
                <a:xfrm>
                  <a:off x="10228853" y="3451659"/>
                  <a:ext cx="400050" cy="9525"/>
                </a:xfrm>
                <a:custGeom>
                  <a:avLst/>
                  <a:gdLst>
                    <a:gd name="connsiteX0" fmla="*/ 0 w 400050"/>
                    <a:gd name="connsiteY0" fmla="*/ 0 h 9525"/>
                    <a:gd name="connsiteX1" fmla="*/ 400050 w 400050"/>
                    <a:gd name="connsiteY1" fmla="*/ 0 h 9525"/>
                  </a:gdLst>
                  <a:ahLst/>
                  <a:cxnLst>
                    <a:cxn ang="0">
                      <a:pos x="connsiteX0" y="connsiteY0"/>
                    </a:cxn>
                    <a:cxn ang="0">
                      <a:pos x="connsiteX1" y="connsiteY1"/>
                    </a:cxn>
                  </a:cxnLst>
                  <a:rect l="l" t="t" r="r" b="b"/>
                  <a:pathLst>
                    <a:path w="400050" h="9525">
                      <a:moveTo>
                        <a:pt x="0" y="0"/>
                      </a:moveTo>
                      <a:lnTo>
                        <a:pt x="400050"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47" name="Freeform: Shape 102">
                  <a:extLst>
                    <a:ext uri="{FF2B5EF4-FFF2-40B4-BE49-F238E27FC236}">
                      <a16:creationId xmlns:a16="http://schemas.microsoft.com/office/drawing/2014/main" id="{20C00450-01E4-9C4D-9A0C-170C11109F3B}"/>
                    </a:ext>
                  </a:extLst>
                </p:cNvPr>
                <p:cNvSpPr/>
                <p:nvPr/>
              </p:nvSpPr>
              <p:spPr>
                <a:xfrm>
                  <a:off x="10771778" y="3451659"/>
                  <a:ext cx="371475" cy="9525"/>
                </a:xfrm>
                <a:custGeom>
                  <a:avLst/>
                  <a:gdLst>
                    <a:gd name="connsiteX0" fmla="*/ 0 w 371475"/>
                    <a:gd name="connsiteY0" fmla="*/ 0 h 9525"/>
                    <a:gd name="connsiteX1" fmla="*/ 371475 w 371475"/>
                    <a:gd name="connsiteY1" fmla="*/ 0 h 9525"/>
                  </a:gdLst>
                  <a:ahLst/>
                  <a:cxnLst>
                    <a:cxn ang="0">
                      <a:pos x="connsiteX0" y="connsiteY0"/>
                    </a:cxn>
                    <a:cxn ang="0">
                      <a:pos x="connsiteX1" y="connsiteY1"/>
                    </a:cxn>
                  </a:cxnLst>
                  <a:rect l="l" t="t" r="r" b="b"/>
                  <a:pathLst>
                    <a:path w="371475" h="9525">
                      <a:moveTo>
                        <a:pt x="0" y="0"/>
                      </a:moveTo>
                      <a:lnTo>
                        <a:pt x="37147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sp>
          <p:nvSpPr>
            <p:cNvPr id="333" name="Freeform: Shape 113">
              <a:extLst>
                <a:ext uri="{FF2B5EF4-FFF2-40B4-BE49-F238E27FC236}">
                  <a16:creationId xmlns:a16="http://schemas.microsoft.com/office/drawing/2014/main" id="{07F28233-351C-D84F-9872-68ECB1B8EF4D}"/>
                </a:ext>
              </a:extLst>
            </p:cNvPr>
            <p:cNvSpPr/>
            <p:nvPr/>
          </p:nvSpPr>
          <p:spPr>
            <a:xfrm>
              <a:off x="82332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34" name="Freeform: Shape 114">
              <a:extLst>
                <a:ext uri="{FF2B5EF4-FFF2-40B4-BE49-F238E27FC236}">
                  <a16:creationId xmlns:a16="http://schemas.microsoft.com/office/drawing/2014/main" id="{791AA6AB-A5FD-2E49-A675-B16FE801C6B8}"/>
                </a:ext>
              </a:extLst>
            </p:cNvPr>
            <p:cNvSpPr/>
            <p:nvPr/>
          </p:nvSpPr>
          <p:spPr>
            <a:xfrm>
              <a:off x="83094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35" name="Freeform: Shape 115">
              <a:extLst>
                <a:ext uri="{FF2B5EF4-FFF2-40B4-BE49-F238E27FC236}">
                  <a16:creationId xmlns:a16="http://schemas.microsoft.com/office/drawing/2014/main" id="{64B134A7-8E5B-8741-9A54-9B2E045932C2}"/>
                </a:ext>
              </a:extLst>
            </p:cNvPr>
            <p:cNvSpPr/>
            <p:nvPr/>
          </p:nvSpPr>
          <p:spPr>
            <a:xfrm>
              <a:off x="80445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336" name="Group 335">
              <a:extLst>
                <a:ext uri="{FF2B5EF4-FFF2-40B4-BE49-F238E27FC236}">
                  <a16:creationId xmlns:a16="http://schemas.microsoft.com/office/drawing/2014/main" id="{745EA801-44BE-6449-A83D-059FA7816790}"/>
                </a:ext>
              </a:extLst>
            </p:cNvPr>
            <p:cNvGrpSpPr/>
            <p:nvPr/>
          </p:nvGrpSpPr>
          <p:grpSpPr>
            <a:xfrm>
              <a:off x="8520067" y="2477163"/>
              <a:ext cx="1085850" cy="757648"/>
              <a:chOff x="8520067" y="2751572"/>
              <a:chExt cx="1085850" cy="757648"/>
            </a:xfrm>
          </p:grpSpPr>
          <p:sp>
            <p:nvSpPr>
              <p:cNvPr id="337" name="Freeform: Shape 129">
                <a:extLst>
                  <a:ext uri="{FF2B5EF4-FFF2-40B4-BE49-F238E27FC236}">
                    <a16:creationId xmlns:a16="http://schemas.microsoft.com/office/drawing/2014/main" id="{3D85900A-BD6D-0E48-AE89-F73EC1728FC4}"/>
                  </a:ext>
                </a:extLst>
              </p:cNvPr>
              <p:cNvSpPr/>
              <p:nvPr/>
            </p:nvSpPr>
            <p:spPr>
              <a:xfrm>
                <a:off x="8931548" y="3236394"/>
                <a:ext cx="546735" cy="108585"/>
              </a:xfrm>
              <a:custGeom>
                <a:avLst/>
                <a:gdLst>
                  <a:gd name="connsiteX0" fmla="*/ 0 w 546735"/>
                  <a:gd name="connsiteY0" fmla="*/ 108585 h 108585"/>
                  <a:gd name="connsiteX1" fmla="*/ 546735 w 546735"/>
                  <a:gd name="connsiteY1" fmla="*/ 0 h 108585"/>
                </a:gdLst>
                <a:ahLst/>
                <a:cxnLst>
                  <a:cxn ang="0">
                    <a:pos x="connsiteX0" y="connsiteY0"/>
                  </a:cxn>
                  <a:cxn ang="0">
                    <a:pos x="connsiteX1" y="connsiteY1"/>
                  </a:cxn>
                </a:cxnLst>
                <a:rect l="l" t="t" r="r" b="b"/>
                <a:pathLst>
                  <a:path w="546735" h="108585">
                    <a:moveTo>
                      <a:pt x="0" y="108585"/>
                    </a:moveTo>
                    <a:lnTo>
                      <a:pt x="546735" y="0"/>
                    </a:lnTo>
                  </a:path>
                </a:pathLst>
              </a:custGeom>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338" name="Freeform: Shape 130">
                <a:extLst>
                  <a:ext uri="{FF2B5EF4-FFF2-40B4-BE49-F238E27FC236}">
                    <a16:creationId xmlns:a16="http://schemas.microsoft.com/office/drawing/2014/main" id="{AEA4C4E1-D0A2-CD44-872F-7CE838289D48}"/>
                  </a:ext>
                </a:extLst>
              </p:cNvPr>
              <p:cNvSpPr/>
              <p:nvPr/>
            </p:nvSpPr>
            <p:spPr>
              <a:xfrm>
                <a:off x="8880531" y="3131437"/>
                <a:ext cx="377783" cy="377783"/>
              </a:xfrm>
              <a:custGeom>
                <a:avLst/>
                <a:gdLst>
                  <a:gd name="connsiteX0" fmla="*/ 255977 w 377783"/>
                  <a:gd name="connsiteY0" fmla="*/ 67085 h 377783"/>
                  <a:gd name="connsiteX1" fmla="*/ 310699 w 377783"/>
                  <a:gd name="connsiteY1" fmla="*/ 255977 h 377783"/>
                  <a:gd name="connsiteX2" fmla="*/ 121807 w 377783"/>
                  <a:gd name="connsiteY2" fmla="*/ 310699 h 377783"/>
                  <a:gd name="connsiteX3" fmla="*/ 67085 w 377783"/>
                  <a:gd name="connsiteY3" fmla="*/ 121807 h 377783"/>
                  <a:gd name="connsiteX4" fmla="*/ 255977 w 377783"/>
                  <a:gd name="connsiteY4" fmla="*/ 67085 h 377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783" h="377783">
                    <a:moveTo>
                      <a:pt x="255977" y="67085"/>
                    </a:moveTo>
                    <a:cubicBezTo>
                      <a:pt x="323249" y="104135"/>
                      <a:pt x="347749" y="188705"/>
                      <a:pt x="310699" y="255977"/>
                    </a:cubicBezTo>
                    <a:cubicBezTo>
                      <a:pt x="273649" y="323249"/>
                      <a:pt x="189079" y="347749"/>
                      <a:pt x="121807" y="310699"/>
                    </a:cubicBezTo>
                    <a:cubicBezTo>
                      <a:pt x="54535" y="273649"/>
                      <a:pt x="30035" y="189079"/>
                      <a:pt x="67085" y="121807"/>
                    </a:cubicBezTo>
                    <a:cubicBezTo>
                      <a:pt x="104135" y="54535"/>
                      <a:pt x="188705" y="30035"/>
                      <a:pt x="255977" y="67085"/>
                    </a:cubicBezTo>
                    <a:close/>
                  </a:path>
                </a:pathLst>
              </a:custGeom>
              <a:noFill/>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339" name="Freeform: Shape 131">
                <a:extLst>
                  <a:ext uri="{FF2B5EF4-FFF2-40B4-BE49-F238E27FC236}">
                    <a16:creationId xmlns:a16="http://schemas.microsoft.com/office/drawing/2014/main" id="{4DE4132B-5332-284F-9F7B-7C2CE9A08757}"/>
                  </a:ext>
                </a:extLst>
              </p:cNvPr>
              <p:cNvSpPr/>
              <p:nvPr/>
            </p:nvSpPr>
            <p:spPr>
              <a:xfrm>
                <a:off x="8520067" y="2751572"/>
                <a:ext cx="1085850" cy="471487"/>
              </a:xfrm>
              <a:custGeom>
                <a:avLst/>
                <a:gdLst>
                  <a:gd name="connsiteX0" fmla="*/ 0 w 1085850"/>
                  <a:gd name="connsiteY0" fmla="*/ 461963 h 471487"/>
                  <a:gd name="connsiteX1" fmla="*/ 542925 w 1085850"/>
                  <a:gd name="connsiteY1" fmla="*/ 0 h 471487"/>
                  <a:gd name="connsiteX2" fmla="*/ 1085850 w 1085850"/>
                  <a:gd name="connsiteY2" fmla="*/ 461963 h 471487"/>
                  <a:gd name="connsiteX3" fmla="*/ 1039178 w 1085850"/>
                  <a:gd name="connsiteY3" fmla="*/ 471488 h 471487"/>
                </a:gdLst>
                <a:ahLst/>
                <a:cxnLst>
                  <a:cxn ang="0">
                    <a:pos x="connsiteX0" y="connsiteY0"/>
                  </a:cxn>
                  <a:cxn ang="0">
                    <a:pos x="connsiteX1" y="connsiteY1"/>
                  </a:cxn>
                  <a:cxn ang="0">
                    <a:pos x="connsiteX2" y="connsiteY2"/>
                  </a:cxn>
                  <a:cxn ang="0">
                    <a:pos x="connsiteX3" y="connsiteY3"/>
                  </a:cxn>
                </a:cxnLst>
                <a:rect l="l" t="t" r="r" b="b"/>
                <a:pathLst>
                  <a:path w="1085850" h="471487">
                    <a:moveTo>
                      <a:pt x="0" y="461963"/>
                    </a:moveTo>
                    <a:cubicBezTo>
                      <a:pt x="41910" y="200025"/>
                      <a:pt x="268605" y="0"/>
                      <a:pt x="542925" y="0"/>
                    </a:cubicBezTo>
                    <a:cubicBezTo>
                      <a:pt x="817245" y="0"/>
                      <a:pt x="1042988" y="200025"/>
                      <a:pt x="1085850" y="461963"/>
                    </a:cubicBezTo>
                    <a:lnTo>
                      <a:pt x="1039178" y="471488"/>
                    </a:lnTo>
                  </a:path>
                </a:pathLst>
              </a:custGeom>
              <a:noFill/>
              <a:ln w="19050" cap="rnd">
                <a:solidFill>
                  <a:srgbClr val="527FFF"/>
                </a:solidFill>
                <a:prstDash val="solid"/>
                <a:round/>
              </a:ln>
            </p:spPr>
            <p:txBody>
              <a:bodyPr rtlCol="0" anchor="ctr"/>
              <a:lstStyle/>
              <a:p>
                <a:pPr defTabSz="731534">
                  <a:defRPr/>
                </a:pPr>
                <a:endParaRPr lang="en-US">
                  <a:solidFill>
                    <a:srgbClr val="FFFFFF"/>
                  </a:solidFill>
                </a:endParaRPr>
              </a:p>
            </p:txBody>
          </p:sp>
          <p:sp>
            <p:nvSpPr>
              <p:cNvPr id="340" name="Freeform: Shape 132">
                <a:extLst>
                  <a:ext uri="{FF2B5EF4-FFF2-40B4-BE49-F238E27FC236}">
                    <a16:creationId xmlns:a16="http://schemas.microsoft.com/office/drawing/2014/main" id="{F0933C59-0EEF-1A43-A409-72E20796C262}"/>
                  </a:ext>
                </a:extLst>
              </p:cNvPr>
              <p:cNvSpPr/>
              <p:nvPr/>
            </p:nvSpPr>
            <p:spPr>
              <a:xfrm>
                <a:off x="9062993" y="2767764"/>
                <a:ext cx="9525" cy="155257"/>
              </a:xfrm>
              <a:custGeom>
                <a:avLst/>
                <a:gdLst>
                  <a:gd name="connsiteX0" fmla="*/ 0 w 9525"/>
                  <a:gd name="connsiteY0" fmla="*/ 0 h 155257"/>
                  <a:gd name="connsiteX1" fmla="*/ 0 w 9525"/>
                  <a:gd name="connsiteY1" fmla="*/ 155258 h 155257"/>
                </a:gdLst>
                <a:ahLst/>
                <a:cxnLst>
                  <a:cxn ang="0">
                    <a:pos x="connsiteX0" y="connsiteY0"/>
                  </a:cxn>
                  <a:cxn ang="0">
                    <a:pos x="connsiteX1" y="connsiteY1"/>
                  </a:cxn>
                </a:cxnLst>
                <a:rect l="l" t="t" r="r" b="b"/>
                <a:pathLst>
                  <a:path w="9525" h="155257">
                    <a:moveTo>
                      <a:pt x="0" y="0"/>
                    </a:moveTo>
                    <a:lnTo>
                      <a:pt x="0" y="155258"/>
                    </a:lnTo>
                  </a:path>
                </a:pathLst>
              </a:custGeom>
              <a:ln w="19050" cap="rnd">
                <a:solidFill>
                  <a:srgbClr val="527FFF"/>
                </a:solidFill>
                <a:prstDash val="solid"/>
                <a:round/>
              </a:ln>
            </p:spPr>
            <p:txBody>
              <a:bodyPr rtlCol="0" anchor="ctr"/>
              <a:lstStyle/>
              <a:p>
                <a:pPr defTabSz="731534">
                  <a:defRPr/>
                </a:pPr>
                <a:endParaRPr lang="en-US">
                  <a:solidFill>
                    <a:srgbClr val="FFFFFF"/>
                  </a:solidFill>
                </a:endParaRPr>
              </a:p>
            </p:txBody>
          </p:sp>
        </p:grpSp>
      </p:grpSp>
      <p:sp>
        <p:nvSpPr>
          <p:cNvPr id="355" name="Freeform: Shape 324">
            <a:extLst>
              <a:ext uri="{FF2B5EF4-FFF2-40B4-BE49-F238E27FC236}">
                <a16:creationId xmlns:a16="http://schemas.microsoft.com/office/drawing/2014/main" id="{4570B230-050E-2C41-BEC6-7D1CF006F69C}"/>
              </a:ext>
            </a:extLst>
          </p:cNvPr>
          <p:cNvSpPr/>
          <p:nvPr/>
        </p:nvSpPr>
        <p:spPr>
          <a:xfrm>
            <a:off x="11039476" y="6518002"/>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6" name="Freeform: Shape 353">
            <a:extLst>
              <a:ext uri="{FF2B5EF4-FFF2-40B4-BE49-F238E27FC236}">
                <a16:creationId xmlns:a16="http://schemas.microsoft.com/office/drawing/2014/main" id="{8D3C3344-74D9-BC43-A124-E8C88D3C1844}"/>
              </a:ext>
            </a:extLst>
          </p:cNvPr>
          <p:cNvSpPr/>
          <p:nvPr/>
        </p:nvSpPr>
        <p:spPr>
          <a:xfrm>
            <a:off x="11039476" y="6518002"/>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57" name="Freeform: Shape 354">
            <a:extLst>
              <a:ext uri="{FF2B5EF4-FFF2-40B4-BE49-F238E27FC236}">
                <a16:creationId xmlns:a16="http://schemas.microsoft.com/office/drawing/2014/main" id="{3B5C93D7-CC53-8E47-8449-B706E86BB681}"/>
              </a:ext>
            </a:extLst>
          </p:cNvPr>
          <p:cNvSpPr/>
          <p:nvPr/>
        </p:nvSpPr>
        <p:spPr>
          <a:xfrm>
            <a:off x="11039476" y="6518002"/>
            <a:ext cx="9525" cy="9525"/>
          </a:xfrm>
          <a:custGeom>
            <a:avLst/>
            <a:gdLst/>
            <a:ahLst/>
            <a:cxnLst/>
            <a:rect l="l" t="t" r="r" b="b"/>
            <a:pathLst>
              <a:path w="9525" h="9525"/>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358" name="Group 357">
            <a:extLst>
              <a:ext uri="{FF2B5EF4-FFF2-40B4-BE49-F238E27FC236}">
                <a16:creationId xmlns:a16="http://schemas.microsoft.com/office/drawing/2014/main" id="{4AA59827-FD0B-274D-8DE3-5E5F4F9D2738}"/>
              </a:ext>
            </a:extLst>
          </p:cNvPr>
          <p:cNvGrpSpPr/>
          <p:nvPr/>
        </p:nvGrpSpPr>
        <p:grpSpPr>
          <a:xfrm>
            <a:off x="11270353" y="3135194"/>
            <a:ext cx="2426928" cy="1591612"/>
            <a:chOff x="11270353" y="2236971"/>
            <a:chExt cx="2426928" cy="1591612"/>
          </a:xfrm>
        </p:grpSpPr>
        <p:sp>
          <p:nvSpPr>
            <p:cNvPr id="359" name="Freeform: Shape 308">
              <a:extLst>
                <a:ext uri="{FF2B5EF4-FFF2-40B4-BE49-F238E27FC236}">
                  <a16:creationId xmlns:a16="http://schemas.microsoft.com/office/drawing/2014/main" id="{503D6F63-7063-0B46-A250-11EC6740EAFB}"/>
                </a:ext>
              </a:extLst>
            </p:cNvPr>
            <p:cNvSpPr/>
            <p:nvPr/>
          </p:nvSpPr>
          <p:spPr>
            <a:xfrm>
              <a:off x="11459059" y="2236971"/>
              <a:ext cx="1660249" cy="1195743"/>
            </a:xfrm>
            <a:custGeom>
              <a:avLst/>
              <a:gdLst>
                <a:gd name="connsiteX0" fmla="*/ 3007149 w 3008793"/>
                <a:gd name="connsiteY0" fmla="*/ 2166990 h 2166989"/>
                <a:gd name="connsiteX1" fmla="*/ 0 w 3008793"/>
                <a:gd name="connsiteY1" fmla="*/ 2166990 h 2166989"/>
                <a:gd name="connsiteX2" fmla="*/ 0 w 3008793"/>
                <a:gd name="connsiteY2" fmla="*/ 83852 h 2166989"/>
                <a:gd name="connsiteX3" fmla="*/ 83851 w 3008793"/>
                <a:gd name="connsiteY3" fmla="*/ 0 h 2166989"/>
                <a:gd name="connsiteX4" fmla="*/ 2924941 w 3008793"/>
                <a:gd name="connsiteY4" fmla="*/ 0 h 2166989"/>
                <a:gd name="connsiteX5" fmla="*/ 3008793 w 3008793"/>
                <a:gd name="connsiteY5" fmla="*/ 83852 h 2166989"/>
                <a:gd name="connsiteX6" fmla="*/ 3008793 w 3008793"/>
                <a:gd name="connsiteY6" fmla="*/ 2166990 h 2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8793" h="2166989">
                  <a:moveTo>
                    <a:pt x="3007149" y="2166990"/>
                  </a:moveTo>
                  <a:lnTo>
                    <a:pt x="0" y="2166990"/>
                  </a:lnTo>
                  <a:lnTo>
                    <a:pt x="0" y="83852"/>
                  </a:lnTo>
                  <a:cubicBezTo>
                    <a:pt x="0" y="37815"/>
                    <a:pt x="37815" y="0"/>
                    <a:pt x="83851" y="0"/>
                  </a:cubicBezTo>
                  <a:lnTo>
                    <a:pt x="2924941" y="0"/>
                  </a:lnTo>
                  <a:cubicBezTo>
                    <a:pt x="2970978" y="0"/>
                    <a:pt x="3008793" y="37815"/>
                    <a:pt x="3008793" y="83852"/>
                  </a:cubicBezTo>
                  <a:lnTo>
                    <a:pt x="3008793" y="216699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60" name="Freeform: Shape 309">
              <a:extLst>
                <a:ext uri="{FF2B5EF4-FFF2-40B4-BE49-F238E27FC236}">
                  <a16:creationId xmlns:a16="http://schemas.microsoft.com/office/drawing/2014/main" id="{22F4B17B-04A6-B84F-8352-D8D693EFC61E}"/>
                </a:ext>
              </a:extLst>
            </p:cNvPr>
            <p:cNvSpPr/>
            <p:nvPr/>
          </p:nvSpPr>
          <p:spPr>
            <a:xfrm>
              <a:off x="11535267" y="2313179"/>
              <a:ext cx="1506926" cy="1044233"/>
            </a:xfrm>
            <a:custGeom>
              <a:avLst/>
              <a:gdLst>
                <a:gd name="connsiteX0" fmla="*/ 0 w 2730932"/>
                <a:gd name="connsiteY0" fmla="*/ 0 h 1892416"/>
                <a:gd name="connsiteX1" fmla="*/ 2730932 w 2730932"/>
                <a:gd name="connsiteY1" fmla="*/ 0 h 1892416"/>
                <a:gd name="connsiteX2" fmla="*/ 2730932 w 2730932"/>
                <a:gd name="connsiteY2" fmla="*/ 1892417 h 1892416"/>
                <a:gd name="connsiteX3" fmla="*/ 0 w 2730932"/>
                <a:gd name="connsiteY3" fmla="*/ 1892417 h 1892416"/>
              </a:gdLst>
              <a:ahLst/>
              <a:cxnLst>
                <a:cxn ang="0">
                  <a:pos x="connsiteX0" y="connsiteY0"/>
                </a:cxn>
                <a:cxn ang="0">
                  <a:pos x="connsiteX1" y="connsiteY1"/>
                </a:cxn>
                <a:cxn ang="0">
                  <a:pos x="connsiteX2" y="connsiteY2"/>
                </a:cxn>
                <a:cxn ang="0">
                  <a:pos x="connsiteX3" y="connsiteY3"/>
                </a:cxn>
              </a:cxnLst>
              <a:rect l="l" t="t" r="r" b="b"/>
              <a:pathLst>
                <a:path w="2730932" h="1892416">
                  <a:moveTo>
                    <a:pt x="0" y="0"/>
                  </a:moveTo>
                  <a:lnTo>
                    <a:pt x="2730932" y="0"/>
                  </a:lnTo>
                  <a:lnTo>
                    <a:pt x="2730932" y="1892417"/>
                  </a:lnTo>
                  <a:lnTo>
                    <a:pt x="0" y="1892417"/>
                  </a:lnTo>
                  <a:close/>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61" name="Freeform: Shape 310">
              <a:extLst>
                <a:ext uri="{FF2B5EF4-FFF2-40B4-BE49-F238E27FC236}">
                  <a16:creationId xmlns:a16="http://schemas.microsoft.com/office/drawing/2014/main" id="{7167FD66-3AA6-5A46-A707-C1F0C28AC987}"/>
                </a:ext>
              </a:extLst>
            </p:cNvPr>
            <p:cNvSpPr/>
            <p:nvPr/>
          </p:nvSpPr>
          <p:spPr>
            <a:xfrm>
              <a:off x="11270353" y="3432714"/>
              <a:ext cx="2036754" cy="124292"/>
            </a:xfrm>
            <a:custGeom>
              <a:avLst/>
              <a:gdLst>
                <a:gd name="connsiteX0" fmla="*/ 2145615 w 3691115"/>
                <a:gd name="connsiteY0" fmla="*/ 0 h 225248"/>
                <a:gd name="connsiteX1" fmla="*/ 2145615 w 3691115"/>
                <a:gd name="connsiteY1" fmla="*/ 78919 h 225248"/>
                <a:gd name="connsiteX2" fmla="*/ 1545500 w 3691115"/>
                <a:gd name="connsiteY2" fmla="*/ 78919 h 225248"/>
                <a:gd name="connsiteX3" fmla="*/ 1545500 w 3691115"/>
                <a:gd name="connsiteY3" fmla="*/ 0 h 225248"/>
                <a:gd name="connsiteX4" fmla="*/ 0 w 3691115"/>
                <a:gd name="connsiteY4" fmla="*/ 0 h 225248"/>
                <a:gd name="connsiteX5" fmla="*/ 0 w 3691115"/>
                <a:gd name="connsiteY5" fmla="*/ 144685 h 225248"/>
                <a:gd name="connsiteX6" fmla="*/ 80563 w 3691115"/>
                <a:gd name="connsiteY6" fmla="*/ 225249 h 225248"/>
                <a:gd name="connsiteX7" fmla="*/ 3610552 w 3691115"/>
                <a:gd name="connsiteY7" fmla="*/ 225249 h 225248"/>
                <a:gd name="connsiteX8" fmla="*/ 3691116 w 3691115"/>
                <a:gd name="connsiteY8" fmla="*/ 144685 h 225248"/>
                <a:gd name="connsiteX9" fmla="*/ 3691116 w 3691115"/>
                <a:gd name="connsiteY9" fmla="*/ 0 h 225248"/>
                <a:gd name="connsiteX10" fmla="*/ 2145615 w 3691115"/>
                <a:gd name="connsiteY10" fmla="*/ 0 h 22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1115" h="225248">
                  <a:moveTo>
                    <a:pt x="2145615" y="0"/>
                  </a:moveTo>
                  <a:lnTo>
                    <a:pt x="2145615" y="78919"/>
                  </a:lnTo>
                  <a:lnTo>
                    <a:pt x="1545500" y="78919"/>
                  </a:lnTo>
                  <a:lnTo>
                    <a:pt x="1545500" y="0"/>
                  </a:lnTo>
                  <a:lnTo>
                    <a:pt x="0" y="0"/>
                  </a:lnTo>
                  <a:lnTo>
                    <a:pt x="0" y="144685"/>
                  </a:lnTo>
                  <a:cubicBezTo>
                    <a:pt x="0" y="189077"/>
                    <a:pt x="36171" y="225249"/>
                    <a:pt x="80563" y="225249"/>
                  </a:cubicBezTo>
                  <a:lnTo>
                    <a:pt x="3610552" y="225249"/>
                  </a:lnTo>
                  <a:cubicBezTo>
                    <a:pt x="3654944" y="225249"/>
                    <a:pt x="3691116" y="189077"/>
                    <a:pt x="3691116" y="144685"/>
                  </a:cubicBezTo>
                  <a:lnTo>
                    <a:pt x="3691116" y="0"/>
                  </a:lnTo>
                  <a:lnTo>
                    <a:pt x="2145615" y="0"/>
                  </a:lnTo>
                  <a:close/>
                </a:path>
              </a:pathLst>
            </a:custGeom>
            <a:solidFill>
              <a:srgbClr val="232F3E"/>
            </a:solidFill>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362" name="Group 361">
              <a:extLst>
                <a:ext uri="{FF2B5EF4-FFF2-40B4-BE49-F238E27FC236}">
                  <a16:creationId xmlns:a16="http://schemas.microsoft.com/office/drawing/2014/main" id="{0E0FACD7-1208-E743-AB99-E19BA545DE94}"/>
                </a:ext>
              </a:extLst>
            </p:cNvPr>
            <p:cNvGrpSpPr/>
            <p:nvPr/>
          </p:nvGrpSpPr>
          <p:grpSpPr>
            <a:xfrm>
              <a:off x="11739235" y="2463632"/>
              <a:ext cx="1108796" cy="686379"/>
              <a:chOff x="11049000" y="5707037"/>
              <a:chExt cx="2171699" cy="1344348"/>
            </a:xfrm>
          </p:grpSpPr>
          <p:sp>
            <p:nvSpPr>
              <p:cNvPr id="379" name="Freeform: Shape 350">
                <a:extLst>
                  <a:ext uri="{FF2B5EF4-FFF2-40B4-BE49-F238E27FC236}">
                    <a16:creationId xmlns:a16="http://schemas.microsoft.com/office/drawing/2014/main" id="{8F130A68-D146-A44F-9F58-EF49CD792BB1}"/>
                  </a:ext>
                </a:extLst>
              </p:cNvPr>
              <p:cNvSpPr/>
              <p:nvPr/>
            </p:nvSpPr>
            <p:spPr>
              <a:xfrm>
                <a:off x="12319634" y="6288720"/>
                <a:ext cx="376232" cy="286414"/>
              </a:xfrm>
              <a:custGeom>
                <a:avLst/>
                <a:gdLst>
                  <a:gd name="connsiteX0" fmla="*/ 375285 w 376232"/>
                  <a:gd name="connsiteY0" fmla="*/ 286415 h 286414"/>
                  <a:gd name="connsiteX1" fmla="*/ 213360 w 376232"/>
                  <a:gd name="connsiteY1" fmla="*/ 20667 h 286414"/>
                  <a:gd name="connsiteX2" fmla="*/ 213360 w 376232"/>
                  <a:gd name="connsiteY2" fmla="*/ 20667 h 286414"/>
                  <a:gd name="connsiteX3" fmla="*/ 0 w 376232"/>
                  <a:gd name="connsiteY3" fmla="*/ 24477 h 286414"/>
                </a:gdLst>
                <a:ahLst/>
                <a:cxnLst>
                  <a:cxn ang="0">
                    <a:pos x="connsiteX0" y="connsiteY0"/>
                  </a:cxn>
                  <a:cxn ang="0">
                    <a:pos x="connsiteX1" y="connsiteY1"/>
                  </a:cxn>
                  <a:cxn ang="0">
                    <a:pos x="connsiteX2" y="connsiteY2"/>
                  </a:cxn>
                  <a:cxn ang="0">
                    <a:pos x="connsiteX3" y="connsiteY3"/>
                  </a:cxn>
                </a:cxnLst>
                <a:rect l="l" t="t" r="r" b="b"/>
                <a:pathLst>
                  <a:path w="376232" h="286414">
                    <a:moveTo>
                      <a:pt x="375285" y="286415"/>
                    </a:moveTo>
                    <a:cubicBezTo>
                      <a:pt x="384810" y="174972"/>
                      <a:pt x="321945" y="66387"/>
                      <a:pt x="213360" y="20667"/>
                    </a:cubicBezTo>
                    <a:lnTo>
                      <a:pt x="213360" y="20667"/>
                    </a:lnTo>
                    <a:cubicBezTo>
                      <a:pt x="141923" y="-8860"/>
                      <a:pt x="64770" y="-6003"/>
                      <a:pt x="0" y="2447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80" name="Freeform: Shape 352">
                <a:extLst>
                  <a:ext uri="{FF2B5EF4-FFF2-40B4-BE49-F238E27FC236}">
                    <a16:creationId xmlns:a16="http://schemas.microsoft.com/office/drawing/2014/main" id="{F0B55D1D-C07F-C444-A43D-CED2A15D5F13}"/>
                  </a:ext>
                </a:extLst>
              </p:cNvPr>
              <p:cNvSpPr/>
              <p:nvPr/>
            </p:nvSpPr>
            <p:spPr>
              <a:xfrm>
                <a:off x="11506200" y="6124369"/>
                <a:ext cx="422910" cy="230738"/>
              </a:xfrm>
              <a:custGeom>
                <a:avLst/>
                <a:gdLst>
                  <a:gd name="connsiteX0" fmla="*/ 0 w 422910"/>
                  <a:gd name="connsiteY0" fmla="*/ 230738 h 230738"/>
                  <a:gd name="connsiteX1" fmla="*/ 206692 w 422910"/>
                  <a:gd name="connsiteY1" fmla="*/ 5948 h 230738"/>
                  <a:gd name="connsiteX2" fmla="*/ 206692 w 422910"/>
                  <a:gd name="connsiteY2" fmla="*/ 5948 h 230738"/>
                  <a:gd name="connsiteX3" fmla="*/ 422910 w 422910"/>
                  <a:gd name="connsiteY3" fmla="*/ 55478 h 230738"/>
                </a:gdLst>
                <a:ahLst/>
                <a:cxnLst>
                  <a:cxn ang="0">
                    <a:pos x="connsiteX0" y="connsiteY0"/>
                  </a:cxn>
                  <a:cxn ang="0">
                    <a:pos x="connsiteX1" y="connsiteY1"/>
                  </a:cxn>
                  <a:cxn ang="0">
                    <a:pos x="connsiteX2" y="connsiteY2"/>
                  </a:cxn>
                  <a:cxn ang="0">
                    <a:pos x="connsiteX3" y="connsiteY3"/>
                  </a:cxn>
                </a:cxnLst>
                <a:rect l="l" t="t" r="r" b="b"/>
                <a:pathLst>
                  <a:path w="422910" h="230738">
                    <a:moveTo>
                      <a:pt x="0" y="230738"/>
                    </a:moveTo>
                    <a:cubicBezTo>
                      <a:pt x="6668" y="114533"/>
                      <a:pt x="86677" y="31666"/>
                      <a:pt x="206692" y="5948"/>
                    </a:cubicBezTo>
                    <a:lnTo>
                      <a:pt x="206692" y="5948"/>
                    </a:lnTo>
                    <a:cubicBezTo>
                      <a:pt x="285750" y="-11197"/>
                      <a:pt x="363855" y="9758"/>
                      <a:pt x="422910" y="55478"/>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81" name="Freeform: Shape 326">
                <a:extLst>
                  <a:ext uri="{FF2B5EF4-FFF2-40B4-BE49-F238E27FC236}">
                    <a16:creationId xmlns:a16="http://schemas.microsoft.com/office/drawing/2014/main" id="{81EA7999-6ED5-C447-94D3-7863DAD40659}"/>
                  </a:ext>
                </a:extLst>
              </p:cNvPr>
              <p:cNvSpPr/>
              <p:nvPr/>
            </p:nvSpPr>
            <p:spPr>
              <a:xfrm>
                <a:off x="12272962" y="6162703"/>
                <a:ext cx="163829" cy="33337"/>
              </a:xfrm>
              <a:custGeom>
                <a:avLst/>
                <a:gdLst>
                  <a:gd name="connsiteX0" fmla="*/ 163830 w 163829"/>
                  <a:gd name="connsiteY0" fmla="*/ 33338 h 33337"/>
                  <a:gd name="connsiteX1" fmla="*/ 0 w 163829"/>
                  <a:gd name="connsiteY1" fmla="*/ 0 h 33337"/>
                </a:gdLst>
                <a:ahLst/>
                <a:cxnLst>
                  <a:cxn ang="0">
                    <a:pos x="connsiteX0" y="connsiteY0"/>
                  </a:cxn>
                  <a:cxn ang="0">
                    <a:pos x="connsiteX1" y="connsiteY1"/>
                  </a:cxn>
                </a:cxnLst>
                <a:rect l="l" t="t" r="r" b="b"/>
                <a:pathLst>
                  <a:path w="163829" h="33337">
                    <a:moveTo>
                      <a:pt x="163830" y="33338"/>
                    </a:moveTo>
                    <a:cubicBezTo>
                      <a:pt x="110490" y="18098"/>
                      <a:pt x="56197" y="6668"/>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2" name="Freeform: Shape 327">
                <a:extLst>
                  <a:ext uri="{FF2B5EF4-FFF2-40B4-BE49-F238E27FC236}">
                    <a16:creationId xmlns:a16="http://schemas.microsoft.com/office/drawing/2014/main" id="{B1DAACCC-C772-C847-9222-B144E08C4240}"/>
                  </a:ext>
                </a:extLst>
              </p:cNvPr>
              <p:cNvSpPr/>
              <p:nvPr/>
            </p:nvSpPr>
            <p:spPr>
              <a:xfrm>
                <a:off x="11897677" y="6162703"/>
                <a:ext cx="97155" cy="16192"/>
              </a:xfrm>
              <a:custGeom>
                <a:avLst/>
                <a:gdLst>
                  <a:gd name="connsiteX0" fmla="*/ 97155 w 97155"/>
                  <a:gd name="connsiteY0" fmla="*/ 0 h 16192"/>
                  <a:gd name="connsiteX1" fmla="*/ 0 w 97155"/>
                  <a:gd name="connsiteY1" fmla="*/ 16193 h 16192"/>
                </a:gdLst>
                <a:ahLst/>
                <a:cxnLst>
                  <a:cxn ang="0">
                    <a:pos x="connsiteX0" y="connsiteY0"/>
                  </a:cxn>
                  <a:cxn ang="0">
                    <a:pos x="connsiteX1" y="connsiteY1"/>
                  </a:cxn>
                </a:cxnLst>
                <a:rect l="l" t="t" r="r" b="b"/>
                <a:pathLst>
                  <a:path w="97155" h="16192">
                    <a:moveTo>
                      <a:pt x="97155" y="0"/>
                    </a:moveTo>
                    <a:cubicBezTo>
                      <a:pt x="64770" y="3810"/>
                      <a:pt x="32385" y="9525"/>
                      <a:pt x="0" y="16193"/>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3" name="Freeform: Shape 328">
                <a:extLst>
                  <a:ext uri="{FF2B5EF4-FFF2-40B4-BE49-F238E27FC236}">
                    <a16:creationId xmlns:a16="http://schemas.microsoft.com/office/drawing/2014/main" id="{EE24C6D8-FAD8-2D48-BDFB-D3F2D50711AC}"/>
                  </a:ext>
                </a:extLst>
              </p:cNvPr>
              <p:cNvSpPr/>
              <p:nvPr/>
            </p:nvSpPr>
            <p:spPr>
              <a:xfrm>
                <a:off x="12681584" y="6297957"/>
                <a:ext cx="539115" cy="752475"/>
              </a:xfrm>
              <a:custGeom>
                <a:avLst/>
                <a:gdLst>
                  <a:gd name="connsiteX0" fmla="*/ 0 w 539115"/>
                  <a:gd name="connsiteY0" fmla="*/ 0 h 752475"/>
                  <a:gd name="connsiteX1" fmla="*/ 539115 w 539115"/>
                  <a:gd name="connsiteY1" fmla="*/ 752475 h 752475"/>
                </a:gdLst>
                <a:ahLst/>
                <a:cxnLst>
                  <a:cxn ang="0">
                    <a:pos x="connsiteX0" y="connsiteY0"/>
                  </a:cxn>
                  <a:cxn ang="0">
                    <a:pos x="connsiteX1" y="connsiteY1"/>
                  </a:cxn>
                </a:cxnLst>
                <a:rect l="l" t="t" r="r" b="b"/>
                <a:pathLst>
                  <a:path w="539115" h="752475">
                    <a:moveTo>
                      <a:pt x="0" y="0"/>
                    </a:moveTo>
                    <a:cubicBezTo>
                      <a:pt x="276225" y="157163"/>
                      <a:pt x="478155" y="430530"/>
                      <a:pt x="539115" y="75247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4" name="Freeform: Shape 329">
                <a:extLst>
                  <a:ext uri="{FF2B5EF4-FFF2-40B4-BE49-F238E27FC236}">
                    <a16:creationId xmlns:a16="http://schemas.microsoft.com/office/drawing/2014/main" id="{8348ED69-DFB7-1545-93D0-8F59587BB8A7}"/>
                  </a:ext>
                </a:extLst>
              </p:cNvPr>
              <p:cNvSpPr/>
              <p:nvPr/>
            </p:nvSpPr>
            <p:spPr>
              <a:xfrm>
                <a:off x="11471910" y="6179847"/>
                <a:ext cx="425767" cy="195262"/>
              </a:xfrm>
              <a:custGeom>
                <a:avLst/>
                <a:gdLst>
                  <a:gd name="connsiteX0" fmla="*/ 0 w 425767"/>
                  <a:gd name="connsiteY0" fmla="*/ 195263 h 195262"/>
                  <a:gd name="connsiteX1" fmla="*/ 425767 w 425767"/>
                  <a:gd name="connsiteY1" fmla="*/ 0 h 195262"/>
                </a:gdLst>
                <a:ahLst/>
                <a:cxnLst>
                  <a:cxn ang="0">
                    <a:pos x="connsiteX0" y="connsiteY0"/>
                  </a:cxn>
                  <a:cxn ang="0">
                    <a:pos x="connsiteX1" y="connsiteY1"/>
                  </a:cxn>
                </a:cxnLst>
                <a:rect l="l" t="t" r="r" b="b"/>
                <a:pathLst>
                  <a:path w="425767" h="195262">
                    <a:moveTo>
                      <a:pt x="0" y="195263"/>
                    </a:moveTo>
                    <a:cubicBezTo>
                      <a:pt x="124777" y="101918"/>
                      <a:pt x="268605" y="34290"/>
                      <a:pt x="425767"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5" name="Freeform: Shape 330">
                <a:extLst>
                  <a:ext uri="{FF2B5EF4-FFF2-40B4-BE49-F238E27FC236}">
                    <a16:creationId xmlns:a16="http://schemas.microsoft.com/office/drawing/2014/main" id="{FA91E8E5-FD82-8D44-B7D4-83027872A900}"/>
                  </a:ext>
                </a:extLst>
              </p:cNvPr>
              <p:cNvSpPr/>
              <p:nvPr/>
            </p:nvSpPr>
            <p:spPr>
              <a:xfrm>
                <a:off x="11049000" y="6375110"/>
                <a:ext cx="422910" cy="676275"/>
              </a:xfrm>
              <a:custGeom>
                <a:avLst/>
                <a:gdLst>
                  <a:gd name="connsiteX0" fmla="*/ 422910 w 422910"/>
                  <a:gd name="connsiteY0" fmla="*/ 0 h 676275"/>
                  <a:gd name="connsiteX1" fmla="*/ 0 w 422910"/>
                  <a:gd name="connsiteY1" fmla="*/ 676275 h 676275"/>
                </a:gdLst>
                <a:ahLst/>
                <a:cxnLst>
                  <a:cxn ang="0">
                    <a:pos x="connsiteX0" y="connsiteY0"/>
                  </a:cxn>
                  <a:cxn ang="0">
                    <a:pos x="connsiteX1" y="connsiteY1"/>
                  </a:cxn>
                </a:cxnLst>
                <a:rect l="l" t="t" r="r" b="b"/>
                <a:pathLst>
                  <a:path w="422910" h="676275">
                    <a:moveTo>
                      <a:pt x="422910" y="0"/>
                    </a:moveTo>
                    <a:cubicBezTo>
                      <a:pt x="206693" y="161925"/>
                      <a:pt x="52388" y="401003"/>
                      <a:pt x="0" y="67627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6" name="Freeform: Shape 331">
                <a:extLst>
                  <a:ext uri="{FF2B5EF4-FFF2-40B4-BE49-F238E27FC236}">
                    <a16:creationId xmlns:a16="http://schemas.microsoft.com/office/drawing/2014/main" id="{0E004710-56BA-8E40-B36F-099462EAB79E}"/>
                  </a:ext>
                </a:extLst>
              </p:cNvPr>
              <p:cNvSpPr/>
              <p:nvPr/>
            </p:nvSpPr>
            <p:spPr>
              <a:xfrm>
                <a:off x="12694920" y="6575135"/>
                <a:ext cx="300037" cy="476250"/>
              </a:xfrm>
              <a:custGeom>
                <a:avLst/>
                <a:gdLst>
                  <a:gd name="connsiteX0" fmla="*/ 300038 w 300037"/>
                  <a:gd name="connsiteY0" fmla="*/ 476250 h 476250"/>
                  <a:gd name="connsiteX1" fmla="*/ 0 w 300037"/>
                  <a:gd name="connsiteY1" fmla="*/ 0 h 476250"/>
                </a:gdLst>
                <a:ahLst/>
                <a:cxnLst>
                  <a:cxn ang="0">
                    <a:pos x="connsiteX0" y="connsiteY0"/>
                  </a:cxn>
                  <a:cxn ang="0">
                    <a:pos x="connsiteX1" y="connsiteY1"/>
                  </a:cxn>
                </a:cxnLst>
                <a:rect l="l" t="t" r="r" b="b"/>
                <a:pathLst>
                  <a:path w="300037" h="476250">
                    <a:moveTo>
                      <a:pt x="300038" y="476250"/>
                    </a:moveTo>
                    <a:cubicBezTo>
                      <a:pt x="254317" y="286702"/>
                      <a:pt x="146685" y="120015"/>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7" name="Freeform: Shape 332">
                <a:extLst>
                  <a:ext uri="{FF2B5EF4-FFF2-40B4-BE49-F238E27FC236}">
                    <a16:creationId xmlns:a16="http://schemas.microsoft.com/office/drawing/2014/main" id="{900B9EF2-70CF-384C-8ADF-B5AB4132D0CA}"/>
                  </a:ext>
                </a:extLst>
              </p:cNvPr>
              <p:cNvSpPr/>
              <p:nvPr/>
            </p:nvSpPr>
            <p:spPr>
              <a:xfrm>
                <a:off x="12383452" y="6410353"/>
                <a:ext cx="311467" cy="164782"/>
              </a:xfrm>
              <a:custGeom>
                <a:avLst/>
                <a:gdLst>
                  <a:gd name="connsiteX0" fmla="*/ 0 w 311467"/>
                  <a:gd name="connsiteY0" fmla="*/ 0 h 164782"/>
                  <a:gd name="connsiteX1" fmla="*/ 311467 w 311467"/>
                  <a:gd name="connsiteY1" fmla="*/ 164783 h 164782"/>
                </a:gdLst>
                <a:ahLst/>
                <a:cxnLst>
                  <a:cxn ang="0">
                    <a:pos x="connsiteX0" y="connsiteY0"/>
                  </a:cxn>
                  <a:cxn ang="0">
                    <a:pos x="connsiteX1" y="connsiteY1"/>
                  </a:cxn>
                </a:cxnLst>
                <a:rect l="l" t="t" r="r" b="b"/>
                <a:pathLst>
                  <a:path w="311467" h="164782">
                    <a:moveTo>
                      <a:pt x="0" y="0"/>
                    </a:moveTo>
                    <a:cubicBezTo>
                      <a:pt x="115252" y="33338"/>
                      <a:pt x="220980" y="90488"/>
                      <a:pt x="311467" y="164783"/>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8" name="Freeform: Shape 333">
                <a:extLst>
                  <a:ext uri="{FF2B5EF4-FFF2-40B4-BE49-F238E27FC236}">
                    <a16:creationId xmlns:a16="http://schemas.microsoft.com/office/drawing/2014/main" id="{9A5E284D-55B1-C847-874D-5AFA9FCBE421}"/>
                  </a:ext>
                </a:extLst>
              </p:cNvPr>
              <p:cNvSpPr/>
              <p:nvPr/>
            </p:nvSpPr>
            <p:spPr>
              <a:xfrm>
                <a:off x="11275694" y="6410353"/>
                <a:ext cx="610552" cy="640079"/>
              </a:xfrm>
              <a:custGeom>
                <a:avLst/>
                <a:gdLst>
                  <a:gd name="connsiteX0" fmla="*/ 610553 w 610552"/>
                  <a:gd name="connsiteY0" fmla="*/ 0 h 640079"/>
                  <a:gd name="connsiteX1" fmla="*/ 0 w 610552"/>
                  <a:gd name="connsiteY1" fmla="*/ 640080 h 640079"/>
                </a:gdLst>
                <a:ahLst/>
                <a:cxnLst>
                  <a:cxn ang="0">
                    <a:pos x="connsiteX0" y="connsiteY0"/>
                  </a:cxn>
                  <a:cxn ang="0">
                    <a:pos x="connsiteX1" y="connsiteY1"/>
                  </a:cxn>
                </a:cxnLst>
                <a:rect l="l" t="t" r="r" b="b"/>
                <a:pathLst>
                  <a:path w="610552" h="640079">
                    <a:moveTo>
                      <a:pt x="610553" y="0"/>
                    </a:moveTo>
                    <a:cubicBezTo>
                      <a:pt x="308610" y="88583"/>
                      <a:pt x="74295" y="333375"/>
                      <a:pt x="0" y="64008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89" name="Freeform: Shape 339">
                <a:extLst>
                  <a:ext uri="{FF2B5EF4-FFF2-40B4-BE49-F238E27FC236}">
                    <a16:creationId xmlns:a16="http://schemas.microsoft.com/office/drawing/2014/main" id="{E22159D2-992A-8A49-A66E-345F6A515AB7}"/>
                  </a:ext>
                </a:extLst>
              </p:cNvPr>
              <p:cNvSpPr/>
              <p:nvPr/>
            </p:nvSpPr>
            <p:spPr>
              <a:xfrm>
                <a:off x="11952922" y="5864570"/>
                <a:ext cx="362902" cy="298132"/>
              </a:xfrm>
              <a:custGeom>
                <a:avLst/>
                <a:gdLst>
                  <a:gd name="connsiteX0" fmla="*/ 41910 w 362902"/>
                  <a:gd name="connsiteY0" fmla="*/ 298133 h 298132"/>
                  <a:gd name="connsiteX1" fmla="*/ 0 w 362902"/>
                  <a:gd name="connsiteY1" fmla="*/ 181927 h 298132"/>
                  <a:gd name="connsiteX2" fmla="*/ 180975 w 362902"/>
                  <a:gd name="connsiteY2" fmla="*/ 0 h 298132"/>
                  <a:gd name="connsiteX3" fmla="*/ 362903 w 362902"/>
                  <a:gd name="connsiteY3" fmla="*/ 180975 h 298132"/>
                  <a:gd name="connsiteX4" fmla="*/ 320993 w 362902"/>
                  <a:gd name="connsiteY4" fmla="*/ 297180 h 29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02" h="298132">
                    <a:moveTo>
                      <a:pt x="41910" y="298133"/>
                    </a:moveTo>
                    <a:cubicBezTo>
                      <a:pt x="15240" y="266700"/>
                      <a:pt x="0" y="226695"/>
                      <a:pt x="0" y="181927"/>
                    </a:cubicBezTo>
                    <a:cubicBezTo>
                      <a:pt x="0" y="81915"/>
                      <a:pt x="80963" y="952"/>
                      <a:pt x="180975" y="0"/>
                    </a:cubicBezTo>
                    <a:cubicBezTo>
                      <a:pt x="280988" y="0"/>
                      <a:pt x="361950" y="80963"/>
                      <a:pt x="362903" y="180975"/>
                    </a:cubicBezTo>
                    <a:cubicBezTo>
                      <a:pt x="362903" y="224790"/>
                      <a:pt x="346710" y="265747"/>
                      <a:pt x="320993" y="29718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0" name="Freeform: Shape 340">
                <a:extLst>
                  <a:ext uri="{FF2B5EF4-FFF2-40B4-BE49-F238E27FC236}">
                    <a16:creationId xmlns:a16="http://schemas.microsoft.com/office/drawing/2014/main" id="{1469B938-F4B8-E943-B191-BB8F53DCC562}"/>
                  </a:ext>
                </a:extLst>
              </p:cNvPr>
              <p:cNvSpPr/>
              <p:nvPr/>
            </p:nvSpPr>
            <p:spPr>
              <a:xfrm>
                <a:off x="11994832" y="6162703"/>
                <a:ext cx="278129" cy="64769"/>
              </a:xfrm>
              <a:custGeom>
                <a:avLst/>
                <a:gdLst>
                  <a:gd name="connsiteX0" fmla="*/ 0 w 278129"/>
                  <a:gd name="connsiteY0" fmla="*/ 0 h 64769"/>
                  <a:gd name="connsiteX1" fmla="*/ 139065 w 278129"/>
                  <a:gd name="connsiteY1" fmla="*/ 64770 h 64769"/>
                  <a:gd name="connsiteX2" fmla="*/ 278130 w 278129"/>
                  <a:gd name="connsiteY2" fmla="*/ 0 h 64769"/>
                </a:gdLst>
                <a:ahLst/>
                <a:cxnLst>
                  <a:cxn ang="0">
                    <a:pos x="connsiteX0" y="connsiteY0"/>
                  </a:cxn>
                  <a:cxn ang="0">
                    <a:pos x="connsiteX1" y="connsiteY1"/>
                  </a:cxn>
                  <a:cxn ang="0">
                    <a:pos x="connsiteX2" y="connsiteY2"/>
                  </a:cxn>
                </a:cxnLst>
                <a:rect l="l" t="t" r="r" b="b"/>
                <a:pathLst>
                  <a:path w="278129" h="64769">
                    <a:moveTo>
                      <a:pt x="0" y="0"/>
                    </a:moveTo>
                    <a:cubicBezTo>
                      <a:pt x="33338" y="40005"/>
                      <a:pt x="83820" y="64770"/>
                      <a:pt x="139065" y="64770"/>
                    </a:cubicBezTo>
                    <a:cubicBezTo>
                      <a:pt x="195263" y="64770"/>
                      <a:pt x="244792" y="39052"/>
                      <a:pt x="278130"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1" name="Freeform: Shape 342">
                <a:extLst>
                  <a:ext uri="{FF2B5EF4-FFF2-40B4-BE49-F238E27FC236}">
                    <a16:creationId xmlns:a16="http://schemas.microsoft.com/office/drawing/2014/main" id="{80E036F0-4516-7C40-AE32-252BB509E94B}"/>
                  </a:ext>
                </a:extLst>
              </p:cNvPr>
              <p:cNvSpPr/>
              <p:nvPr/>
            </p:nvSpPr>
            <p:spPr>
              <a:xfrm>
                <a:off x="11886247" y="6286528"/>
                <a:ext cx="94297" cy="123825"/>
              </a:xfrm>
              <a:custGeom>
                <a:avLst/>
                <a:gdLst>
                  <a:gd name="connsiteX0" fmla="*/ 94298 w 94297"/>
                  <a:gd name="connsiteY0" fmla="*/ 0 h 123825"/>
                  <a:gd name="connsiteX1" fmla="*/ 0 w 94297"/>
                  <a:gd name="connsiteY1" fmla="*/ 123825 h 123825"/>
                </a:gdLst>
                <a:ahLst/>
                <a:cxnLst>
                  <a:cxn ang="0">
                    <a:pos x="connsiteX0" y="connsiteY0"/>
                  </a:cxn>
                  <a:cxn ang="0">
                    <a:pos x="connsiteX1" y="connsiteY1"/>
                  </a:cxn>
                </a:cxnLst>
                <a:rect l="l" t="t" r="r" b="b"/>
                <a:pathLst>
                  <a:path w="94297" h="123825">
                    <a:moveTo>
                      <a:pt x="94298" y="0"/>
                    </a:moveTo>
                    <a:cubicBezTo>
                      <a:pt x="51435" y="30480"/>
                      <a:pt x="18098" y="73342"/>
                      <a:pt x="0" y="123825"/>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2" name="Freeform: Shape 343">
                <a:extLst>
                  <a:ext uri="{FF2B5EF4-FFF2-40B4-BE49-F238E27FC236}">
                    <a16:creationId xmlns:a16="http://schemas.microsoft.com/office/drawing/2014/main" id="{E00B2444-B3A0-B74B-8494-7107E421487D}"/>
                  </a:ext>
                </a:extLst>
              </p:cNvPr>
              <p:cNvSpPr/>
              <p:nvPr/>
            </p:nvSpPr>
            <p:spPr>
              <a:xfrm>
                <a:off x="11980545" y="6236998"/>
                <a:ext cx="339089" cy="75247"/>
              </a:xfrm>
              <a:custGeom>
                <a:avLst/>
                <a:gdLst>
                  <a:gd name="connsiteX0" fmla="*/ 0 w 339089"/>
                  <a:gd name="connsiteY0" fmla="*/ 49530 h 75247"/>
                  <a:gd name="connsiteX1" fmla="*/ 153352 w 339089"/>
                  <a:gd name="connsiteY1" fmla="*/ 0 h 75247"/>
                  <a:gd name="connsiteX2" fmla="*/ 153352 w 339089"/>
                  <a:gd name="connsiteY2" fmla="*/ 0 h 75247"/>
                  <a:gd name="connsiteX3" fmla="*/ 339090 w 339089"/>
                  <a:gd name="connsiteY3" fmla="*/ 75247 h 75247"/>
                </a:gdLst>
                <a:ahLst/>
                <a:cxnLst>
                  <a:cxn ang="0">
                    <a:pos x="connsiteX0" y="connsiteY0"/>
                  </a:cxn>
                  <a:cxn ang="0">
                    <a:pos x="connsiteX1" y="connsiteY1"/>
                  </a:cxn>
                  <a:cxn ang="0">
                    <a:pos x="connsiteX2" y="connsiteY2"/>
                  </a:cxn>
                  <a:cxn ang="0">
                    <a:pos x="connsiteX3" y="connsiteY3"/>
                  </a:cxn>
                </a:cxnLst>
                <a:rect l="l" t="t" r="r" b="b"/>
                <a:pathLst>
                  <a:path w="339089" h="75247">
                    <a:moveTo>
                      <a:pt x="0" y="49530"/>
                    </a:moveTo>
                    <a:cubicBezTo>
                      <a:pt x="42863" y="19050"/>
                      <a:pt x="96202" y="0"/>
                      <a:pt x="153352" y="0"/>
                    </a:cubicBezTo>
                    <a:lnTo>
                      <a:pt x="153352" y="0"/>
                    </a:lnTo>
                    <a:cubicBezTo>
                      <a:pt x="225742" y="0"/>
                      <a:pt x="291465" y="28575"/>
                      <a:pt x="339090" y="7524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3" name="Freeform: Shape 344">
                <a:extLst>
                  <a:ext uri="{FF2B5EF4-FFF2-40B4-BE49-F238E27FC236}">
                    <a16:creationId xmlns:a16="http://schemas.microsoft.com/office/drawing/2014/main" id="{AF1A7380-48C0-6245-8CAC-636475D9866C}"/>
                  </a:ext>
                </a:extLst>
              </p:cNvPr>
              <p:cNvSpPr/>
              <p:nvPr/>
            </p:nvSpPr>
            <p:spPr>
              <a:xfrm>
                <a:off x="11870054" y="6410353"/>
                <a:ext cx="16192" cy="240982"/>
              </a:xfrm>
              <a:custGeom>
                <a:avLst/>
                <a:gdLst>
                  <a:gd name="connsiteX0" fmla="*/ 16193 w 16192"/>
                  <a:gd name="connsiteY0" fmla="*/ 0 h 240982"/>
                  <a:gd name="connsiteX1" fmla="*/ 0 w 16192"/>
                  <a:gd name="connsiteY1" fmla="*/ 92392 h 240982"/>
                  <a:gd name="connsiteX2" fmla="*/ 0 w 16192"/>
                  <a:gd name="connsiteY2" fmla="*/ 240983 h 240982"/>
                </a:gdLst>
                <a:ahLst/>
                <a:cxnLst>
                  <a:cxn ang="0">
                    <a:pos x="connsiteX0" y="connsiteY0"/>
                  </a:cxn>
                  <a:cxn ang="0">
                    <a:pos x="connsiteX1" y="connsiteY1"/>
                  </a:cxn>
                  <a:cxn ang="0">
                    <a:pos x="connsiteX2" y="connsiteY2"/>
                  </a:cxn>
                </a:cxnLst>
                <a:rect l="l" t="t" r="r" b="b"/>
                <a:pathLst>
                  <a:path w="16192" h="240982">
                    <a:moveTo>
                      <a:pt x="16193" y="0"/>
                    </a:moveTo>
                    <a:cubicBezTo>
                      <a:pt x="5715" y="28575"/>
                      <a:pt x="0" y="60008"/>
                      <a:pt x="0" y="92392"/>
                    </a:cubicBezTo>
                    <a:lnTo>
                      <a:pt x="0" y="240983"/>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4" name="Freeform: Shape 345">
                <a:extLst>
                  <a:ext uri="{FF2B5EF4-FFF2-40B4-BE49-F238E27FC236}">
                    <a16:creationId xmlns:a16="http://schemas.microsoft.com/office/drawing/2014/main" id="{C2196171-A448-4344-A11D-0429E9F7486D}"/>
                  </a:ext>
                </a:extLst>
              </p:cNvPr>
              <p:cNvSpPr/>
              <p:nvPr/>
            </p:nvSpPr>
            <p:spPr>
              <a:xfrm>
                <a:off x="12319634" y="6313198"/>
                <a:ext cx="63817" cy="98107"/>
              </a:xfrm>
              <a:custGeom>
                <a:avLst/>
                <a:gdLst>
                  <a:gd name="connsiteX0" fmla="*/ 0 w 63817"/>
                  <a:gd name="connsiteY0" fmla="*/ 0 h 98107"/>
                  <a:gd name="connsiteX1" fmla="*/ 63818 w 63817"/>
                  <a:gd name="connsiteY1" fmla="*/ 98107 h 98107"/>
                </a:gdLst>
                <a:ahLst/>
                <a:cxnLst>
                  <a:cxn ang="0">
                    <a:pos x="connsiteX0" y="connsiteY0"/>
                  </a:cxn>
                  <a:cxn ang="0">
                    <a:pos x="connsiteX1" y="connsiteY1"/>
                  </a:cxn>
                </a:cxnLst>
                <a:rect l="l" t="t" r="r" b="b"/>
                <a:pathLst>
                  <a:path w="63817" h="98107">
                    <a:moveTo>
                      <a:pt x="0" y="0"/>
                    </a:moveTo>
                    <a:cubicBezTo>
                      <a:pt x="27623" y="27622"/>
                      <a:pt x="49530" y="60960"/>
                      <a:pt x="63818" y="98107"/>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5" name="Freeform: Shape 346">
                <a:extLst>
                  <a:ext uri="{FF2B5EF4-FFF2-40B4-BE49-F238E27FC236}">
                    <a16:creationId xmlns:a16="http://schemas.microsoft.com/office/drawing/2014/main" id="{AA882B3A-5E7D-2647-9169-710003B55AC8}"/>
                  </a:ext>
                </a:extLst>
              </p:cNvPr>
              <p:cNvSpPr/>
              <p:nvPr/>
            </p:nvSpPr>
            <p:spPr>
              <a:xfrm>
                <a:off x="12383452" y="6410353"/>
                <a:ext cx="16192" cy="240982"/>
              </a:xfrm>
              <a:custGeom>
                <a:avLst/>
                <a:gdLst>
                  <a:gd name="connsiteX0" fmla="*/ 0 w 16192"/>
                  <a:gd name="connsiteY0" fmla="*/ 0 h 240982"/>
                  <a:gd name="connsiteX1" fmla="*/ 16192 w 16192"/>
                  <a:gd name="connsiteY1" fmla="*/ 91440 h 240982"/>
                  <a:gd name="connsiteX2" fmla="*/ 16192 w 16192"/>
                  <a:gd name="connsiteY2" fmla="*/ 240983 h 240982"/>
                </a:gdLst>
                <a:ahLst/>
                <a:cxnLst>
                  <a:cxn ang="0">
                    <a:pos x="connsiteX0" y="connsiteY0"/>
                  </a:cxn>
                  <a:cxn ang="0">
                    <a:pos x="connsiteX1" y="connsiteY1"/>
                  </a:cxn>
                  <a:cxn ang="0">
                    <a:pos x="connsiteX2" y="connsiteY2"/>
                  </a:cxn>
                </a:cxnLst>
                <a:rect l="l" t="t" r="r" b="b"/>
                <a:pathLst>
                  <a:path w="16192" h="240982">
                    <a:moveTo>
                      <a:pt x="0" y="0"/>
                    </a:moveTo>
                    <a:cubicBezTo>
                      <a:pt x="10477" y="28575"/>
                      <a:pt x="16192" y="59055"/>
                      <a:pt x="16192" y="91440"/>
                    </a:cubicBezTo>
                    <a:lnTo>
                      <a:pt x="16192" y="240983"/>
                    </a:ln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6" name="Freeform: Shape 348">
                <a:extLst>
                  <a:ext uri="{FF2B5EF4-FFF2-40B4-BE49-F238E27FC236}">
                    <a16:creationId xmlns:a16="http://schemas.microsoft.com/office/drawing/2014/main" id="{9403A173-084C-7648-AFD5-0CC8741E0F29}"/>
                  </a:ext>
                </a:extLst>
              </p:cNvPr>
              <p:cNvSpPr/>
              <p:nvPr/>
            </p:nvSpPr>
            <p:spPr>
              <a:xfrm>
                <a:off x="12436792" y="6195088"/>
                <a:ext cx="244792" cy="118858"/>
              </a:xfrm>
              <a:custGeom>
                <a:avLst/>
                <a:gdLst>
                  <a:gd name="connsiteX0" fmla="*/ 244792 w 244792"/>
                  <a:gd name="connsiteY0" fmla="*/ 102870 h 118858"/>
                  <a:gd name="connsiteX1" fmla="*/ 100013 w 244792"/>
                  <a:gd name="connsiteY1" fmla="*/ 104775 h 118858"/>
                  <a:gd name="connsiteX2" fmla="*/ 0 w 244792"/>
                  <a:gd name="connsiteY2" fmla="*/ 0 h 118858"/>
                </a:gdLst>
                <a:ahLst/>
                <a:cxnLst>
                  <a:cxn ang="0">
                    <a:pos x="connsiteX0" y="connsiteY0"/>
                  </a:cxn>
                  <a:cxn ang="0">
                    <a:pos x="connsiteX1" y="connsiteY1"/>
                  </a:cxn>
                  <a:cxn ang="0">
                    <a:pos x="connsiteX2" y="connsiteY2"/>
                  </a:cxn>
                </a:cxnLst>
                <a:rect l="l" t="t" r="r" b="b"/>
                <a:pathLst>
                  <a:path w="244792" h="118858">
                    <a:moveTo>
                      <a:pt x="244792" y="102870"/>
                    </a:moveTo>
                    <a:cubicBezTo>
                      <a:pt x="200978" y="122873"/>
                      <a:pt x="148590" y="124777"/>
                      <a:pt x="100013" y="104775"/>
                    </a:cubicBezTo>
                    <a:cubicBezTo>
                      <a:pt x="51435" y="84773"/>
                      <a:pt x="17145" y="45720"/>
                      <a:pt x="0" y="0"/>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7" name="Freeform: Shape 349">
                <a:extLst>
                  <a:ext uri="{FF2B5EF4-FFF2-40B4-BE49-F238E27FC236}">
                    <a16:creationId xmlns:a16="http://schemas.microsoft.com/office/drawing/2014/main" id="{368412C8-DCE5-AA48-BB91-5CC12EEA30F0}"/>
                  </a:ext>
                </a:extLst>
              </p:cNvPr>
              <p:cNvSpPr/>
              <p:nvPr/>
            </p:nvSpPr>
            <p:spPr>
              <a:xfrm>
                <a:off x="12425696" y="5951247"/>
                <a:ext cx="362568" cy="346710"/>
              </a:xfrm>
              <a:custGeom>
                <a:avLst/>
                <a:gdLst>
                  <a:gd name="connsiteX0" fmla="*/ 255888 w 362568"/>
                  <a:gd name="connsiteY0" fmla="*/ 346711 h 346710"/>
                  <a:gd name="connsiteX1" fmla="*/ 348281 w 362568"/>
                  <a:gd name="connsiteY1" fmla="*/ 251461 h 346710"/>
                  <a:gd name="connsiteX2" fmla="*/ 251126 w 362568"/>
                  <a:gd name="connsiteY2" fmla="*/ 14288 h 346710"/>
                  <a:gd name="connsiteX3" fmla="*/ 13953 w 362568"/>
                  <a:gd name="connsiteY3" fmla="*/ 111443 h 346710"/>
                  <a:gd name="connsiteX4" fmla="*/ 11096 w 362568"/>
                  <a:gd name="connsiteY4" fmla="*/ 243841 h 346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568" h="346710">
                    <a:moveTo>
                      <a:pt x="255888" y="346711"/>
                    </a:moveTo>
                    <a:cubicBezTo>
                      <a:pt x="295893" y="328613"/>
                      <a:pt x="330183" y="296228"/>
                      <a:pt x="348281" y="251461"/>
                    </a:cubicBezTo>
                    <a:cubicBezTo>
                      <a:pt x="387333" y="159068"/>
                      <a:pt x="343518" y="53341"/>
                      <a:pt x="251126" y="14288"/>
                    </a:cubicBezTo>
                    <a:cubicBezTo>
                      <a:pt x="158733" y="-24764"/>
                      <a:pt x="53006" y="19051"/>
                      <a:pt x="13953" y="111443"/>
                    </a:cubicBezTo>
                    <a:cubicBezTo>
                      <a:pt x="-4144" y="155258"/>
                      <a:pt x="-4144" y="202883"/>
                      <a:pt x="11096" y="243841"/>
                    </a:cubicBezTo>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8" name="Freeform: Shape 351">
                <a:extLst>
                  <a:ext uri="{FF2B5EF4-FFF2-40B4-BE49-F238E27FC236}">
                    <a16:creationId xmlns:a16="http://schemas.microsoft.com/office/drawing/2014/main" id="{C46635E2-325B-284A-956A-39D2B97838D3}"/>
                  </a:ext>
                </a:extLst>
              </p:cNvPr>
              <p:cNvSpPr/>
              <p:nvPr/>
            </p:nvSpPr>
            <p:spPr>
              <a:xfrm>
                <a:off x="11437310" y="5707037"/>
                <a:ext cx="472960" cy="472960"/>
              </a:xfrm>
              <a:custGeom>
                <a:avLst/>
                <a:gdLst>
                  <a:gd name="connsiteX0" fmla="*/ 403647 w 472960"/>
                  <a:gd name="connsiteY0" fmla="*/ 167167 h 472960"/>
                  <a:gd name="connsiteX1" fmla="*/ 305793 w 472960"/>
                  <a:gd name="connsiteY1" fmla="*/ 403647 h 472960"/>
                  <a:gd name="connsiteX2" fmla="*/ 69313 w 472960"/>
                  <a:gd name="connsiteY2" fmla="*/ 305793 h 472960"/>
                  <a:gd name="connsiteX3" fmla="*/ 167167 w 472960"/>
                  <a:gd name="connsiteY3" fmla="*/ 69313 h 472960"/>
                  <a:gd name="connsiteX4" fmla="*/ 403647 w 472960"/>
                  <a:gd name="connsiteY4" fmla="*/ 167167 h 47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960" h="472960">
                    <a:moveTo>
                      <a:pt x="403647" y="167167"/>
                    </a:moveTo>
                    <a:cubicBezTo>
                      <a:pt x="441927" y="259490"/>
                      <a:pt x="398117" y="365366"/>
                      <a:pt x="305793" y="403647"/>
                    </a:cubicBezTo>
                    <a:cubicBezTo>
                      <a:pt x="213470" y="441927"/>
                      <a:pt x="107594" y="398117"/>
                      <a:pt x="69313" y="305793"/>
                    </a:cubicBezTo>
                    <a:cubicBezTo>
                      <a:pt x="31033" y="213470"/>
                      <a:pt x="74843" y="107594"/>
                      <a:pt x="167167" y="69313"/>
                    </a:cubicBezTo>
                    <a:cubicBezTo>
                      <a:pt x="259490" y="31033"/>
                      <a:pt x="365366" y="74843"/>
                      <a:pt x="403647" y="167167"/>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99" name="Freeform: Shape 334">
                <a:extLst>
                  <a:ext uri="{FF2B5EF4-FFF2-40B4-BE49-F238E27FC236}">
                    <a16:creationId xmlns:a16="http://schemas.microsoft.com/office/drawing/2014/main" id="{83830A59-2E63-BC40-9A5B-F4BA4F0CE68F}"/>
                  </a:ext>
                </a:extLst>
              </p:cNvPr>
              <p:cNvSpPr/>
              <p:nvPr/>
            </p:nvSpPr>
            <p:spPr>
              <a:xfrm>
                <a:off x="12463462" y="6683720"/>
                <a:ext cx="300990" cy="367665"/>
              </a:xfrm>
              <a:custGeom>
                <a:avLst/>
                <a:gdLst>
                  <a:gd name="connsiteX0" fmla="*/ 0 w 300990"/>
                  <a:gd name="connsiteY0" fmla="*/ 0 h 367665"/>
                  <a:gd name="connsiteX1" fmla="*/ 300990 w 300990"/>
                  <a:gd name="connsiteY1" fmla="*/ 367665 h 367665"/>
                </a:gdLst>
                <a:ahLst/>
                <a:cxnLst>
                  <a:cxn ang="0">
                    <a:pos x="connsiteX0" y="connsiteY0"/>
                  </a:cxn>
                  <a:cxn ang="0">
                    <a:pos x="connsiteX1" y="connsiteY1"/>
                  </a:cxn>
                </a:cxnLst>
                <a:rect l="l" t="t" r="r" b="b"/>
                <a:pathLst>
                  <a:path w="300990" h="367665">
                    <a:moveTo>
                      <a:pt x="0" y="0"/>
                    </a:moveTo>
                    <a:cubicBezTo>
                      <a:pt x="140970" y="80963"/>
                      <a:pt x="249555" y="211455"/>
                      <a:pt x="300990" y="36766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00" name="Freeform: Shape 336">
                <a:extLst>
                  <a:ext uri="{FF2B5EF4-FFF2-40B4-BE49-F238E27FC236}">
                    <a16:creationId xmlns:a16="http://schemas.microsoft.com/office/drawing/2014/main" id="{11C04E43-9FB5-CD4A-BBC6-DF0926B877D6}"/>
                  </a:ext>
                </a:extLst>
              </p:cNvPr>
              <p:cNvSpPr/>
              <p:nvPr/>
            </p:nvSpPr>
            <p:spPr>
              <a:xfrm>
                <a:off x="11806237" y="6651335"/>
                <a:ext cx="63817" cy="32384"/>
              </a:xfrm>
              <a:custGeom>
                <a:avLst/>
                <a:gdLst>
                  <a:gd name="connsiteX0" fmla="*/ 63817 w 63817"/>
                  <a:gd name="connsiteY0" fmla="*/ 0 h 32384"/>
                  <a:gd name="connsiteX1" fmla="*/ 0 w 63817"/>
                  <a:gd name="connsiteY1" fmla="*/ 32385 h 32384"/>
                </a:gdLst>
                <a:ahLst/>
                <a:cxnLst>
                  <a:cxn ang="0">
                    <a:pos x="connsiteX0" y="connsiteY0"/>
                  </a:cxn>
                  <a:cxn ang="0">
                    <a:pos x="connsiteX1" y="connsiteY1"/>
                  </a:cxn>
                </a:cxnLst>
                <a:rect l="l" t="t" r="r" b="b"/>
                <a:pathLst>
                  <a:path w="63817" h="32384">
                    <a:moveTo>
                      <a:pt x="63817" y="0"/>
                    </a:moveTo>
                    <a:cubicBezTo>
                      <a:pt x="41910" y="9525"/>
                      <a:pt x="20955" y="20002"/>
                      <a:pt x="0" y="3238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01" name="Freeform: Shape 337">
                <a:extLst>
                  <a:ext uri="{FF2B5EF4-FFF2-40B4-BE49-F238E27FC236}">
                    <a16:creationId xmlns:a16="http://schemas.microsoft.com/office/drawing/2014/main" id="{6BA93A92-EC18-3549-9C6D-1F952C2645B2}"/>
                  </a:ext>
                </a:extLst>
              </p:cNvPr>
              <p:cNvSpPr/>
              <p:nvPr/>
            </p:nvSpPr>
            <p:spPr>
              <a:xfrm>
                <a:off x="12399645" y="6651335"/>
                <a:ext cx="63817" cy="31432"/>
              </a:xfrm>
              <a:custGeom>
                <a:avLst/>
                <a:gdLst>
                  <a:gd name="connsiteX0" fmla="*/ 0 w 63817"/>
                  <a:gd name="connsiteY0" fmla="*/ 0 h 31432"/>
                  <a:gd name="connsiteX1" fmla="*/ 63817 w 63817"/>
                  <a:gd name="connsiteY1" fmla="*/ 31432 h 31432"/>
                </a:gdLst>
                <a:ahLst/>
                <a:cxnLst>
                  <a:cxn ang="0">
                    <a:pos x="connsiteX0" y="connsiteY0"/>
                  </a:cxn>
                  <a:cxn ang="0">
                    <a:pos x="connsiteX1" y="connsiteY1"/>
                  </a:cxn>
                </a:cxnLst>
                <a:rect l="l" t="t" r="r" b="b"/>
                <a:pathLst>
                  <a:path w="63817" h="31432">
                    <a:moveTo>
                      <a:pt x="0" y="0"/>
                    </a:moveTo>
                    <a:cubicBezTo>
                      <a:pt x="21908" y="9525"/>
                      <a:pt x="42863" y="20002"/>
                      <a:pt x="63817" y="31432"/>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02" name="Freeform: Shape 338">
                <a:extLst>
                  <a:ext uri="{FF2B5EF4-FFF2-40B4-BE49-F238E27FC236}">
                    <a16:creationId xmlns:a16="http://schemas.microsoft.com/office/drawing/2014/main" id="{B7782508-EFE7-8E4E-B4C1-B707A1EA21C9}"/>
                  </a:ext>
                </a:extLst>
              </p:cNvPr>
              <p:cNvSpPr/>
              <p:nvPr/>
            </p:nvSpPr>
            <p:spPr>
              <a:xfrm>
                <a:off x="11505247" y="6683720"/>
                <a:ext cx="300989" cy="367665"/>
              </a:xfrm>
              <a:custGeom>
                <a:avLst/>
                <a:gdLst>
                  <a:gd name="connsiteX0" fmla="*/ 300990 w 300989"/>
                  <a:gd name="connsiteY0" fmla="*/ 0 h 367665"/>
                  <a:gd name="connsiteX1" fmla="*/ 0 w 300989"/>
                  <a:gd name="connsiteY1" fmla="*/ 367665 h 367665"/>
                </a:gdLst>
                <a:ahLst/>
                <a:cxnLst>
                  <a:cxn ang="0">
                    <a:pos x="connsiteX0" y="connsiteY0"/>
                  </a:cxn>
                  <a:cxn ang="0">
                    <a:pos x="connsiteX1" y="connsiteY1"/>
                  </a:cxn>
                </a:cxnLst>
                <a:rect l="l" t="t" r="r" b="b"/>
                <a:pathLst>
                  <a:path w="300989" h="367665">
                    <a:moveTo>
                      <a:pt x="300990" y="0"/>
                    </a:moveTo>
                    <a:cubicBezTo>
                      <a:pt x="160020" y="80963"/>
                      <a:pt x="51435" y="211455"/>
                      <a:pt x="0" y="36766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03" name="Freeform: Shape 341">
                <a:extLst>
                  <a:ext uri="{FF2B5EF4-FFF2-40B4-BE49-F238E27FC236}">
                    <a16:creationId xmlns:a16="http://schemas.microsoft.com/office/drawing/2014/main" id="{F650C90E-8A3C-1941-8B93-1BC6C667BD57}"/>
                  </a:ext>
                </a:extLst>
              </p:cNvPr>
              <p:cNvSpPr/>
              <p:nvPr/>
            </p:nvSpPr>
            <p:spPr>
              <a:xfrm>
                <a:off x="11870055" y="6651335"/>
                <a:ext cx="9525" cy="1905"/>
              </a:xfrm>
              <a:custGeom>
                <a:avLst/>
                <a:gdLst>
                  <a:gd name="connsiteX0" fmla="*/ 0 w 9525"/>
                  <a:gd name="connsiteY0" fmla="*/ 0 h 1905"/>
                  <a:gd name="connsiteX1" fmla="*/ 0 w 9525"/>
                  <a:gd name="connsiteY1" fmla="*/ 1905 h 1905"/>
                </a:gdLst>
                <a:ahLst/>
                <a:cxnLst>
                  <a:cxn ang="0">
                    <a:pos x="connsiteX0" y="connsiteY0"/>
                  </a:cxn>
                  <a:cxn ang="0">
                    <a:pos x="connsiteX1" y="connsiteY1"/>
                  </a:cxn>
                </a:cxnLst>
                <a:rect l="l" t="t" r="r" b="b"/>
                <a:pathLst>
                  <a:path w="9525" h="1905">
                    <a:moveTo>
                      <a:pt x="0" y="0"/>
                    </a:moveTo>
                    <a:lnTo>
                      <a:pt x="0" y="1905"/>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404" name="Freeform: Shape 347">
                <a:extLst>
                  <a:ext uri="{FF2B5EF4-FFF2-40B4-BE49-F238E27FC236}">
                    <a16:creationId xmlns:a16="http://schemas.microsoft.com/office/drawing/2014/main" id="{2D78126F-3F68-4D46-BA26-CE5443EAD3DB}"/>
                  </a:ext>
                </a:extLst>
              </p:cNvPr>
              <p:cNvSpPr/>
              <p:nvPr/>
            </p:nvSpPr>
            <p:spPr>
              <a:xfrm>
                <a:off x="12399645" y="6651335"/>
                <a:ext cx="9525" cy="1905"/>
              </a:xfrm>
              <a:custGeom>
                <a:avLst/>
                <a:gdLst>
                  <a:gd name="connsiteX0" fmla="*/ 0 w 9525"/>
                  <a:gd name="connsiteY0" fmla="*/ 0 h 1905"/>
                  <a:gd name="connsiteX1" fmla="*/ 0 w 9525"/>
                  <a:gd name="connsiteY1" fmla="*/ 1905 h 1905"/>
                </a:gdLst>
                <a:ahLst/>
                <a:cxnLst>
                  <a:cxn ang="0">
                    <a:pos x="connsiteX0" y="connsiteY0"/>
                  </a:cxn>
                  <a:cxn ang="0">
                    <a:pos x="connsiteX1" y="connsiteY1"/>
                  </a:cxn>
                </a:cxnLst>
                <a:rect l="l" t="t" r="r" b="b"/>
                <a:pathLst>
                  <a:path w="9525" h="1905">
                    <a:moveTo>
                      <a:pt x="0" y="0"/>
                    </a:moveTo>
                    <a:lnTo>
                      <a:pt x="0" y="1905"/>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nvGrpSpPr>
              <p:cNvPr id="405" name="Graphic 292">
                <a:extLst>
                  <a:ext uri="{FF2B5EF4-FFF2-40B4-BE49-F238E27FC236}">
                    <a16:creationId xmlns:a16="http://schemas.microsoft.com/office/drawing/2014/main" id="{0E8D2831-0A60-0F4F-8518-26925D251424}"/>
                  </a:ext>
                </a:extLst>
              </p:cNvPr>
              <p:cNvGrpSpPr/>
              <p:nvPr/>
            </p:nvGrpSpPr>
            <p:grpSpPr>
              <a:xfrm>
                <a:off x="11757660" y="6886603"/>
                <a:ext cx="722947" cy="143827"/>
                <a:chOff x="11757660" y="6886603"/>
                <a:chExt cx="722947" cy="143827"/>
              </a:xfrm>
            </p:grpSpPr>
            <p:sp>
              <p:nvSpPr>
                <p:cNvPr id="407" name="Freeform: Shape 356">
                  <a:extLst>
                    <a:ext uri="{FF2B5EF4-FFF2-40B4-BE49-F238E27FC236}">
                      <a16:creationId xmlns:a16="http://schemas.microsoft.com/office/drawing/2014/main" id="{1BE7B06D-A61E-A447-ADF1-B4AF331F193B}"/>
                    </a:ext>
                  </a:extLst>
                </p:cNvPr>
                <p:cNvSpPr/>
                <p:nvPr/>
              </p:nvSpPr>
              <p:spPr>
                <a:xfrm>
                  <a:off x="11757660" y="6889460"/>
                  <a:ext cx="140017" cy="140969"/>
                </a:xfrm>
                <a:custGeom>
                  <a:avLst/>
                  <a:gdLst>
                    <a:gd name="connsiteX0" fmla="*/ 0 w 140017"/>
                    <a:gd name="connsiteY0" fmla="*/ 140970 h 140969"/>
                    <a:gd name="connsiteX1" fmla="*/ 140017 w 140017"/>
                    <a:gd name="connsiteY1" fmla="*/ 0 h 140969"/>
                  </a:gdLst>
                  <a:ahLst/>
                  <a:cxnLst>
                    <a:cxn ang="0">
                      <a:pos x="connsiteX0" y="connsiteY0"/>
                    </a:cxn>
                    <a:cxn ang="0">
                      <a:pos x="connsiteX1" y="connsiteY1"/>
                    </a:cxn>
                  </a:cxnLst>
                  <a:rect l="l" t="t" r="r" b="b"/>
                  <a:pathLst>
                    <a:path w="140017" h="140969">
                      <a:moveTo>
                        <a:pt x="0" y="140970"/>
                      </a:moveTo>
                      <a:lnTo>
                        <a:pt x="140017" y="0"/>
                      </a:lnTo>
                    </a:path>
                  </a:pathLst>
                </a:custGeom>
                <a:ln w="19050" cap="flat">
                  <a:solidFill>
                    <a:srgbClr val="FFFFFF"/>
                  </a:solidFill>
                  <a:prstDash val="solid"/>
                  <a:round/>
                </a:ln>
              </p:spPr>
              <p:txBody>
                <a:bodyPr rtlCol="0" anchor="ctr"/>
                <a:lstStyle/>
                <a:p>
                  <a:pPr defTabSz="731534">
                    <a:defRPr/>
                  </a:pPr>
                  <a:endParaRPr lang="en-US">
                    <a:solidFill>
                      <a:srgbClr val="FFFFFF"/>
                    </a:solidFill>
                  </a:endParaRPr>
                </a:p>
              </p:txBody>
            </p:sp>
            <p:sp>
              <p:nvSpPr>
                <p:cNvPr id="408" name="Freeform: Shape 357">
                  <a:extLst>
                    <a:ext uri="{FF2B5EF4-FFF2-40B4-BE49-F238E27FC236}">
                      <a16:creationId xmlns:a16="http://schemas.microsoft.com/office/drawing/2014/main" id="{A673C181-27DC-DA41-B0C3-73C0F011A10C}"/>
                    </a:ext>
                  </a:extLst>
                </p:cNvPr>
                <p:cNvSpPr/>
                <p:nvPr/>
              </p:nvSpPr>
              <p:spPr>
                <a:xfrm>
                  <a:off x="12340590" y="6886603"/>
                  <a:ext cx="140017" cy="140017"/>
                </a:xfrm>
                <a:custGeom>
                  <a:avLst/>
                  <a:gdLst>
                    <a:gd name="connsiteX0" fmla="*/ 0 w 140017"/>
                    <a:gd name="connsiteY0" fmla="*/ 0 h 140017"/>
                    <a:gd name="connsiteX1" fmla="*/ 140018 w 140017"/>
                    <a:gd name="connsiteY1" fmla="*/ 140017 h 140017"/>
                  </a:gdLst>
                  <a:ahLst/>
                  <a:cxnLst>
                    <a:cxn ang="0">
                      <a:pos x="connsiteX0" y="connsiteY0"/>
                    </a:cxn>
                    <a:cxn ang="0">
                      <a:pos x="connsiteX1" y="connsiteY1"/>
                    </a:cxn>
                  </a:cxnLst>
                  <a:rect l="l" t="t" r="r" b="b"/>
                  <a:pathLst>
                    <a:path w="140017" h="140017">
                      <a:moveTo>
                        <a:pt x="0" y="0"/>
                      </a:moveTo>
                      <a:lnTo>
                        <a:pt x="140018" y="140017"/>
                      </a:lnTo>
                    </a:path>
                  </a:pathLst>
                </a:custGeom>
                <a:ln w="19050" cap="flat">
                  <a:solidFill>
                    <a:srgbClr val="FFFFFF"/>
                  </a:solidFill>
                  <a:prstDash val="solid"/>
                  <a:round/>
                </a:ln>
              </p:spPr>
              <p:txBody>
                <a:bodyPr rtlCol="0" anchor="ctr"/>
                <a:lstStyle/>
                <a:p>
                  <a:pPr defTabSz="731534">
                    <a:defRPr/>
                  </a:pPr>
                  <a:endParaRPr lang="en-US">
                    <a:solidFill>
                      <a:srgbClr val="FFFFFF"/>
                    </a:solidFill>
                  </a:endParaRPr>
                </a:p>
              </p:txBody>
            </p:sp>
            <p:sp>
              <p:nvSpPr>
                <p:cNvPr id="409" name="Freeform: Shape 358">
                  <a:extLst>
                    <a:ext uri="{FF2B5EF4-FFF2-40B4-BE49-F238E27FC236}">
                      <a16:creationId xmlns:a16="http://schemas.microsoft.com/office/drawing/2014/main" id="{86A9AFC0-577A-4448-94F6-58A7E04EF4B1}"/>
                    </a:ext>
                  </a:extLst>
                </p:cNvPr>
                <p:cNvSpPr/>
                <p:nvPr/>
              </p:nvSpPr>
              <p:spPr>
                <a:xfrm>
                  <a:off x="11823382" y="6962803"/>
                  <a:ext cx="600075" cy="9525"/>
                </a:xfrm>
                <a:custGeom>
                  <a:avLst/>
                  <a:gdLst>
                    <a:gd name="connsiteX0" fmla="*/ 0 w 600075"/>
                    <a:gd name="connsiteY0" fmla="*/ 0 h 9525"/>
                    <a:gd name="connsiteX1" fmla="*/ 600075 w 600075"/>
                    <a:gd name="connsiteY1" fmla="*/ 0 h 9525"/>
                  </a:gdLst>
                  <a:ahLst/>
                  <a:cxnLst>
                    <a:cxn ang="0">
                      <a:pos x="connsiteX0" y="connsiteY0"/>
                    </a:cxn>
                    <a:cxn ang="0">
                      <a:pos x="connsiteX1" y="connsiteY1"/>
                    </a:cxn>
                  </a:cxnLst>
                  <a:rect l="l" t="t" r="r" b="b"/>
                  <a:pathLst>
                    <a:path w="600075" h="9525">
                      <a:moveTo>
                        <a:pt x="0" y="0"/>
                      </a:moveTo>
                      <a:lnTo>
                        <a:pt x="600075" y="0"/>
                      </a:lnTo>
                    </a:path>
                  </a:pathLst>
                </a:custGeom>
                <a:ln w="19050" cap="flat">
                  <a:solidFill>
                    <a:srgbClr val="FFFFFF"/>
                  </a:solidFill>
                  <a:prstDash val="solid"/>
                  <a:miter/>
                </a:ln>
              </p:spPr>
              <p:txBody>
                <a:bodyPr rtlCol="0" anchor="ctr"/>
                <a:lstStyle/>
                <a:p>
                  <a:pPr defTabSz="731534">
                    <a:defRPr/>
                  </a:pPr>
                  <a:endParaRPr lang="en-US">
                    <a:solidFill>
                      <a:srgbClr val="FFFFFF"/>
                    </a:solidFill>
                  </a:endParaRPr>
                </a:p>
              </p:txBody>
            </p:sp>
          </p:grpSp>
          <p:sp>
            <p:nvSpPr>
              <p:cNvPr id="406" name="Freeform: Shape 335">
                <a:extLst>
                  <a:ext uri="{FF2B5EF4-FFF2-40B4-BE49-F238E27FC236}">
                    <a16:creationId xmlns:a16="http://schemas.microsoft.com/office/drawing/2014/main" id="{E23044C8-B6CB-2049-8AB9-7A425A8312F6}"/>
                  </a:ext>
                </a:extLst>
              </p:cNvPr>
              <p:cNvSpPr/>
              <p:nvPr/>
            </p:nvSpPr>
            <p:spPr>
              <a:xfrm>
                <a:off x="11870054" y="6596090"/>
                <a:ext cx="529590" cy="55245"/>
              </a:xfrm>
              <a:custGeom>
                <a:avLst/>
                <a:gdLst>
                  <a:gd name="connsiteX0" fmla="*/ 529590 w 529590"/>
                  <a:gd name="connsiteY0" fmla="*/ 55245 h 55245"/>
                  <a:gd name="connsiteX1" fmla="*/ 264795 w 529590"/>
                  <a:gd name="connsiteY1" fmla="*/ 0 h 55245"/>
                  <a:gd name="connsiteX2" fmla="*/ 0 w 529590"/>
                  <a:gd name="connsiteY2" fmla="*/ 55245 h 55245"/>
                </a:gdLst>
                <a:ahLst/>
                <a:cxnLst>
                  <a:cxn ang="0">
                    <a:pos x="connsiteX0" y="connsiteY0"/>
                  </a:cxn>
                  <a:cxn ang="0">
                    <a:pos x="connsiteX1" y="connsiteY1"/>
                  </a:cxn>
                  <a:cxn ang="0">
                    <a:pos x="connsiteX2" y="connsiteY2"/>
                  </a:cxn>
                </a:cxnLst>
                <a:rect l="l" t="t" r="r" b="b"/>
                <a:pathLst>
                  <a:path w="529590" h="55245">
                    <a:moveTo>
                      <a:pt x="529590" y="55245"/>
                    </a:moveTo>
                    <a:cubicBezTo>
                      <a:pt x="448628" y="20002"/>
                      <a:pt x="359093" y="0"/>
                      <a:pt x="264795" y="0"/>
                    </a:cubicBezTo>
                    <a:cubicBezTo>
                      <a:pt x="170498" y="0"/>
                      <a:pt x="80963" y="20002"/>
                      <a:pt x="0" y="55245"/>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sp>
          <p:nvSpPr>
            <p:cNvPr id="363" name="Oval 362">
              <a:extLst>
                <a:ext uri="{FF2B5EF4-FFF2-40B4-BE49-F238E27FC236}">
                  <a16:creationId xmlns:a16="http://schemas.microsoft.com/office/drawing/2014/main" id="{A0F4CACF-F3E1-A345-83CB-93D72CD8E38B}"/>
                </a:ext>
              </a:extLst>
            </p:cNvPr>
            <p:cNvSpPr/>
            <p:nvPr/>
          </p:nvSpPr>
          <p:spPr bwMode="auto">
            <a:xfrm>
              <a:off x="12716263" y="2847565"/>
              <a:ext cx="981018" cy="981018"/>
            </a:xfrm>
            <a:prstGeom prst="ellipse">
              <a:avLst/>
            </a:prstGeom>
            <a:solidFill>
              <a:srgbClr val="232F3E"/>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64" name="Graphic 371">
              <a:extLst>
                <a:ext uri="{FF2B5EF4-FFF2-40B4-BE49-F238E27FC236}">
                  <a16:creationId xmlns:a16="http://schemas.microsoft.com/office/drawing/2014/main" id="{FE46824A-7EDC-9146-98E1-1C59833A822A}"/>
                </a:ext>
              </a:extLst>
            </p:cNvPr>
            <p:cNvGrpSpPr/>
            <p:nvPr/>
          </p:nvGrpSpPr>
          <p:grpSpPr>
            <a:xfrm>
              <a:off x="12969874" y="3270023"/>
              <a:ext cx="490570" cy="137115"/>
              <a:chOff x="12969874" y="3270023"/>
              <a:chExt cx="490570" cy="137115"/>
            </a:xfrm>
            <a:noFill/>
          </p:grpSpPr>
          <p:sp>
            <p:nvSpPr>
              <p:cNvPr id="376" name="Freeform: Shape 374">
                <a:extLst>
                  <a:ext uri="{FF2B5EF4-FFF2-40B4-BE49-F238E27FC236}">
                    <a16:creationId xmlns:a16="http://schemas.microsoft.com/office/drawing/2014/main" id="{7B384C97-F120-5E49-BF36-77F80EEF8089}"/>
                  </a:ext>
                </a:extLst>
              </p:cNvPr>
              <p:cNvSpPr/>
              <p:nvPr/>
            </p:nvSpPr>
            <p:spPr>
              <a:xfrm>
                <a:off x="13146094" y="3270023"/>
                <a:ext cx="137115" cy="137115"/>
              </a:xfrm>
              <a:custGeom>
                <a:avLst/>
                <a:gdLst>
                  <a:gd name="connsiteX0" fmla="*/ 137116 w 137115"/>
                  <a:gd name="connsiteY0" fmla="*/ 68558 h 137115"/>
                  <a:gd name="connsiteX1" fmla="*/ 68558 w 137115"/>
                  <a:gd name="connsiteY1" fmla="*/ 137116 h 137115"/>
                  <a:gd name="connsiteX2" fmla="*/ 0 w 137115"/>
                  <a:gd name="connsiteY2" fmla="*/ 68558 h 137115"/>
                  <a:gd name="connsiteX3" fmla="*/ 68558 w 137115"/>
                  <a:gd name="connsiteY3" fmla="*/ 0 h 137115"/>
                  <a:gd name="connsiteX4" fmla="*/ 137116 w 137115"/>
                  <a:gd name="connsiteY4" fmla="*/ 68558 h 13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15" h="137115">
                    <a:moveTo>
                      <a:pt x="137116" y="68558"/>
                    </a:moveTo>
                    <a:cubicBezTo>
                      <a:pt x="137116" y="106421"/>
                      <a:pt x="106421" y="137116"/>
                      <a:pt x="68558" y="137116"/>
                    </a:cubicBezTo>
                    <a:cubicBezTo>
                      <a:pt x="30694" y="137116"/>
                      <a:pt x="0" y="106421"/>
                      <a:pt x="0" y="68558"/>
                    </a:cubicBezTo>
                    <a:cubicBezTo>
                      <a:pt x="0" y="30694"/>
                      <a:pt x="30694" y="0"/>
                      <a:pt x="68558" y="0"/>
                    </a:cubicBezTo>
                    <a:cubicBezTo>
                      <a:pt x="106421" y="0"/>
                      <a:pt x="137116" y="30694"/>
                      <a:pt x="137116" y="68558"/>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sp>
            <p:nvSpPr>
              <p:cNvPr id="377" name="Freeform: Shape 375">
                <a:extLst>
                  <a:ext uri="{FF2B5EF4-FFF2-40B4-BE49-F238E27FC236}">
                    <a16:creationId xmlns:a16="http://schemas.microsoft.com/office/drawing/2014/main" id="{D7C993EF-669F-C041-932B-675D0EBBCEB9}"/>
                  </a:ext>
                </a:extLst>
              </p:cNvPr>
              <p:cNvSpPr/>
              <p:nvPr/>
            </p:nvSpPr>
            <p:spPr>
              <a:xfrm>
                <a:off x="13356846" y="3286274"/>
                <a:ext cx="103598" cy="103598"/>
              </a:xfrm>
              <a:custGeom>
                <a:avLst/>
                <a:gdLst>
                  <a:gd name="connsiteX0" fmla="*/ 103599 w 103598"/>
                  <a:gd name="connsiteY0" fmla="*/ 51799 h 103598"/>
                  <a:gd name="connsiteX1" fmla="*/ 51799 w 103598"/>
                  <a:gd name="connsiteY1" fmla="*/ 103599 h 103598"/>
                  <a:gd name="connsiteX2" fmla="*/ 0 w 103598"/>
                  <a:gd name="connsiteY2" fmla="*/ 51799 h 103598"/>
                  <a:gd name="connsiteX3" fmla="*/ 51799 w 103598"/>
                  <a:gd name="connsiteY3" fmla="*/ 0 h 103598"/>
                  <a:gd name="connsiteX4" fmla="*/ 103599 w 103598"/>
                  <a:gd name="connsiteY4" fmla="*/ 51799 h 103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8" h="103598">
                    <a:moveTo>
                      <a:pt x="103599" y="51799"/>
                    </a:moveTo>
                    <a:cubicBezTo>
                      <a:pt x="103599" y="80407"/>
                      <a:pt x="80407" y="103599"/>
                      <a:pt x="51799" y="103599"/>
                    </a:cubicBezTo>
                    <a:cubicBezTo>
                      <a:pt x="23191" y="103599"/>
                      <a:pt x="0" y="80407"/>
                      <a:pt x="0" y="51799"/>
                    </a:cubicBezTo>
                    <a:cubicBezTo>
                      <a:pt x="0" y="23191"/>
                      <a:pt x="23191" y="0"/>
                      <a:pt x="51799" y="0"/>
                    </a:cubicBezTo>
                    <a:cubicBezTo>
                      <a:pt x="80407" y="0"/>
                      <a:pt x="103599" y="23191"/>
                      <a:pt x="103599" y="51799"/>
                    </a:cubicBezTo>
                    <a:close/>
                  </a:path>
                </a:pathLst>
              </a:custGeom>
              <a:noFill/>
              <a:ln w="19050" cap="flat">
                <a:solidFill>
                  <a:srgbClr val="527FFF"/>
                </a:solidFill>
                <a:prstDash val="solid"/>
                <a:miter/>
              </a:ln>
            </p:spPr>
            <p:txBody>
              <a:bodyPr rtlCol="0" anchor="ctr"/>
              <a:lstStyle/>
              <a:p>
                <a:pPr defTabSz="731534">
                  <a:defRPr/>
                </a:pPr>
                <a:endParaRPr lang="en-US" dirty="0">
                  <a:solidFill>
                    <a:srgbClr val="FFFFFF"/>
                  </a:solidFill>
                </a:endParaRPr>
              </a:p>
            </p:txBody>
          </p:sp>
          <p:sp>
            <p:nvSpPr>
              <p:cNvPr id="378" name="Freeform: Shape 376">
                <a:extLst>
                  <a:ext uri="{FF2B5EF4-FFF2-40B4-BE49-F238E27FC236}">
                    <a16:creationId xmlns:a16="http://schemas.microsoft.com/office/drawing/2014/main" id="{D3D51EC6-9E21-1646-82E7-65E0E9CD390F}"/>
                  </a:ext>
                </a:extLst>
              </p:cNvPr>
              <p:cNvSpPr/>
              <p:nvPr/>
            </p:nvSpPr>
            <p:spPr>
              <a:xfrm>
                <a:off x="12969874" y="3286274"/>
                <a:ext cx="103598" cy="103598"/>
              </a:xfrm>
              <a:custGeom>
                <a:avLst/>
                <a:gdLst>
                  <a:gd name="connsiteX0" fmla="*/ 103599 w 103598"/>
                  <a:gd name="connsiteY0" fmla="*/ 51799 h 103598"/>
                  <a:gd name="connsiteX1" fmla="*/ 51799 w 103598"/>
                  <a:gd name="connsiteY1" fmla="*/ 103599 h 103598"/>
                  <a:gd name="connsiteX2" fmla="*/ 0 w 103598"/>
                  <a:gd name="connsiteY2" fmla="*/ 51799 h 103598"/>
                  <a:gd name="connsiteX3" fmla="*/ 51799 w 103598"/>
                  <a:gd name="connsiteY3" fmla="*/ 0 h 103598"/>
                  <a:gd name="connsiteX4" fmla="*/ 103599 w 103598"/>
                  <a:gd name="connsiteY4" fmla="*/ 51799 h 103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98" h="103598">
                    <a:moveTo>
                      <a:pt x="103599" y="51799"/>
                    </a:moveTo>
                    <a:cubicBezTo>
                      <a:pt x="103599" y="80407"/>
                      <a:pt x="80407" y="103599"/>
                      <a:pt x="51799" y="103599"/>
                    </a:cubicBezTo>
                    <a:cubicBezTo>
                      <a:pt x="23191" y="103599"/>
                      <a:pt x="0" y="80407"/>
                      <a:pt x="0" y="51799"/>
                    </a:cubicBezTo>
                    <a:cubicBezTo>
                      <a:pt x="0" y="23191"/>
                      <a:pt x="23191" y="0"/>
                      <a:pt x="51799" y="0"/>
                    </a:cubicBezTo>
                    <a:cubicBezTo>
                      <a:pt x="80407" y="0"/>
                      <a:pt x="103599" y="23191"/>
                      <a:pt x="103599" y="51799"/>
                    </a:cubicBezTo>
                    <a:close/>
                  </a:path>
                </a:pathLst>
              </a:custGeom>
              <a:noFill/>
              <a:ln w="19050" cap="flat">
                <a:solidFill>
                  <a:srgbClr val="527FFF"/>
                </a:solidFill>
                <a:prstDash val="solid"/>
                <a:miter/>
              </a:ln>
            </p:spPr>
            <p:txBody>
              <a:bodyPr rtlCol="0" anchor="ctr"/>
              <a:lstStyle/>
              <a:p>
                <a:pPr defTabSz="731534">
                  <a:defRPr/>
                </a:pPr>
                <a:endParaRPr lang="en-US">
                  <a:solidFill>
                    <a:srgbClr val="FFFFFF"/>
                  </a:solidFill>
                </a:endParaRPr>
              </a:p>
            </p:txBody>
          </p:sp>
        </p:grpSp>
        <p:grpSp>
          <p:nvGrpSpPr>
            <p:cNvPr id="365" name="Graphic 371">
              <a:extLst>
                <a:ext uri="{FF2B5EF4-FFF2-40B4-BE49-F238E27FC236}">
                  <a16:creationId xmlns:a16="http://schemas.microsoft.com/office/drawing/2014/main" id="{5C30D378-7641-C94B-A6D9-61E469B71494}"/>
                </a:ext>
              </a:extLst>
            </p:cNvPr>
            <p:cNvGrpSpPr/>
            <p:nvPr/>
          </p:nvGrpSpPr>
          <p:grpSpPr>
            <a:xfrm>
              <a:off x="12943467" y="3023215"/>
              <a:ext cx="543385" cy="631240"/>
              <a:chOff x="12943467" y="3023215"/>
              <a:chExt cx="543385" cy="631240"/>
            </a:xfrm>
            <a:noFill/>
          </p:grpSpPr>
          <p:sp>
            <p:nvSpPr>
              <p:cNvPr id="366" name="Freeform: Shape 378">
                <a:extLst>
                  <a:ext uri="{FF2B5EF4-FFF2-40B4-BE49-F238E27FC236}">
                    <a16:creationId xmlns:a16="http://schemas.microsoft.com/office/drawing/2014/main" id="{D156C882-9D6E-D346-8484-C82F25428680}"/>
                  </a:ext>
                </a:extLst>
              </p:cNvPr>
              <p:cNvSpPr/>
              <p:nvPr/>
            </p:nvSpPr>
            <p:spPr>
              <a:xfrm>
                <a:off x="13072965" y="3023215"/>
                <a:ext cx="75159" cy="112739"/>
              </a:xfrm>
              <a:custGeom>
                <a:avLst/>
                <a:gdLst>
                  <a:gd name="connsiteX0" fmla="*/ 0 w 75159"/>
                  <a:gd name="connsiteY0" fmla="*/ 0 h 112739"/>
                  <a:gd name="connsiteX1" fmla="*/ 75160 w 75159"/>
                  <a:gd name="connsiteY1" fmla="*/ 37072 h 112739"/>
                  <a:gd name="connsiteX2" fmla="*/ 38088 w 75159"/>
                  <a:gd name="connsiteY2" fmla="*/ 112740 h 112739"/>
                </a:gdLst>
                <a:ahLst/>
                <a:cxnLst>
                  <a:cxn ang="0">
                    <a:pos x="connsiteX0" y="connsiteY0"/>
                  </a:cxn>
                  <a:cxn ang="0">
                    <a:pos x="connsiteX1" y="connsiteY1"/>
                  </a:cxn>
                  <a:cxn ang="0">
                    <a:pos x="connsiteX2" y="connsiteY2"/>
                  </a:cxn>
                </a:cxnLst>
                <a:rect l="l" t="t" r="r" b="b"/>
                <a:pathLst>
                  <a:path w="75159" h="112739">
                    <a:moveTo>
                      <a:pt x="0" y="0"/>
                    </a:moveTo>
                    <a:lnTo>
                      <a:pt x="75160" y="37072"/>
                    </a:lnTo>
                    <a:lnTo>
                      <a:pt x="38088" y="112740"/>
                    </a:lnTo>
                  </a:path>
                </a:pathLst>
              </a:custGeom>
              <a:noFill/>
              <a:ln w="19050" cap="rnd">
                <a:solidFill>
                  <a:srgbClr val="FFFFFF"/>
                </a:solidFill>
                <a:prstDash val="solid"/>
                <a:round/>
              </a:ln>
            </p:spPr>
            <p:txBody>
              <a:bodyPr rtlCol="0" anchor="ctr"/>
              <a:lstStyle/>
              <a:p>
                <a:pPr defTabSz="731534">
                  <a:defRPr/>
                </a:pPr>
                <a:endParaRPr lang="en-US">
                  <a:solidFill>
                    <a:srgbClr val="FFFFFF"/>
                  </a:solidFill>
                </a:endParaRPr>
              </a:p>
            </p:txBody>
          </p:sp>
          <p:sp>
            <p:nvSpPr>
              <p:cNvPr id="367" name="Freeform: Shape 379">
                <a:extLst>
                  <a:ext uri="{FF2B5EF4-FFF2-40B4-BE49-F238E27FC236}">
                    <a16:creationId xmlns:a16="http://schemas.microsoft.com/office/drawing/2014/main" id="{42F9343E-FF8A-6B4F-8535-829C44F62422}"/>
                  </a:ext>
                </a:extLst>
              </p:cNvPr>
              <p:cNvSpPr/>
              <p:nvPr/>
            </p:nvSpPr>
            <p:spPr>
              <a:xfrm>
                <a:off x="13261373" y="3538669"/>
                <a:ext cx="72112" cy="115786"/>
              </a:xfrm>
              <a:custGeom>
                <a:avLst/>
                <a:gdLst>
                  <a:gd name="connsiteX0" fmla="*/ 72113 w 72112"/>
                  <a:gd name="connsiteY0" fmla="*/ 115787 h 115786"/>
                  <a:gd name="connsiteX1" fmla="*/ 0 w 72112"/>
                  <a:gd name="connsiteY1" fmla="*/ 72113 h 115786"/>
                  <a:gd name="connsiteX2" fmla="*/ 43674 w 72112"/>
                  <a:gd name="connsiteY2" fmla="*/ 0 h 115786"/>
                </a:gdLst>
                <a:ahLst/>
                <a:cxnLst>
                  <a:cxn ang="0">
                    <a:pos x="connsiteX0" y="connsiteY0"/>
                  </a:cxn>
                  <a:cxn ang="0">
                    <a:pos x="connsiteX1" y="connsiteY1"/>
                  </a:cxn>
                  <a:cxn ang="0">
                    <a:pos x="connsiteX2" y="connsiteY2"/>
                  </a:cxn>
                </a:cxnLst>
                <a:rect l="l" t="t" r="r" b="b"/>
                <a:pathLst>
                  <a:path w="72112" h="115786">
                    <a:moveTo>
                      <a:pt x="72113" y="115787"/>
                    </a:moveTo>
                    <a:lnTo>
                      <a:pt x="0" y="72113"/>
                    </a:lnTo>
                    <a:lnTo>
                      <a:pt x="43674" y="0"/>
                    </a:lnTo>
                  </a:path>
                </a:pathLst>
              </a:custGeom>
              <a:noFill/>
              <a:ln w="19050" cap="rnd">
                <a:solidFill>
                  <a:srgbClr val="FFFFFF"/>
                </a:solidFill>
                <a:prstDash val="solid"/>
                <a:round/>
              </a:ln>
            </p:spPr>
            <p:txBody>
              <a:bodyPr rtlCol="0" anchor="ctr"/>
              <a:lstStyle/>
              <a:p>
                <a:pPr defTabSz="731534">
                  <a:defRPr/>
                </a:pPr>
                <a:endParaRPr lang="en-US">
                  <a:solidFill>
                    <a:srgbClr val="FFFFFF"/>
                  </a:solidFill>
                </a:endParaRPr>
              </a:p>
            </p:txBody>
          </p:sp>
          <p:grpSp>
            <p:nvGrpSpPr>
              <p:cNvPr id="368" name="Graphic 371">
                <a:extLst>
                  <a:ext uri="{FF2B5EF4-FFF2-40B4-BE49-F238E27FC236}">
                    <a16:creationId xmlns:a16="http://schemas.microsoft.com/office/drawing/2014/main" id="{4E479C0D-6DF4-1E4F-AFF9-2741648F71F6}"/>
                  </a:ext>
                </a:extLst>
              </p:cNvPr>
              <p:cNvGrpSpPr/>
              <p:nvPr/>
            </p:nvGrpSpPr>
            <p:grpSpPr>
              <a:xfrm>
                <a:off x="12943467" y="3059779"/>
                <a:ext cx="543385" cy="548463"/>
                <a:chOff x="12943467" y="3059779"/>
                <a:chExt cx="543385" cy="548463"/>
              </a:xfrm>
              <a:noFill/>
            </p:grpSpPr>
            <p:sp>
              <p:nvSpPr>
                <p:cNvPr id="369" name="Freeform: Shape 381">
                  <a:extLst>
                    <a:ext uri="{FF2B5EF4-FFF2-40B4-BE49-F238E27FC236}">
                      <a16:creationId xmlns:a16="http://schemas.microsoft.com/office/drawing/2014/main" id="{384D5D12-9043-584B-B950-2D79FECEB83C}"/>
                    </a:ext>
                  </a:extLst>
                </p:cNvPr>
                <p:cNvSpPr/>
                <p:nvPr/>
              </p:nvSpPr>
              <p:spPr>
                <a:xfrm>
                  <a:off x="13265943" y="3606211"/>
                  <a:ext cx="8633" cy="2031"/>
                </a:xfrm>
                <a:custGeom>
                  <a:avLst/>
                  <a:gdLst>
                    <a:gd name="connsiteX0" fmla="*/ 0 w 8633"/>
                    <a:gd name="connsiteY0" fmla="*/ 2031 h 2031"/>
                    <a:gd name="connsiteX1" fmla="*/ 8633 w 8633"/>
                    <a:gd name="connsiteY1" fmla="*/ 0 h 2031"/>
                  </a:gdLst>
                  <a:ahLst/>
                  <a:cxnLst>
                    <a:cxn ang="0">
                      <a:pos x="connsiteX0" y="connsiteY0"/>
                    </a:cxn>
                    <a:cxn ang="0">
                      <a:pos x="connsiteX1" y="connsiteY1"/>
                    </a:cxn>
                  </a:cxnLst>
                  <a:rect l="l" t="t" r="r" b="b"/>
                  <a:pathLst>
                    <a:path w="8633" h="2031">
                      <a:moveTo>
                        <a:pt x="0" y="2031"/>
                      </a:moveTo>
                      <a:cubicBezTo>
                        <a:pt x="3047" y="1523"/>
                        <a:pt x="5586" y="508"/>
                        <a:pt x="8633"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0" name="Freeform: Shape 382">
                  <a:extLst>
                    <a:ext uri="{FF2B5EF4-FFF2-40B4-BE49-F238E27FC236}">
                      <a16:creationId xmlns:a16="http://schemas.microsoft.com/office/drawing/2014/main" id="{8A1FDFAE-0E60-9A41-B641-0C7AE2197AEE}"/>
                    </a:ext>
                  </a:extLst>
                </p:cNvPr>
                <p:cNvSpPr/>
                <p:nvPr/>
              </p:nvSpPr>
              <p:spPr>
                <a:xfrm>
                  <a:off x="13274576" y="3061810"/>
                  <a:ext cx="209736" cy="199579"/>
                </a:xfrm>
                <a:custGeom>
                  <a:avLst/>
                  <a:gdLst>
                    <a:gd name="connsiteX0" fmla="*/ 209737 w 209736"/>
                    <a:gd name="connsiteY0" fmla="*/ 199580 h 199579"/>
                    <a:gd name="connsiteX1" fmla="*/ 0 w 209736"/>
                    <a:gd name="connsiteY1" fmla="*/ 0 h 199579"/>
                  </a:gdLst>
                  <a:ahLst/>
                  <a:cxnLst>
                    <a:cxn ang="0">
                      <a:pos x="connsiteX0" y="connsiteY0"/>
                    </a:cxn>
                    <a:cxn ang="0">
                      <a:pos x="connsiteX1" y="connsiteY1"/>
                    </a:cxn>
                  </a:cxnLst>
                  <a:rect l="l" t="t" r="r" b="b"/>
                  <a:pathLst>
                    <a:path w="209736" h="199579">
                      <a:moveTo>
                        <a:pt x="209737" y="199580"/>
                      </a:moveTo>
                      <a:cubicBezTo>
                        <a:pt x="182821" y="99536"/>
                        <a:pt x="101567" y="22345"/>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1" name="Freeform: Shape 383">
                  <a:extLst>
                    <a:ext uri="{FF2B5EF4-FFF2-40B4-BE49-F238E27FC236}">
                      <a16:creationId xmlns:a16="http://schemas.microsoft.com/office/drawing/2014/main" id="{A9C1F1D9-5FFF-0C4F-B824-8A5283FE482A}"/>
                    </a:ext>
                  </a:extLst>
                </p:cNvPr>
                <p:cNvSpPr/>
                <p:nvPr/>
              </p:nvSpPr>
              <p:spPr>
                <a:xfrm>
                  <a:off x="13274576" y="3396983"/>
                  <a:ext cx="212275" cy="209228"/>
                </a:xfrm>
                <a:custGeom>
                  <a:avLst/>
                  <a:gdLst>
                    <a:gd name="connsiteX0" fmla="*/ 0 w 212275"/>
                    <a:gd name="connsiteY0" fmla="*/ 209229 h 209228"/>
                    <a:gd name="connsiteX1" fmla="*/ 212276 w 212275"/>
                    <a:gd name="connsiteY1" fmla="*/ 0 h 209228"/>
                  </a:gdLst>
                  <a:ahLst/>
                  <a:cxnLst>
                    <a:cxn ang="0">
                      <a:pos x="connsiteX0" y="connsiteY0"/>
                    </a:cxn>
                    <a:cxn ang="0">
                      <a:pos x="connsiteX1" y="connsiteY1"/>
                    </a:cxn>
                  </a:cxnLst>
                  <a:rect l="l" t="t" r="r" b="b"/>
                  <a:pathLst>
                    <a:path w="212275" h="209228">
                      <a:moveTo>
                        <a:pt x="0" y="209229"/>
                      </a:moveTo>
                      <a:cubicBezTo>
                        <a:pt x="105122" y="186376"/>
                        <a:pt x="187900" y="104614"/>
                        <a:pt x="212276"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2" name="Freeform: Shape 384">
                  <a:extLst>
                    <a:ext uri="{FF2B5EF4-FFF2-40B4-BE49-F238E27FC236}">
                      <a16:creationId xmlns:a16="http://schemas.microsoft.com/office/drawing/2014/main" id="{6315FBD4-6FFE-164F-91F7-6B5F20966E57}"/>
                    </a:ext>
                  </a:extLst>
                </p:cNvPr>
                <p:cNvSpPr/>
                <p:nvPr/>
              </p:nvSpPr>
              <p:spPr>
                <a:xfrm>
                  <a:off x="13265943" y="3059779"/>
                  <a:ext cx="8633" cy="2031"/>
                </a:xfrm>
                <a:custGeom>
                  <a:avLst/>
                  <a:gdLst>
                    <a:gd name="connsiteX0" fmla="*/ 0 w 8633"/>
                    <a:gd name="connsiteY0" fmla="*/ 0 h 2031"/>
                    <a:gd name="connsiteX1" fmla="*/ 8633 w 8633"/>
                    <a:gd name="connsiteY1" fmla="*/ 2031 h 2031"/>
                  </a:gdLst>
                  <a:ahLst/>
                  <a:cxnLst>
                    <a:cxn ang="0">
                      <a:pos x="connsiteX0" y="connsiteY0"/>
                    </a:cxn>
                    <a:cxn ang="0">
                      <a:pos x="connsiteX1" y="connsiteY1"/>
                    </a:cxn>
                  </a:cxnLst>
                  <a:rect l="l" t="t" r="r" b="b"/>
                  <a:pathLst>
                    <a:path w="8633" h="2031">
                      <a:moveTo>
                        <a:pt x="0" y="0"/>
                      </a:moveTo>
                      <a:cubicBezTo>
                        <a:pt x="3047" y="508"/>
                        <a:pt x="5586" y="1524"/>
                        <a:pt x="8633" y="2031"/>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3" name="Freeform: Shape 385">
                  <a:extLst>
                    <a:ext uri="{FF2B5EF4-FFF2-40B4-BE49-F238E27FC236}">
                      <a16:creationId xmlns:a16="http://schemas.microsoft.com/office/drawing/2014/main" id="{B4DE638F-125D-3149-9029-3471C94316BB}"/>
                    </a:ext>
                  </a:extLst>
                </p:cNvPr>
                <p:cNvSpPr/>
                <p:nvPr/>
              </p:nvSpPr>
              <p:spPr>
                <a:xfrm>
                  <a:off x="12943467" y="3396983"/>
                  <a:ext cx="195009" cy="205165"/>
                </a:xfrm>
                <a:custGeom>
                  <a:avLst/>
                  <a:gdLst>
                    <a:gd name="connsiteX0" fmla="*/ 195009 w 195009"/>
                    <a:gd name="connsiteY0" fmla="*/ 205166 h 205165"/>
                    <a:gd name="connsiteX1" fmla="*/ 0 w 195009"/>
                    <a:gd name="connsiteY1" fmla="*/ 0 h 205165"/>
                  </a:gdLst>
                  <a:ahLst/>
                  <a:cxnLst>
                    <a:cxn ang="0">
                      <a:pos x="connsiteX0" y="connsiteY0"/>
                    </a:cxn>
                    <a:cxn ang="0">
                      <a:pos x="connsiteX1" y="connsiteY1"/>
                    </a:cxn>
                  </a:cxnLst>
                  <a:rect l="l" t="t" r="r" b="b"/>
                  <a:pathLst>
                    <a:path w="195009" h="205165">
                      <a:moveTo>
                        <a:pt x="195009" y="205166"/>
                      </a:moveTo>
                      <a:cubicBezTo>
                        <a:pt x="98012" y="177743"/>
                        <a:pt x="22853" y="99028"/>
                        <a:pt x="0"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4" name="Freeform: Shape 386">
                  <a:extLst>
                    <a:ext uri="{FF2B5EF4-FFF2-40B4-BE49-F238E27FC236}">
                      <a16:creationId xmlns:a16="http://schemas.microsoft.com/office/drawing/2014/main" id="{500B4724-F9DC-114E-BDA7-F519205A99AF}"/>
                    </a:ext>
                  </a:extLst>
                </p:cNvPr>
                <p:cNvSpPr/>
                <p:nvPr/>
              </p:nvSpPr>
              <p:spPr>
                <a:xfrm>
                  <a:off x="13138476" y="3602148"/>
                  <a:ext cx="25391" cy="6094"/>
                </a:xfrm>
                <a:custGeom>
                  <a:avLst/>
                  <a:gdLst>
                    <a:gd name="connsiteX0" fmla="*/ 0 w 25391"/>
                    <a:gd name="connsiteY0" fmla="*/ 0 h 6094"/>
                    <a:gd name="connsiteX1" fmla="*/ 25392 w 25391"/>
                    <a:gd name="connsiteY1" fmla="*/ 6094 h 6094"/>
                  </a:gdLst>
                  <a:ahLst/>
                  <a:cxnLst>
                    <a:cxn ang="0">
                      <a:pos x="connsiteX0" y="connsiteY0"/>
                    </a:cxn>
                    <a:cxn ang="0">
                      <a:pos x="connsiteX1" y="connsiteY1"/>
                    </a:cxn>
                  </a:cxnLst>
                  <a:rect l="l" t="t" r="r" b="b"/>
                  <a:pathLst>
                    <a:path w="25391" h="6094">
                      <a:moveTo>
                        <a:pt x="0" y="0"/>
                      </a:moveTo>
                      <a:cubicBezTo>
                        <a:pt x="8125" y="2539"/>
                        <a:pt x="16759" y="4571"/>
                        <a:pt x="25392" y="6094"/>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sp>
              <p:nvSpPr>
                <p:cNvPr id="375" name="Freeform: Shape 387">
                  <a:extLst>
                    <a:ext uri="{FF2B5EF4-FFF2-40B4-BE49-F238E27FC236}">
                      <a16:creationId xmlns:a16="http://schemas.microsoft.com/office/drawing/2014/main" id="{7CD2A595-7D48-204E-AD41-090817AB1C73}"/>
                    </a:ext>
                  </a:extLst>
                </p:cNvPr>
                <p:cNvSpPr/>
                <p:nvPr/>
              </p:nvSpPr>
              <p:spPr>
                <a:xfrm>
                  <a:off x="12945498" y="3065873"/>
                  <a:ext cx="192977" cy="195517"/>
                </a:xfrm>
                <a:custGeom>
                  <a:avLst/>
                  <a:gdLst>
                    <a:gd name="connsiteX0" fmla="*/ 0 w 192977"/>
                    <a:gd name="connsiteY0" fmla="*/ 195517 h 195517"/>
                    <a:gd name="connsiteX1" fmla="*/ 192978 w 192977"/>
                    <a:gd name="connsiteY1" fmla="*/ 0 h 195517"/>
                  </a:gdLst>
                  <a:ahLst/>
                  <a:cxnLst>
                    <a:cxn ang="0">
                      <a:pos x="connsiteX0" y="connsiteY0"/>
                    </a:cxn>
                    <a:cxn ang="0">
                      <a:pos x="connsiteX1" y="connsiteY1"/>
                    </a:cxn>
                  </a:cxnLst>
                  <a:rect l="l" t="t" r="r" b="b"/>
                  <a:pathLst>
                    <a:path w="192977" h="195517">
                      <a:moveTo>
                        <a:pt x="0" y="195517"/>
                      </a:moveTo>
                      <a:cubicBezTo>
                        <a:pt x="25392" y="101059"/>
                        <a:pt x="99028" y="26915"/>
                        <a:pt x="192978" y="0"/>
                      </a:cubicBezTo>
                    </a:path>
                  </a:pathLst>
                </a:custGeom>
                <a:noFill/>
                <a:ln w="19050" cap="flat">
                  <a:solidFill>
                    <a:srgbClr val="FFFFFF"/>
                  </a:solidFill>
                  <a:prstDash val="solid"/>
                  <a:miter/>
                </a:ln>
              </p:spPr>
              <p:txBody>
                <a:bodyPr rtlCol="0" anchor="ctr"/>
                <a:lstStyle/>
                <a:p>
                  <a:pPr defTabSz="731534">
                    <a:defRPr/>
                  </a:pPr>
                  <a:endParaRPr lang="en-US">
                    <a:solidFill>
                      <a:srgbClr val="FFFFFF"/>
                    </a:solidFill>
                  </a:endParaRPr>
                </a:p>
              </p:txBody>
            </p:sp>
          </p:grpSp>
        </p:grpSp>
      </p:grpSp>
    </p:spTree>
    <p:extLst>
      <p:ext uri="{BB962C8B-B14F-4D97-AF65-F5344CB8AC3E}">
        <p14:creationId xmlns:p14="http://schemas.microsoft.com/office/powerpoint/2010/main" val="611297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8" name="Rectangle 7">
            <a:extLst>
              <a:ext uri="{FF2B5EF4-FFF2-40B4-BE49-F238E27FC236}">
                <a16:creationId xmlns:a16="http://schemas.microsoft.com/office/drawing/2014/main" id="{FA8FA8C2-4191-1D49-9E24-50E9E1CD6B51}"/>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9" name="TextBox 8">
            <a:extLst>
              <a:ext uri="{FF2B5EF4-FFF2-40B4-BE49-F238E27FC236}">
                <a16:creationId xmlns:a16="http://schemas.microsoft.com/office/drawing/2014/main" id="{D15ED359-1A1C-A145-BF9E-BA47D6409555}"/>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Tree>
    <p:extLst>
      <p:ext uri="{BB962C8B-B14F-4D97-AF65-F5344CB8AC3E}">
        <p14:creationId xmlns:p14="http://schemas.microsoft.com/office/powerpoint/2010/main" val="1939966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13" name="Rectangle 12">
            <a:extLst>
              <a:ext uri="{FF2B5EF4-FFF2-40B4-BE49-F238E27FC236}">
                <a16:creationId xmlns:a16="http://schemas.microsoft.com/office/drawing/2014/main" id="{857F3852-15D7-E549-8482-440B9A06ED20}"/>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4" name="Rectangle 13">
            <a:extLst>
              <a:ext uri="{FF2B5EF4-FFF2-40B4-BE49-F238E27FC236}">
                <a16:creationId xmlns:a16="http://schemas.microsoft.com/office/drawing/2014/main" id="{E4E4E05A-4B43-1C44-BE4E-138933806F30}"/>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5" name="TextBox 14">
            <a:extLst>
              <a:ext uri="{FF2B5EF4-FFF2-40B4-BE49-F238E27FC236}">
                <a16:creationId xmlns:a16="http://schemas.microsoft.com/office/drawing/2014/main" id="{0B4CC3CD-591B-844F-B2ED-99EAB49D4300}"/>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16" name="TextBox 15">
            <a:extLst>
              <a:ext uri="{FF2B5EF4-FFF2-40B4-BE49-F238E27FC236}">
                <a16:creationId xmlns:a16="http://schemas.microsoft.com/office/drawing/2014/main" id="{C3DD6343-EBDB-E54A-8AE6-EDF63147C470}"/>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cxnSp>
        <p:nvCxnSpPr>
          <p:cNvPr id="17" name="Straight Arrow Connector 16">
            <a:extLst>
              <a:ext uri="{FF2B5EF4-FFF2-40B4-BE49-F238E27FC236}">
                <a16:creationId xmlns:a16="http://schemas.microsoft.com/office/drawing/2014/main" id="{F48AEA7F-9EFA-F74C-A785-31A186396344}"/>
              </a:ext>
            </a:extLst>
          </p:cNvPr>
          <p:cNvCxnSpPr>
            <a:cxnSpLocks/>
            <a:stCxn id="13" idx="3"/>
            <a:endCxn id="14"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2666685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15" name="Rectangle 14">
            <a:extLst>
              <a:ext uri="{FF2B5EF4-FFF2-40B4-BE49-F238E27FC236}">
                <a16:creationId xmlns:a16="http://schemas.microsoft.com/office/drawing/2014/main" id="{8AD10281-6EAF-DB4C-AA9A-735D2C55AE0B}"/>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6" name="Rectangle 15">
            <a:extLst>
              <a:ext uri="{FF2B5EF4-FFF2-40B4-BE49-F238E27FC236}">
                <a16:creationId xmlns:a16="http://schemas.microsoft.com/office/drawing/2014/main" id="{EB142CE2-3A07-494A-B729-D4FF9775E17C}"/>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7" name="Rectangle 16">
            <a:extLst>
              <a:ext uri="{FF2B5EF4-FFF2-40B4-BE49-F238E27FC236}">
                <a16:creationId xmlns:a16="http://schemas.microsoft.com/office/drawing/2014/main" id="{9779A6F0-BE21-5443-A156-2B93B1A2C392}"/>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 name="TextBox 17">
            <a:extLst>
              <a:ext uri="{FF2B5EF4-FFF2-40B4-BE49-F238E27FC236}">
                <a16:creationId xmlns:a16="http://schemas.microsoft.com/office/drawing/2014/main" id="{073592E1-7BF1-034E-8C8D-C36968A8BE2F}"/>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19" name="TextBox 18">
            <a:extLst>
              <a:ext uri="{FF2B5EF4-FFF2-40B4-BE49-F238E27FC236}">
                <a16:creationId xmlns:a16="http://schemas.microsoft.com/office/drawing/2014/main" id="{408950F7-7AAA-F34B-83AD-11D0E336513F}"/>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cxnSp>
        <p:nvCxnSpPr>
          <p:cNvPr id="20" name="Straight Arrow Connector 19">
            <a:extLst>
              <a:ext uri="{FF2B5EF4-FFF2-40B4-BE49-F238E27FC236}">
                <a16:creationId xmlns:a16="http://schemas.microsoft.com/office/drawing/2014/main" id="{97ADD90B-BBF6-1046-A293-F7CDC2EC5453}"/>
              </a:ext>
            </a:extLst>
          </p:cNvPr>
          <p:cNvCxnSpPr>
            <a:cxnSpLocks/>
            <a:stCxn id="15" idx="3"/>
            <a:endCxn id="16"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21" name="Straight Arrow Connector 20">
            <a:extLst>
              <a:ext uri="{FF2B5EF4-FFF2-40B4-BE49-F238E27FC236}">
                <a16:creationId xmlns:a16="http://schemas.microsoft.com/office/drawing/2014/main" id="{2FE3F11B-5C62-6249-8718-23DE202350D8}"/>
              </a:ext>
            </a:extLst>
          </p:cNvPr>
          <p:cNvCxnSpPr>
            <a:cxnSpLocks/>
            <a:stCxn id="16" idx="3"/>
            <a:endCxn id="17"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333326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16" name="Rectangle 15">
            <a:extLst>
              <a:ext uri="{FF2B5EF4-FFF2-40B4-BE49-F238E27FC236}">
                <a16:creationId xmlns:a16="http://schemas.microsoft.com/office/drawing/2014/main" id="{D379C5CC-4BA8-6349-916D-4076C0F545DB}"/>
              </a:ext>
            </a:extLst>
          </p:cNvPr>
          <p:cNvSpPr/>
          <p:nvPr/>
        </p:nvSpPr>
        <p:spPr>
          <a:xfrm>
            <a:off x="3482863" y="2152709"/>
            <a:ext cx="1457437"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17" name="Rectangle 16">
            <a:extLst>
              <a:ext uri="{FF2B5EF4-FFF2-40B4-BE49-F238E27FC236}">
                <a16:creationId xmlns:a16="http://schemas.microsoft.com/office/drawing/2014/main" id="{B7A04165-8F83-7F48-B197-05721D3883FD}"/>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8" name="Rectangle 17">
            <a:extLst>
              <a:ext uri="{FF2B5EF4-FFF2-40B4-BE49-F238E27FC236}">
                <a16:creationId xmlns:a16="http://schemas.microsoft.com/office/drawing/2014/main" id="{FE17B2B0-E20C-EF4A-B249-A7D39F0A828C}"/>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9" name="Rectangle 18">
            <a:extLst>
              <a:ext uri="{FF2B5EF4-FFF2-40B4-BE49-F238E27FC236}">
                <a16:creationId xmlns:a16="http://schemas.microsoft.com/office/drawing/2014/main" id="{3F7A1451-8381-7341-9DD0-69BB7356858A}"/>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 name="TextBox 19">
            <a:extLst>
              <a:ext uri="{FF2B5EF4-FFF2-40B4-BE49-F238E27FC236}">
                <a16:creationId xmlns:a16="http://schemas.microsoft.com/office/drawing/2014/main" id="{C02BC268-9EA8-4244-9401-3EA7CE3964AA}"/>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21" name="TextBox 20">
            <a:extLst>
              <a:ext uri="{FF2B5EF4-FFF2-40B4-BE49-F238E27FC236}">
                <a16:creationId xmlns:a16="http://schemas.microsoft.com/office/drawing/2014/main" id="{D1ACD1FC-ABBA-4349-9561-A190A593CF77}"/>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22" name="TextBox 21">
            <a:extLst>
              <a:ext uri="{FF2B5EF4-FFF2-40B4-BE49-F238E27FC236}">
                <a16:creationId xmlns:a16="http://schemas.microsoft.com/office/drawing/2014/main" id="{04F89399-66FC-8249-A617-0FEF45251E14}"/>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cxnSp>
        <p:nvCxnSpPr>
          <p:cNvPr id="23" name="Straight Arrow Connector 22">
            <a:extLst>
              <a:ext uri="{FF2B5EF4-FFF2-40B4-BE49-F238E27FC236}">
                <a16:creationId xmlns:a16="http://schemas.microsoft.com/office/drawing/2014/main" id="{5188BA51-6A07-A943-8240-8AEA3C4C5C78}"/>
              </a:ext>
            </a:extLst>
          </p:cNvPr>
          <p:cNvCxnSpPr>
            <a:cxnSpLocks/>
            <a:stCxn id="17" idx="3"/>
            <a:endCxn id="18"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24" name="Straight Arrow Connector 23">
            <a:extLst>
              <a:ext uri="{FF2B5EF4-FFF2-40B4-BE49-F238E27FC236}">
                <a16:creationId xmlns:a16="http://schemas.microsoft.com/office/drawing/2014/main" id="{E2774FB3-EE15-E14D-85F2-6BCF4C589764}"/>
              </a:ext>
            </a:extLst>
          </p:cNvPr>
          <p:cNvCxnSpPr>
            <a:cxnSpLocks/>
            <a:stCxn id="18" idx="3"/>
            <a:endCxn id="19"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sp>
        <p:nvSpPr>
          <p:cNvPr id="25" name="TextBox 24">
            <a:extLst>
              <a:ext uri="{FF2B5EF4-FFF2-40B4-BE49-F238E27FC236}">
                <a16:creationId xmlns:a16="http://schemas.microsoft.com/office/drawing/2014/main" id="{E742308E-EF67-1242-872F-C521A1DF5A85}"/>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cxnSp>
        <p:nvCxnSpPr>
          <p:cNvPr id="26" name="Elbow Connector 25">
            <a:extLst>
              <a:ext uri="{FF2B5EF4-FFF2-40B4-BE49-F238E27FC236}">
                <a16:creationId xmlns:a16="http://schemas.microsoft.com/office/drawing/2014/main" id="{A6102BA8-33F6-014B-8451-DF5EBE507FFA}"/>
              </a:ext>
            </a:extLst>
          </p:cNvPr>
          <p:cNvCxnSpPr>
            <a:cxnSpLocks/>
            <a:endCxn id="25"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sp>
        <p:nvSpPr>
          <p:cNvPr id="27" name="TextBox 26">
            <a:extLst>
              <a:ext uri="{FF2B5EF4-FFF2-40B4-BE49-F238E27FC236}">
                <a16:creationId xmlns:a16="http://schemas.microsoft.com/office/drawing/2014/main" id="{E941A512-DD1D-F54B-BBB6-FAACAD8C538E}"/>
              </a:ext>
            </a:extLst>
          </p:cNvPr>
          <p:cNvSpPr txBox="1"/>
          <p:nvPr/>
        </p:nvSpPr>
        <p:spPr>
          <a:xfrm>
            <a:off x="3329930"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Tree>
    <p:extLst>
      <p:ext uri="{BB962C8B-B14F-4D97-AF65-F5344CB8AC3E}">
        <p14:creationId xmlns:p14="http://schemas.microsoft.com/office/powerpoint/2010/main" val="183400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25" name="Rectangle 24">
            <a:extLst>
              <a:ext uri="{FF2B5EF4-FFF2-40B4-BE49-F238E27FC236}">
                <a16:creationId xmlns:a16="http://schemas.microsoft.com/office/drawing/2014/main" id="{F76F1863-F125-BE41-9B0D-9D0619EF8E71}"/>
              </a:ext>
            </a:extLst>
          </p:cNvPr>
          <p:cNvSpPr/>
          <p:nvPr/>
        </p:nvSpPr>
        <p:spPr>
          <a:xfrm>
            <a:off x="3482863" y="2152709"/>
            <a:ext cx="2790937"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26" name="Rectangle 25">
            <a:extLst>
              <a:ext uri="{FF2B5EF4-FFF2-40B4-BE49-F238E27FC236}">
                <a16:creationId xmlns:a16="http://schemas.microsoft.com/office/drawing/2014/main" id="{16971DE7-7308-D543-86AE-93E4B49482FE}"/>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27" name="Rectangle 26">
            <a:extLst>
              <a:ext uri="{FF2B5EF4-FFF2-40B4-BE49-F238E27FC236}">
                <a16:creationId xmlns:a16="http://schemas.microsoft.com/office/drawing/2014/main" id="{C8238C49-5727-944C-9FD4-8F134D3FF6FA}"/>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28" name="Rectangle 27">
            <a:extLst>
              <a:ext uri="{FF2B5EF4-FFF2-40B4-BE49-F238E27FC236}">
                <a16:creationId xmlns:a16="http://schemas.microsoft.com/office/drawing/2014/main" id="{BB9D95F1-C7C0-DC42-8AC1-91A88805DA53}"/>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 name="Rectangle 28">
            <a:extLst>
              <a:ext uri="{FF2B5EF4-FFF2-40B4-BE49-F238E27FC236}">
                <a16:creationId xmlns:a16="http://schemas.microsoft.com/office/drawing/2014/main" id="{9CBEEC2C-0784-E34B-9BE1-93226A322C67}"/>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 name="TextBox 29">
            <a:extLst>
              <a:ext uri="{FF2B5EF4-FFF2-40B4-BE49-F238E27FC236}">
                <a16:creationId xmlns:a16="http://schemas.microsoft.com/office/drawing/2014/main" id="{13158108-A983-884E-9615-7CBA792D75AA}"/>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31" name="TextBox 30">
            <a:extLst>
              <a:ext uri="{FF2B5EF4-FFF2-40B4-BE49-F238E27FC236}">
                <a16:creationId xmlns:a16="http://schemas.microsoft.com/office/drawing/2014/main" id="{A82BB93A-EA99-7D41-811B-03566BB7DB5A}"/>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32" name="TextBox 31">
            <a:extLst>
              <a:ext uri="{FF2B5EF4-FFF2-40B4-BE49-F238E27FC236}">
                <a16:creationId xmlns:a16="http://schemas.microsoft.com/office/drawing/2014/main" id="{9C149C03-A5E3-2746-986F-90043EFD6764}"/>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33" name="TextBox 32">
            <a:extLst>
              <a:ext uri="{FF2B5EF4-FFF2-40B4-BE49-F238E27FC236}">
                <a16:creationId xmlns:a16="http://schemas.microsoft.com/office/drawing/2014/main" id="{333CE3F5-C972-824A-8FE9-F7BBADFD3F11}"/>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cxnSp>
        <p:nvCxnSpPr>
          <p:cNvPr id="34" name="Straight Arrow Connector 33">
            <a:extLst>
              <a:ext uri="{FF2B5EF4-FFF2-40B4-BE49-F238E27FC236}">
                <a16:creationId xmlns:a16="http://schemas.microsoft.com/office/drawing/2014/main" id="{594A5043-A8D5-104E-82A4-4285DBA76AA1}"/>
              </a:ext>
            </a:extLst>
          </p:cNvPr>
          <p:cNvCxnSpPr>
            <a:cxnSpLocks/>
            <a:stCxn id="26" idx="3"/>
            <a:endCxn id="27"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35" name="Straight Arrow Connector 34">
            <a:extLst>
              <a:ext uri="{FF2B5EF4-FFF2-40B4-BE49-F238E27FC236}">
                <a16:creationId xmlns:a16="http://schemas.microsoft.com/office/drawing/2014/main" id="{F2197037-A84C-0245-B057-E4FA2D3005A2}"/>
              </a:ext>
            </a:extLst>
          </p:cNvPr>
          <p:cNvCxnSpPr>
            <a:cxnSpLocks/>
            <a:stCxn id="27" idx="3"/>
            <a:endCxn id="28"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36" name="Straight Arrow Connector 35">
            <a:extLst>
              <a:ext uri="{FF2B5EF4-FFF2-40B4-BE49-F238E27FC236}">
                <a16:creationId xmlns:a16="http://schemas.microsoft.com/office/drawing/2014/main" id="{8ED27324-EE7E-F34D-874C-DDCF77A0399F}"/>
              </a:ext>
            </a:extLst>
          </p:cNvPr>
          <p:cNvCxnSpPr>
            <a:cxnSpLocks/>
            <a:stCxn id="28" idx="3"/>
            <a:endCxn id="29"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sp>
        <p:nvSpPr>
          <p:cNvPr id="37" name="TextBox 36">
            <a:extLst>
              <a:ext uri="{FF2B5EF4-FFF2-40B4-BE49-F238E27FC236}">
                <a16:creationId xmlns:a16="http://schemas.microsoft.com/office/drawing/2014/main" id="{440CD31A-A785-AC4F-89C8-1DB4E2430D57}"/>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38" name="TextBox 37">
            <a:extLst>
              <a:ext uri="{FF2B5EF4-FFF2-40B4-BE49-F238E27FC236}">
                <a16:creationId xmlns:a16="http://schemas.microsoft.com/office/drawing/2014/main" id="{17CC75B4-B926-F04C-882D-2873DA3C917C}"/>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39" name="TextBox 38">
            <a:extLst>
              <a:ext uri="{FF2B5EF4-FFF2-40B4-BE49-F238E27FC236}">
                <a16:creationId xmlns:a16="http://schemas.microsoft.com/office/drawing/2014/main" id="{9D41DF32-CD40-C141-9939-DAFB1D0C847E}"/>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40" name="TextBox 39">
            <a:extLst>
              <a:ext uri="{FF2B5EF4-FFF2-40B4-BE49-F238E27FC236}">
                <a16:creationId xmlns:a16="http://schemas.microsoft.com/office/drawing/2014/main" id="{97E27A13-BEA6-AE45-B8C0-32065AE512CE}"/>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41" name="Elbow Connector 40">
            <a:extLst>
              <a:ext uri="{FF2B5EF4-FFF2-40B4-BE49-F238E27FC236}">
                <a16:creationId xmlns:a16="http://schemas.microsoft.com/office/drawing/2014/main" id="{0D03C8B0-AF70-B844-AED3-71D6FA01424E}"/>
              </a:ext>
            </a:extLst>
          </p:cNvPr>
          <p:cNvCxnSpPr>
            <a:cxnSpLocks/>
            <a:endCxn id="37"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42" name="Elbow Connector 41">
            <a:extLst>
              <a:ext uri="{FF2B5EF4-FFF2-40B4-BE49-F238E27FC236}">
                <a16:creationId xmlns:a16="http://schemas.microsoft.com/office/drawing/2014/main" id="{56A99247-1449-F144-BD77-0D035DDF41D6}"/>
              </a:ext>
            </a:extLst>
          </p:cNvPr>
          <p:cNvCxnSpPr>
            <a:cxnSpLocks/>
            <a:endCxn id="38"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43" name="Elbow Connector 42">
            <a:extLst>
              <a:ext uri="{FF2B5EF4-FFF2-40B4-BE49-F238E27FC236}">
                <a16:creationId xmlns:a16="http://schemas.microsoft.com/office/drawing/2014/main" id="{FFBF2842-514F-4B4B-B0B3-AC93A68BD157}"/>
              </a:ext>
            </a:extLst>
          </p:cNvPr>
          <p:cNvCxnSpPr>
            <a:cxnSpLocks/>
            <a:endCxn id="39"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44" name="Elbow Connector 43">
            <a:extLst>
              <a:ext uri="{FF2B5EF4-FFF2-40B4-BE49-F238E27FC236}">
                <a16:creationId xmlns:a16="http://schemas.microsoft.com/office/drawing/2014/main" id="{B5262652-B8BA-AD43-96C6-0B1E3FF5AB48}"/>
              </a:ext>
            </a:extLst>
          </p:cNvPr>
          <p:cNvCxnSpPr>
            <a:cxnSpLocks/>
            <a:endCxn id="40"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sp>
        <p:nvSpPr>
          <p:cNvPr id="45" name="TextBox 44">
            <a:extLst>
              <a:ext uri="{FF2B5EF4-FFF2-40B4-BE49-F238E27FC236}">
                <a16:creationId xmlns:a16="http://schemas.microsoft.com/office/drawing/2014/main" id="{EBDC059B-CF4E-1C48-AD92-6483126D9CEF}"/>
              </a:ext>
            </a:extLst>
          </p:cNvPr>
          <p:cNvSpPr txBox="1"/>
          <p:nvPr/>
        </p:nvSpPr>
        <p:spPr>
          <a:xfrm>
            <a:off x="3996680"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Tree>
    <p:extLst>
      <p:ext uri="{BB962C8B-B14F-4D97-AF65-F5344CB8AC3E}">
        <p14:creationId xmlns:p14="http://schemas.microsoft.com/office/powerpoint/2010/main" val="232152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80CACACA-E089-E948-B3B5-CF10BF89BE06}"/>
              </a:ext>
            </a:extLst>
          </p:cNvPr>
          <p:cNvSpPr>
            <a:spLocks noGrp="1"/>
          </p:cNvSpPr>
          <p:nvPr>
            <p:ph type="title"/>
          </p:nvPr>
        </p:nvSpPr>
        <p:spPr/>
        <p:txBody>
          <a:bodyPr>
            <a:normAutofit/>
          </a:bodyPr>
          <a:lstStyle/>
          <a:p>
            <a:r>
              <a:rPr lang="en-US" dirty="0"/>
              <a:t>Internal and external customers across industries</a:t>
            </a:r>
          </a:p>
        </p:txBody>
      </p:sp>
      <p:pic>
        <p:nvPicPr>
          <p:cNvPr id="85" name="Picture 12" descr="Image result for BrasilCAP">
            <a:extLst>
              <a:ext uri="{FF2B5EF4-FFF2-40B4-BE49-F238E27FC236}">
                <a16:creationId xmlns:a16="http://schemas.microsoft.com/office/drawing/2014/main" id="{962A0E53-2CC4-E349-A22F-FD8F7D1A07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038" y="2782875"/>
            <a:ext cx="861240" cy="22200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Image result for Cateno logo">
            <a:extLst>
              <a:ext uri="{FF2B5EF4-FFF2-40B4-BE49-F238E27FC236}">
                <a16:creationId xmlns:a16="http://schemas.microsoft.com/office/drawing/2014/main" id="{53C57B72-DEBF-C147-B3AE-6CC06E55B49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3144041" y="5327799"/>
            <a:ext cx="873238" cy="38810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Image result for Cancer Research UK">
            <a:extLst>
              <a:ext uri="{FF2B5EF4-FFF2-40B4-BE49-F238E27FC236}">
                <a16:creationId xmlns:a16="http://schemas.microsoft.com/office/drawing/2014/main" id="{FBF733E0-F22E-C644-B054-3A0B043B58E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3226032" y="3895932"/>
            <a:ext cx="709256" cy="27306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 result for AUSTRALIA POST">
            <a:extLst>
              <a:ext uri="{FF2B5EF4-FFF2-40B4-BE49-F238E27FC236}">
                <a16:creationId xmlns:a16="http://schemas.microsoft.com/office/drawing/2014/main" id="{13C2BCCE-F75C-5D41-8D35-1FF16C27BA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1213" y="1609548"/>
            <a:ext cx="938894" cy="3343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canva logo">
            <a:extLst>
              <a:ext uri="{FF2B5EF4-FFF2-40B4-BE49-F238E27FC236}">
                <a16:creationId xmlns:a16="http://schemas.microsoft.com/office/drawing/2014/main" id="{2C948B16-8771-084C-B2F6-8FCBB99E1A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9499" y="4497239"/>
            <a:ext cx="502318" cy="50231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Cheetah Mobile logo">
            <a:extLst>
              <a:ext uri="{FF2B5EF4-FFF2-40B4-BE49-F238E27FC236}">
                <a16:creationId xmlns:a16="http://schemas.microsoft.com/office/drawing/2014/main" id="{ECA6C6F2-0D55-DF42-A776-4520349C78C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3165656" y="6688282"/>
            <a:ext cx="830008" cy="289446"/>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2" descr="Image result for edmunds logo">
            <a:extLst>
              <a:ext uri="{FF2B5EF4-FFF2-40B4-BE49-F238E27FC236}">
                <a16:creationId xmlns:a16="http://schemas.microsoft.com/office/drawing/2014/main" id="{906B14AF-9945-5F43-A645-5357AC1EB19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5298715" y="4344082"/>
            <a:ext cx="1159782" cy="18303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D2L Website">
            <a:extLst>
              <a:ext uri="{FF2B5EF4-FFF2-40B4-BE49-F238E27FC236}">
                <a16:creationId xmlns:a16="http://schemas.microsoft.com/office/drawing/2014/main" id="{65B9E6C1-C3D6-FD4B-8862-F64DFBC2C30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81381" y="2999536"/>
            <a:ext cx="594452" cy="39108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Fair Isaac Corporation logo">
            <a:extLst>
              <a:ext uri="{FF2B5EF4-FFF2-40B4-BE49-F238E27FC236}">
                <a16:creationId xmlns:a16="http://schemas.microsoft.com/office/drawing/2014/main" id="{4304F00A-F913-574F-9897-772357DBD5C8}"/>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461837" y="5369198"/>
            <a:ext cx="833538" cy="301662"/>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FireEye">
            <a:extLst>
              <a:ext uri="{FF2B5EF4-FFF2-40B4-BE49-F238E27FC236}">
                <a16:creationId xmlns:a16="http://schemas.microsoft.com/office/drawing/2014/main" id="{BC666AED-0876-0D41-8694-CE9442ECDBF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152391" y="6000295"/>
            <a:ext cx="1452430" cy="27596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Image result for Embraco logo">
            <a:extLst>
              <a:ext uri="{FF2B5EF4-FFF2-40B4-BE49-F238E27FC236}">
                <a16:creationId xmlns:a16="http://schemas.microsoft.com/office/drawing/2014/main" id="{E079ACBA-0C94-9E45-B590-CCA00AD4E9F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56027" y="4856549"/>
            <a:ext cx="845158" cy="18321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Image result for General Electric Company">
            <a:extLst>
              <a:ext uri="{FF2B5EF4-FFF2-40B4-BE49-F238E27FC236}">
                <a16:creationId xmlns:a16="http://schemas.microsoft.com/office/drawing/2014/main" id="{DD294F65-A204-A848-A4CD-8BCE66C46B9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24140" y="7173900"/>
            <a:ext cx="508932" cy="50893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2" descr="Image result for SINGAPORE AIRLINES LIMITED">
            <a:extLst>
              <a:ext uri="{FF2B5EF4-FFF2-40B4-BE49-F238E27FC236}">
                <a16:creationId xmlns:a16="http://schemas.microsoft.com/office/drawing/2014/main" id="{829B002C-F690-7B43-8C54-A1F0796C1768}"/>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10417787" y="7301919"/>
            <a:ext cx="1045896" cy="38262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Samsung Electronics Co., Ltd. logo">
            <a:extLst>
              <a:ext uri="{FF2B5EF4-FFF2-40B4-BE49-F238E27FC236}">
                <a16:creationId xmlns:a16="http://schemas.microsoft.com/office/drawing/2014/main" id="{E1E3836C-1BB9-0E40-8768-064B7E057610}"/>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243471" y="4887273"/>
            <a:ext cx="1394528" cy="369332"/>
          </a:xfrm>
          <a:prstGeom prst="roundRect">
            <a:avLst>
              <a:gd name="adj" fmla="val 35696"/>
            </a:avLst>
          </a:prstGeom>
          <a:noFill/>
        </p:spPr>
      </p:pic>
      <p:pic>
        <p:nvPicPr>
          <p:cNvPr id="106" name="Picture 22" descr="Image result for SLM Corporation logo">
            <a:extLst>
              <a:ext uri="{FF2B5EF4-FFF2-40B4-BE49-F238E27FC236}">
                <a16:creationId xmlns:a16="http://schemas.microsoft.com/office/drawing/2014/main" id="{40430580-A29B-DC44-9C2D-32F3991CEE56}"/>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505005" y="4239537"/>
            <a:ext cx="871458" cy="414380"/>
          </a:xfrm>
          <a:prstGeom prst="roundRect">
            <a:avLst>
              <a:gd name="adj" fmla="val 0"/>
            </a:avLst>
          </a:prstGeom>
          <a:noFill/>
        </p:spPr>
      </p:pic>
      <p:pic>
        <p:nvPicPr>
          <p:cNvPr id="107" name="Picture 10" descr="Image result for scania group logo">
            <a:extLst>
              <a:ext uri="{FF2B5EF4-FFF2-40B4-BE49-F238E27FC236}">
                <a16:creationId xmlns:a16="http://schemas.microsoft.com/office/drawing/2014/main" id="{6CB6B607-AC1A-F741-B017-EB8CE3308026}"/>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0548577" y="6174426"/>
            <a:ext cx="784314" cy="45686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4" descr="Image result for Siemens AG logo">
            <a:extLst>
              <a:ext uri="{FF2B5EF4-FFF2-40B4-BE49-F238E27FC236}">
                <a16:creationId xmlns:a16="http://schemas.microsoft.com/office/drawing/2014/main" id="{BD7893F7-B046-D142-85ED-C439F2C43B1A}"/>
              </a:ext>
            </a:extLst>
          </p:cNvPr>
          <p:cNvPicPr>
            <a:picLocks noChangeAspect="1" noChangeArrowheads="1"/>
          </p:cNvPicPr>
          <p:nvPr/>
        </p:nvPicPr>
        <p:blipFill rotWithShape="1">
          <a:blip r:embed="rId29">
            <a:duotone>
              <a:schemeClr val="accent6">
                <a:shade val="45000"/>
                <a:satMod val="135000"/>
              </a:schemeClr>
              <a:prstClr val="white"/>
            </a:duotone>
            <a:extLst>
              <a:ext uri="{28A0092B-C50C-407E-A947-70E740481C1C}">
                <a14:useLocalDpi xmlns:a14="http://schemas.microsoft.com/office/drawing/2010/main" val="0"/>
              </a:ext>
            </a:extLst>
          </a:blip>
          <a:srcRect t="19833" b="8322"/>
          <a:stretch/>
        </p:blipFill>
        <p:spPr bwMode="auto">
          <a:xfrm>
            <a:off x="10199527" y="5489960"/>
            <a:ext cx="1482414" cy="45111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simfy africa">
            <a:extLst>
              <a:ext uri="{FF2B5EF4-FFF2-40B4-BE49-F238E27FC236}">
                <a16:creationId xmlns:a16="http://schemas.microsoft.com/office/drawing/2014/main" id="{8556CBC6-E084-984A-8557-6AB6F5A5AC5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21781" y="6864644"/>
            <a:ext cx="1037908" cy="2039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 descr="Image result for Pentair, Inc logo">
            <a:extLst>
              <a:ext uri="{FF2B5EF4-FFF2-40B4-BE49-F238E27FC236}">
                <a16:creationId xmlns:a16="http://schemas.microsoft.com/office/drawing/2014/main" id="{EFEA17A2-C12A-DA41-BCD8-654E0642D2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76186" y="2072252"/>
            <a:ext cx="1129096" cy="3387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Image result for Recollect.net logo">
            <a:extLst>
              <a:ext uri="{FF2B5EF4-FFF2-40B4-BE49-F238E27FC236}">
                <a16:creationId xmlns:a16="http://schemas.microsoft.com/office/drawing/2014/main" id="{DB7ED045-E917-8B43-9BAC-69BA499CF01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332944" y="3123754"/>
            <a:ext cx="1215582" cy="21835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4" descr="Image result for photobox.co.uk logo">
            <a:extLst>
              <a:ext uri="{FF2B5EF4-FFF2-40B4-BE49-F238E27FC236}">
                <a16:creationId xmlns:a16="http://schemas.microsoft.com/office/drawing/2014/main" id="{69BC6252-728D-CB41-8F7C-A2545905F477}"/>
              </a:ext>
            </a:extLst>
          </p:cNvPr>
          <p:cNvPicPr>
            <a:picLocks noChangeAspect="1" noChangeArrowheads="1"/>
          </p:cNvPicPr>
          <p:nvPr/>
        </p:nvPicPr>
        <p:blipFill rotWithShape="1">
          <a:blip r:embed="rId33">
            <a:extLst>
              <a:ext uri="{BEBA8EAE-BF5A-486C-A8C5-ECC9F3942E4B}">
                <a14:imgProps xmlns:a14="http://schemas.microsoft.com/office/drawing/2010/main">
                  <a14:imgLayer r:embed="rId34">
                    <a14:imgEffect>
                      <a14:brightnessContrast bright="20000"/>
                    </a14:imgEffect>
                  </a14:imgLayer>
                </a14:imgProps>
              </a:ext>
              <a:ext uri="{28A0092B-C50C-407E-A947-70E740481C1C}">
                <a14:useLocalDpi xmlns:a14="http://schemas.microsoft.com/office/drawing/2010/main" val="0"/>
              </a:ext>
            </a:extLst>
          </a:blip>
          <a:srcRect t="11411" b="14756"/>
          <a:stretch/>
        </p:blipFill>
        <p:spPr bwMode="auto">
          <a:xfrm>
            <a:off x="10315418" y="2644338"/>
            <a:ext cx="1250634" cy="24606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8" descr="https://c1.sfdcstatic.com/content/dam/www/ocms/common/assets/images/form/salesforce-logo-122x86.png">
            <a:extLst>
              <a:ext uri="{FF2B5EF4-FFF2-40B4-BE49-F238E27FC236}">
                <a16:creationId xmlns:a16="http://schemas.microsoft.com/office/drawing/2014/main" id="{588C5C2E-1627-0542-879F-B65B8A5EC1CE}"/>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635227" y="3575464"/>
            <a:ext cx="611016" cy="430716"/>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EA7A0D5E-19DA-174E-9229-939AAF064A20}"/>
              </a:ext>
            </a:extLst>
          </p:cNvPr>
          <p:cNvGrpSpPr/>
          <p:nvPr/>
        </p:nvGrpSpPr>
        <p:grpSpPr>
          <a:xfrm>
            <a:off x="7718590" y="1602879"/>
            <a:ext cx="1362498" cy="6123879"/>
            <a:chOff x="7718590" y="1602878"/>
            <a:chExt cx="1362498" cy="6123879"/>
          </a:xfrm>
        </p:grpSpPr>
        <p:pic>
          <p:nvPicPr>
            <p:cNvPr id="115" name="Picture 4" descr="Image result for Kaplan, Inc. logo">
              <a:extLst>
                <a:ext uri="{FF2B5EF4-FFF2-40B4-BE49-F238E27FC236}">
                  <a16:creationId xmlns:a16="http://schemas.microsoft.com/office/drawing/2014/main" id="{415BCC68-AEA4-D248-B76C-6C1177725709}"/>
                </a:ext>
              </a:extLst>
            </p:cNvPr>
            <p:cNvPicPr>
              <a:picLocks noChangeAspect="1" noChangeArrowheads="1"/>
            </p:cNvPicPr>
            <p:nvPr/>
          </p:nvPicPr>
          <p:blipFill>
            <a:blip r:embed="rId36">
              <a:extLst>
                <a:ext uri="{BEBA8EAE-BF5A-486C-A8C5-ECC9F3942E4B}">
                  <a14:imgProps xmlns:a14="http://schemas.microsoft.com/office/drawing/2010/main">
                    <a14:imgLayer r:embed="rId37">
                      <a14:imgEffect>
                        <a14:brightnessContrast bright="50000"/>
                      </a14:imgEffect>
                    </a14:imgLayer>
                  </a14:imgProps>
                </a:ext>
                <a:ext uri="{28A0092B-C50C-407E-A947-70E740481C1C}">
                  <a14:useLocalDpi xmlns:a14="http://schemas.microsoft.com/office/drawing/2010/main" val="0"/>
                </a:ext>
              </a:extLst>
            </a:blip>
            <a:srcRect/>
            <a:stretch>
              <a:fillRect/>
            </a:stretch>
          </p:blipFill>
          <p:spPr bwMode="auto">
            <a:xfrm>
              <a:off x="7876891" y="4745660"/>
              <a:ext cx="1045896" cy="35299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0" descr="Image result for Bancolombia SA logo">
              <a:extLst>
                <a:ext uri="{FF2B5EF4-FFF2-40B4-BE49-F238E27FC236}">
                  <a16:creationId xmlns:a16="http://schemas.microsoft.com/office/drawing/2014/main" id="{737FCF8F-AAC5-6441-AD4F-849C038B2399}"/>
                </a:ext>
              </a:extLst>
            </p:cNvPr>
            <p:cNvPicPr>
              <a:picLocks noChangeAspect="1" noChangeArrowheads="1"/>
            </p:cNvPicPr>
            <p:nvPr/>
          </p:nvPicPr>
          <p:blipFill rotWithShape="1">
            <a:blip r:embed="rId38">
              <a:extLst>
                <a:ext uri="{BEBA8EAE-BF5A-486C-A8C5-ECC9F3942E4B}">
                  <a14:imgProps xmlns:a14="http://schemas.microsoft.com/office/drawing/2010/main">
                    <a14:imgLayer r:embed="rId39">
                      <a14:imgEffect>
                        <a14:brightnessContrast bright="25000"/>
                      </a14:imgEffect>
                    </a14:imgLayer>
                  </a14:imgProps>
                </a:ext>
                <a:ext uri="{28A0092B-C50C-407E-A947-70E740481C1C}">
                  <a14:useLocalDpi xmlns:a14="http://schemas.microsoft.com/office/drawing/2010/main" val="0"/>
                </a:ext>
              </a:extLst>
            </a:blip>
            <a:srcRect t="17628" b="17958"/>
            <a:stretch/>
          </p:blipFill>
          <p:spPr bwMode="auto">
            <a:xfrm>
              <a:off x="7815962" y="2050976"/>
              <a:ext cx="1167754" cy="37610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8" descr="Image result for Jabil, Inc. logo">
              <a:extLst>
                <a:ext uri="{FF2B5EF4-FFF2-40B4-BE49-F238E27FC236}">
                  <a16:creationId xmlns:a16="http://schemas.microsoft.com/office/drawing/2014/main" id="{588C846D-BC8F-5D48-95CA-91C846012989}"/>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rightnessContrast bright="15000"/>
                      </a14:imgEffect>
                    </a14:imgLayer>
                  </a14:imgProps>
                </a:ext>
                <a:ext uri="{28A0092B-C50C-407E-A947-70E740481C1C}">
                  <a14:useLocalDpi xmlns:a14="http://schemas.microsoft.com/office/drawing/2010/main" val="0"/>
                </a:ext>
              </a:extLst>
            </a:blip>
            <a:srcRect/>
            <a:stretch>
              <a:fillRect/>
            </a:stretch>
          </p:blipFill>
          <p:spPr bwMode="auto">
            <a:xfrm>
              <a:off x="7749059" y="4207774"/>
              <a:ext cx="1301560" cy="24811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Image result for MEDIACORP PTE. LTD. logo">
              <a:extLst>
                <a:ext uri="{FF2B5EF4-FFF2-40B4-BE49-F238E27FC236}">
                  <a16:creationId xmlns:a16="http://schemas.microsoft.com/office/drawing/2014/main" id="{EFD0A45C-C8E9-3E45-AA14-9FC38903464E}"/>
                </a:ext>
              </a:extLst>
            </p:cNvPr>
            <p:cNvPicPr>
              <a:picLocks noChangeAspect="1" noChangeArrowheads="1"/>
            </p:cNvPicPr>
            <p:nvPr/>
          </p:nvPicPr>
          <p:blipFill rotWithShape="1">
            <a:blip r:embed="rId42">
              <a:extLst>
                <a:ext uri="{BEBA8EAE-BF5A-486C-A8C5-ECC9F3942E4B}">
                  <a14:imgProps xmlns:a14="http://schemas.microsoft.com/office/drawing/2010/main">
                    <a14:imgLayer r:embed="rId43">
                      <a14:imgEffect>
                        <a14:brightnessContrast bright="45000"/>
                      </a14:imgEffect>
                    </a14:imgLayer>
                  </a14:imgProps>
                </a:ext>
                <a:ext uri="{28A0092B-C50C-407E-A947-70E740481C1C}">
                  <a14:useLocalDpi xmlns:a14="http://schemas.microsoft.com/office/drawing/2010/main" val="0"/>
                </a:ext>
              </a:extLst>
            </a:blip>
            <a:srcRect t="15467" b="13001"/>
            <a:stretch/>
          </p:blipFill>
          <p:spPr bwMode="auto">
            <a:xfrm>
              <a:off x="7718590" y="6848572"/>
              <a:ext cx="1362498" cy="23068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Image result for Nextel Telecomunicações Ltda. logo">
              <a:extLst>
                <a:ext uri="{FF2B5EF4-FFF2-40B4-BE49-F238E27FC236}">
                  <a16:creationId xmlns:a16="http://schemas.microsoft.com/office/drawing/2014/main" id="{872D2DA2-3EBA-1349-BE1D-CC4A174804A9}"/>
                </a:ext>
              </a:extLst>
            </p:cNvPr>
            <p:cNvPicPr>
              <a:picLocks noChangeAspect="1" noChangeArrowheads="1"/>
            </p:cNvPicPr>
            <p:nvPr/>
          </p:nvPicPr>
          <p:blipFill rotWithShape="1">
            <a:blip r:embed="rId44">
              <a:extLst>
                <a:ext uri="{28A0092B-C50C-407E-A947-70E740481C1C}">
                  <a14:useLocalDpi xmlns:a14="http://schemas.microsoft.com/office/drawing/2010/main" val="0"/>
                </a:ext>
              </a:extLst>
            </a:blip>
            <a:srcRect t="38721" b="36741"/>
            <a:stretch/>
          </p:blipFill>
          <p:spPr bwMode="auto">
            <a:xfrm>
              <a:off x="7852030" y="7457927"/>
              <a:ext cx="1095618" cy="26883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4" descr="Image result for HERE North America LLC logo">
              <a:extLst>
                <a:ext uri="{FF2B5EF4-FFF2-40B4-BE49-F238E27FC236}">
                  <a16:creationId xmlns:a16="http://schemas.microsoft.com/office/drawing/2014/main" id="{917ABD5F-2D3B-E84B-9A82-FFFDA04A47C5}"/>
                </a:ext>
              </a:extLst>
            </p:cNvPr>
            <p:cNvPicPr>
              <a:picLocks noChangeAspect="1" noChangeArrowheads="1"/>
            </p:cNvPicPr>
            <p:nvPr/>
          </p:nvPicPr>
          <p:blipFill>
            <a:blip r:embed="rId45">
              <a:extLst>
                <a:ext uri="{BEBA8EAE-BF5A-486C-A8C5-ECC9F3942E4B}">
                  <a14:imgProps xmlns:a14="http://schemas.microsoft.com/office/drawing/2010/main">
                    <a14:imgLayer r:embed="rId46">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8138365" y="2589856"/>
              <a:ext cx="522948" cy="47632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GlobalGiving homepage">
              <a:extLst>
                <a:ext uri="{FF2B5EF4-FFF2-40B4-BE49-F238E27FC236}">
                  <a16:creationId xmlns:a16="http://schemas.microsoft.com/office/drawing/2014/main" id="{6FF1CEC6-1381-FF49-8810-8E2874205FA0}"/>
                </a:ext>
              </a:extLst>
            </p:cNvPr>
            <p:cNvPicPr>
              <a:picLocks noChangeAspect="1" noChangeArrowheads="1"/>
            </p:cNvPicPr>
            <p:nvPr/>
          </p:nvPicPr>
          <p:blipFill>
            <a:blip r:embed="rId47">
              <a:extLst>
                <a:ext uri="{BEBA8EAE-BF5A-486C-A8C5-ECC9F3942E4B}">
                  <a14:imgProps xmlns:a14="http://schemas.microsoft.com/office/drawing/2010/main">
                    <a14:imgLayer r:embed="rId48">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7773517" y="1602878"/>
              <a:ext cx="1252644" cy="183722"/>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0" descr="IAC Publishing">
              <a:extLst>
                <a:ext uri="{FF2B5EF4-FFF2-40B4-BE49-F238E27FC236}">
                  <a16:creationId xmlns:a16="http://schemas.microsoft.com/office/drawing/2014/main" id="{E8435FC4-0550-8E4A-879B-8C09429EE5B6}"/>
                </a:ext>
              </a:extLst>
            </p:cNvPr>
            <p:cNvPicPr>
              <a:picLocks noChangeAspect="1" noChangeArrowheads="1"/>
            </p:cNvPicPr>
            <p:nvPr/>
          </p:nvPicPr>
          <p:blipFill>
            <a:blip r:embed="rId49">
              <a:extLst>
                <a:ext uri="{BEBA8EAE-BF5A-486C-A8C5-ECC9F3942E4B}">
                  <a14:imgProps xmlns:a14="http://schemas.microsoft.com/office/drawing/2010/main">
                    <a14:imgLayer r:embed="rId50">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8015472" y="3330552"/>
              <a:ext cx="768736" cy="498546"/>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6" descr="Image result for Liberty Mutual Insurance Group logo">
              <a:extLst>
                <a:ext uri="{FF2B5EF4-FFF2-40B4-BE49-F238E27FC236}">
                  <a16:creationId xmlns:a16="http://schemas.microsoft.com/office/drawing/2014/main" id="{A83F8FDE-431D-1E41-B5CC-18A644E1B37C}"/>
                </a:ext>
              </a:extLst>
            </p:cNvPr>
            <p:cNvPicPr>
              <a:picLocks noChangeAspect="1" noChangeArrowheads="1"/>
            </p:cNvPicPr>
            <p:nvPr/>
          </p:nvPicPr>
          <p:blipFill>
            <a:blip r:embed="rId51">
              <a:extLst>
                <a:ext uri="{BEBA8EAE-BF5A-486C-A8C5-ECC9F3942E4B}">
                  <a14:imgProps xmlns:a14="http://schemas.microsoft.com/office/drawing/2010/main">
                    <a14:imgLayer r:embed="rId52">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7937822" y="5401126"/>
              <a:ext cx="924034" cy="45688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Magellan Health">
              <a:extLst>
                <a:ext uri="{FF2B5EF4-FFF2-40B4-BE49-F238E27FC236}">
                  <a16:creationId xmlns:a16="http://schemas.microsoft.com/office/drawing/2014/main" id="{FBE3E286-385F-5947-B3D9-6CAF09C47565}"/>
                </a:ext>
              </a:extLst>
            </p:cNvPr>
            <p:cNvPicPr>
              <a:picLocks noChangeAspect="1" noChangeArrowheads="1"/>
            </p:cNvPicPr>
            <p:nvPr/>
          </p:nvPicPr>
          <p:blipFill>
            <a:blip r:embed="rId53">
              <a:extLst>
                <a:ext uri="{BEBA8EAE-BF5A-486C-A8C5-ECC9F3942E4B}">
                  <a14:imgProps xmlns:a14="http://schemas.microsoft.com/office/drawing/2010/main">
                    <a14:imgLayer r:embed="rId54">
                      <a14:imgEffect>
                        <a14:brightnessContrast bright="55000"/>
                      </a14:imgEffect>
                    </a14:imgLayer>
                  </a14:imgProps>
                </a:ext>
                <a:ext uri="{28A0092B-C50C-407E-A947-70E740481C1C}">
                  <a14:useLocalDpi xmlns:a14="http://schemas.microsoft.com/office/drawing/2010/main" val="0"/>
                </a:ext>
              </a:extLst>
            </a:blip>
            <a:srcRect/>
            <a:stretch>
              <a:fillRect/>
            </a:stretch>
          </p:blipFill>
          <p:spPr bwMode="auto">
            <a:xfrm>
              <a:off x="7944438" y="6173184"/>
              <a:ext cx="910802" cy="309412"/>
            </a:xfrm>
            <a:prstGeom prst="rect">
              <a:avLst/>
            </a:prstGeom>
            <a:noFill/>
            <a:extLst>
              <a:ext uri="{909E8E84-426E-40DD-AFC4-6F175D3DCCD1}">
                <a14:hiddenFill xmlns:a14="http://schemas.microsoft.com/office/drawing/2010/main">
                  <a:solidFill>
                    <a:srgbClr val="FFFFFF"/>
                  </a:solidFill>
                </a14:hiddenFill>
              </a:ext>
            </a:extLst>
          </p:spPr>
        </p:pic>
      </p:grpSp>
      <p:pic>
        <p:nvPicPr>
          <p:cNvPr id="125" name="Picture 8" descr="Image result for the washington post logo">
            <a:extLst>
              <a:ext uri="{FF2B5EF4-FFF2-40B4-BE49-F238E27FC236}">
                <a16:creationId xmlns:a16="http://schemas.microsoft.com/office/drawing/2014/main" id="{AE6F757B-1B59-624D-AE5E-77E084F4A8A8}"/>
              </a:ext>
            </a:extLst>
          </p:cNvPr>
          <p:cNvPicPr>
            <a:picLocks noChangeAspect="1" noChangeArrowheads="1"/>
          </p:cNvPicPr>
          <p:nvPr/>
        </p:nvPicPr>
        <p:blipFill>
          <a:blip r:embed="rId55">
            <a:lum bright="70000" contrast="-70000"/>
            <a:extLst>
              <a:ext uri="{28A0092B-C50C-407E-A947-70E740481C1C}">
                <a14:useLocalDpi xmlns:a14="http://schemas.microsoft.com/office/drawing/2010/main" val="0"/>
              </a:ext>
            </a:extLst>
          </a:blip>
          <a:srcRect/>
          <a:stretch>
            <a:fillRect/>
          </a:stretch>
        </p:blipFill>
        <p:spPr bwMode="auto">
          <a:xfrm>
            <a:off x="12790860" y="6746046"/>
            <a:ext cx="1301378" cy="197240"/>
          </a:xfrm>
          <a:prstGeom prst="roundRect">
            <a:avLst>
              <a:gd name="adj" fmla="val 35696"/>
            </a:avLst>
          </a:prstGeom>
          <a:noFill/>
        </p:spPr>
      </p:pic>
      <p:pic>
        <p:nvPicPr>
          <p:cNvPr id="126" name="Picture 8" descr="Tunegrouplogo.png">
            <a:extLst>
              <a:ext uri="{FF2B5EF4-FFF2-40B4-BE49-F238E27FC236}">
                <a16:creationId xmlns:a16="http://schemas.microsoft.com/office/drawing/2014/main" id="{C5671159-4A8A-144C-9510-A468AA668B66}"/>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3154513" y="5015042"/>
            <a:ext cx="574074" cy="41358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32" descr="Image result for Travelex logo">
            <a:extLst>
              <a:ext uri="{FF2B5EF4-FFF2-40B4-BE49-F238E27FC236}">
                <a16:creationId xmlns:a16="http://schemas.microsoft.com/office/drawing/2014/main" id="{B6839BDF-3D1D-904C-8D2C-00D95A91662D}"/>
              </a:ext>
            </a:extLst>
          </p:cNvPr>
          <p:cNvPicPr>
            <a:picLocks noChangeAspect="1" noChangeArrowheads="1"/>
          </p:cNvPicPr>
          <p:nvPr/>
        </p:nvPicPr>
        <p:blipFill>
          <a:blip r:embed="rId57">
            <a:extLst>
              <a:ext uri="{BEBA8EAE-BF5A-486C-A8C5-ECC9F3942E4B}">
                <a14:imgProps xmlns:a14="http://schemas.microsoft.com/office/drawing/2010/main">
                  <a14:imgLayer r:embed="rId5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915965" y="4293928"/>
            <a:ext cx="1051170" cy="464292"/>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0" descr="The Weather Company">
            <a:extLst>
              <a:ext uri="{FF2B5EF4-FFF2-40B4-BE49-F238E27FC236}">
                <a16:creationId xmlns:a16="http://schemas.microsoft.com/office/drawing/2014/main" id="{985A65B2-7594-164E-BE83-85DE3666D605}"/>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13178659" y="7212810"/>
            <a:ext cx="525780" cy="467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4" descr="https://s22958.pcdn.co/wp-content/themes/univision/assets/images/logo/logo_default-white.png">
            <a:extLst>
              <a:ext uri="{FF2B5EF4-FFF2-40B4-BE49-F238E27FC236}">
                <a16:creationId xmlns:a16="http://schemas.microsoft.com/office/drawing/2014/main" id="{ECC795C2-2CB0-824D-9620-EF1633AA81EE}"/>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2905800" y="5685444"/>
            <a:ext cx="1071498" cy="22858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8" descr="Sysco">
            <a:extLst>
              <a:ext uri="{FF2B5EF4-FFF2-40B4-BE49-F238E27FC236}">
                <a16:creationId xmlns:a16="http://schemas.microsoft.com/office/drawing/2014/main" id="{B7197006-2100-3649-AC1C-9CDDCA036D9C}"/>
              </a:ext>
            </a:extLst>
          </p:cNvPr>
          <p:cNvPicPr>
            <a:picLocks noChangeAspect="1" noChangeArrowheads="1"/>
          </p:cNvPicPr>
          <p:nvPr/>
        </p:nvPicPr>
        <p:blipFill rotWithShape="1">
          <a:blip r:embed="rId61">
            <a:extLst>
              <a:ext uri="{28A0092B-C50C-407E-A947-70E740481C1C}">
                <a14:useLocalDpi xmlns:a14="http://schemas.microsoft.com/office/drawing/2010/main" val="0"/>
              </a:ext>
            </a:extLst>
          </a:blip>
          <a:srcRect t="7534" b="8368"/>
          <a:stretch/>
        </p:blipFill>
        <p:spPr bwMode="auto">
          <a:xfrm>
            <a:off x="13047577" y="2253506"/>
            <a:ext cx="787946" cy="32943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Transurban logo">
            <a:extLst>
              <a:ext uri="{FF2B5EF4-FFF2-40B4-BE49-F238E27FC236}">
                <a16:creationId xmlns:a16="http://schemas.microsoft.com/office/drawing/2014/main" id="{9A425782-B1FE-AB46-92F0-E73BE48B03FA}"/>
              </a:ext>
            </a:extLst>
          </p:cNvPr>
          <p:cNvPicPr>
            <a:picLocks noChangeAspect="1" noChangeArrowheads="1"/>
          </p:cNvPicPr>
          <p:nvPr/>
        </p:nvPicPr>
        <p:blipFill rotWithShape="1">
          <a:blip r:embed="rId62">
            <a:extLst>
              <a:ext uri="{BEBA8EAE-BF5A-486C-A8C5-ECC9F3942E4B}">
                <a14:imgProps xmlns:a14="http://schemas.microsoft.com/office/drawing/2010/main">
                  <a14:imgLayer r:embed="rId63">
                    <a14:imgEffect>
                      <a14:brightnessContrast bright="45000"/>
                    </a14:imgEffect>
                  </a14:imgLayer>
                </a14:imgProps>
              </a:ext>
              <a:ext uri="{28A0092B-C50C-407E-A947-70E740481C1C}">
                <a14:useLocalDpi xmlns:a14="http://schemas.microsoft.com/office/drawing/2010/main" val="0"/>
              </a:ext>
            </a:extLst>
          </a:blip>
          <a:srcRect t="20741" b="17381"/>
          <a:stretch/>
        </p:blipFill>
        <p:spPr bwMode="auto">
          <a:xfrm>
            <a:off x="12845882" y="3297422"/>
            <a:ext cx="1191334" cy="25685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4" descr="T-Mobile logo2.svg">
            <a:extLst>
              <a:ext uri="{FF2B5EF4-FFF2-40B4-BE49-F238E27FC236}">
                <a16:creationId xmlns:a16="http://schemas.microsoft.com/office/drawing/2014/main" id="{AD3C87E8-3D68-0E46-AF94-DC4CAA9246FC}"/>
              </a:ext>
            </a:extLst>
          </p:cNvPr>
          <p:cNvPicPr>
            <a:picLocks noChangeAspect="1" noChangeArrowheads="1"/>
          </p:cNvPicPr>
          <p:nvPr/>
        </p:nvPicPr>
        <p:blipFill>
          <a:blip r:embed="rId64">
            <a:extLst>
              <a:ext uri="{BEBA8EAE-BF5A-486C-A8C5-ECC9F3942E4B}">
                <a14:imgProps xmlns:a14="http://schemas.microsoft.com/office/drawing/2010/main">
                  <a14:imgLayer r:embed="rId65">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882363" y="2814358"/>
            <a:ext cx="1118372" cy="264342"/>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5481396C-B7BE-2447-BABF-FAA14EFF1B8D}"/>
              </a:ext>
            </a:extLst>
          </p:cNvPr>
          <p:cNvGrpSpPr/>
          <p:nvPr/>
        </p:nvGrpSpPr>
        <p:grpSpPr>
          <a:xfrm>
            <a:off x="538164" y="1447800"/>
            <a:ext cx="1886512" cy="6247956"/>
            <a:chOff x="538164" y="1447800"/>
            <a:chExt cx="1886512" cy="6247956"/>
          </a:xfrm>
        </p:grpSpPr>
        <p:pic>
          <p:nvPicPr>
            <p:cNvPr id="134" name="Picture 133" descr="Image result for amazon.com logo png">
              <a:extLst>
                <a:ext uri="{FF2B5EF4-FFF2-40B4-BE49-F238E27FC236}">
                  <a16:creationId xmlns:a16="http://schemas.microsoft.com/office/drawing/2014/main" id="{E9B851EC-4A6B-9744-9AE8-8174DF2B66B2}"/>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l="8667" t="8667" r="8667" b="8667"/>
            <a:stretch/>
          </p:blipFill>
          <p:spPr bwMode="auto">
            <a:xfrm>
              <a:off x="1123250" y="1565238"/>
              <a:ext cx="663342" cy="278866"/>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Image result for prime air logo png">
              <a:extLst>
                <a:ext uri="{FF2B5EF4-FFF2-40B4-BE49-F238E27FC236}">
                  <a16:creationId xmlns:a16="http://schemas.microsoft.com/office/drawing/2014/main" id="{B19EF364-3978-C249-BDBD-945C4C84C09F}"/>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966836" y="2638570"/>
              <a:ext cx="976170" cy="27541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0" descr="Image result for twitch logo png white">
              <a:extLst>
                <a:ext uri="{FF2B5EF4-FFF2-40B4-BE49-F238E27FC236}">
                  <a16:creationId xmlns:a16="http://schemas.microsoft.com/office/drawing/2014/main" id="{EE091B85-E796-8644-9010-39B62F37E5EB}"/>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1034326" y="3154358"/>
              <a:ext cx="841188" cy="27886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4F39956F-0B33-924D-BA1B-001099AC540C}"/>
                </a:ext>
              </a:extLst>
            </p:cNvPr>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192645" y="2084474"/>
              <a:ext cx="524550" cy="313726"/>
            </a:xfrm>
            <a:prstGeom prst="rect">
              <a:avLst/>
            </a:prstGeom>
          </p:spPr>
        </p:pic>
        <p:pic>
          <p:nvPicPr>
            <p:cNvPr id="138" name="Picture 6" descr="Image result for Air Asia Berhad">
              <a:extLst>
                <a:ext uri="{FF2B5EF4-FFF2-40B4-BE49-F238E27FC236}">
                  <a16:creationId xmlns:a16="http://schemas.microsoft.com/office/drawing/2014/main" id="{B791747F-0D93-DA42-A415-1AE9237798D1}"/>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1193482" y="5671374"/>
              <a:ext cx="522876" cy="52287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mage result for ABSA BANK LTD logo">
              <a:extLst>
                <a:ext uri="{FF2B5EF4-FFF2-40B4-BE49-F238E27FC236}">
                  <a16:creationId xmlns:a16="http://schemas.microsoft.com/office/drawing/2014/main" id="{652AC747-DA75-7A42-A062-BEFA1C34474A}"/>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184343" y="3673594"/>
              <a:ext cx="541156" cy="541156"/>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6" descr="Image result for Akatsuki Inc. logo">
              <a:extLst>
                <a:ext uri="{FF2B5EF4-FFF2-40B4-BE49-F238E27FC236}">
                  <a16:creationId xmlns:a16="http://schemas.microsoft.com/office/drawing/2014/main" id="{48F6F42B-3F5E-794B-BD21-0EC74119CC3D}"/>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1178958" y="6434620"/>
              <a:ext cx="551924" cy="58503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6" descr="Image result for lululemon athletica canada Inc. logo">
              <a:extLst>
                <a:ext uri="{FF2B5EF4-FFF2-40B4-BE49-F238E27FC236}">
                  <a16:creationId xmlns:a16="http://schemas.microsoft.com/office/drawing/2014/main" id="{D4040FA8-D46B-B849-9E91-94F5484920A4}"/>
                </a:ext>
              </a:extLst>
            </p:cNvPr>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1237056" y="7260028"/>
              <a:ext cx="435728" cy="435728"/>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30" descr="Image result for The Aldo Group Inc.">
              <a:extLst>
                <a:ext uri="{FF2B5EF4-FFF2-40B4-BE49-F238E27FC236}">
                  <a16:creationId xmlns:a16="http://schemas.microsoft.com/office/drawing/2014/main" id="{D911A156-8ACB-C241-AD1C-46A17F01DE35}"/>
                </a:ext>
              </a:extLst>
            </p:cNvPr>
            <p:cNvPicPr>
              <a:picLocks noChangeAspect="1" noChangeArrowheads="1"/>
            </p:cNvPicPr>
            <p:nvPr/>
          </p:nvPicPr>
          <p:blipFill>
            <a:blip r:embed="rId74">
              <a:lum bright="70000" contrast="-70000"/>
              <a:extLst>
                <a:ext uri="{28A0092B-C50C-407E-A947-70E740481C1C}">
                  <a14:useLocalDpi xmlns:a14="http://schemas.microsoft.com/office/drawing/2010/main" val="0"/>
                </a:ext>
              </a:extLst>
            </a:blip>
            <a:srcRect/>
            <a:stretch>
              <a:fillRect/>
            </a:stretch>
          </p:blipFill>
          <p:spPr bwMode="auto">
            <a:xfrm>
              <a:off x="860004" y="5216042"/>
              <a:ext cx="1189834" cy="21496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4" descr="Image result for adobe logo">
              <a:extLst>
                <a:ext uri="{FF2B5EF4-FFF2-40B4-BE49-F238E27FC236}">
                  <a16:creationId xmlns:a16="http://schemas.microsoft.com/office/drawing/2014/main" id="{328C12C0-F9A7-314E-9CDE-50063176890E}"/>
                </a:ext>
              </a:extLst>
            </p:cNvPr>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1194644" y="4455120"/>
              <a:ext cx="520552" cy="520552"/>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F88806A5-2E57-A049-9893-388F92E0BCA8}"/>
                </a:ext>
              </a:extLst>
            </p:cNvPr>
            <p:cNvSpPr/>
            <p:nvPr/>
          </p:nvSpPr>
          <p:spPr bwMode="auto">
            <a:xfrm>
              <a:off x="538164" y="1447800"/>
              <a:ext cx="1886512" cy="2082800"/>
            </a:xfrm>
            <a:prstGeom prst="rect">
              <a:avLst/>
            </a:prstGeom>
            <a:noFill/>
            <a:ln w="12700">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145" name="Group 144">
            <a:extLst>
              <a:ext uri="{FF2B5EF4-FFF2-40B4-BE49-F238E27FC236}">
                <a16:creationId xmlns:a16="http://schemas.microsoft.com/office/drawing/2014/main" id="{704C977A-86BC-104E-8541-BBBB8BE2E247}"/>
              </a:ext>
            </a:extLst>
          </p:cNvPr>
          <p:cNvGrpSpPr/>
          <p:nvPr/>
        </p:nvGrpSpPr>
        <p:grpSpPr>
          <a:xfrm>
            <a:off x="2907636" y="2001680"/>
            <a:ext cx="1338852" cy="765124"/>
            <a:chOff x="3831817" y="-1349088"/>
            <a:chExt cx="2667000" cy="1524132"/>
          </a:xfrm>
        </p:grpSpPr>
        <p:pic>
          <p:nvPicPr>
            <p:cNvPr id="146" name="Picture 2" descr="Image result for autodesk logo">
              <a:extLst>
                <a:ext uri="{FF2B5EF4-FFF2-40B4-BE49-F238E27FC236}">
                  <a16:creationId xmlns:a16="http://schemas.microsoft.com/office/drawing/2014/main" id="{2F320810-9F06-F646-A9D6-498C40D6C606}"/>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831817" y="-1348956"/>
              <a:ext cx="2667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398B9CAD-0EB2-1440-8609-90ED6D525029}"/>
                </a:ext>
              </a:extLst>
            </p:cNvPr>
            <p:cNvPicPr>
              <a:picLocks noChangeAspect="1"/>
            </p:cNvPicPr>
            <p:nvPr/>
          </p:nvPicPr>
          <p:blipFill rotWithShape="1">
            <a:blip r:embed="rId77">
              <a:biLevel thresh="50000"/>
            </a:blip>
            <a:srcRect l="18541"/>
            <a:stretch/>
          </p:blipFill>
          <p:spPr>
            <a:xfrm>
              <a:off x="4323635" y="-1349088"/>
              <a:ext cx="2175182" cy="1524132"/>
            </a:xfrm>
            <a:prstGeom prst="rect">
              <a:avLst/>
            </a:prstGeom>
          </p:spPr>
        </p:pic>
      </p:grpSp>
      <p:pic>
        <p:nvPicPr>
          <p:cNvPr id="148" name="Picture 6" descr="Image result for bristol myers squibb logo">
            <a:extLst>
              <a:ext uri="{FF2B5EF4-FFF2-40B4-BE49-F238E27FC236}">
                <a16:creationId xmlns:a16="http://schemas.microsoft.com/office/drawing/2014/main" id="{548F8C6F-DF2E-7D49-9697-64893CFCA3C7}"/>
              </a:ext>
            </a:extLst>
          </p:cNvPr>
          <p:cNvPicPr>
            <a:picLocks noChangeAspect="1" noChangeArrowheads="1"/>
          </p:cNvPicPr>
          <p:nvPr/>
        </p:nvPicPr>
        <p:blipFill rotWithShape="1">
          <a:blip r:embed="rId78">
            <a:clrChange>
              <a:clrFrom>
                <a:srgbClr val="0B375A"/>
              </a:clrFrom>
              <a:clrTo>
                <a:srgbClr val="0B375A">
                  <a:alpha val="0"/>
                </a:srgbClr>
              </a:clrTo>
            </a:clrChange>
            <a:extLst>
              <a:ext uri="{28A0092B-C50C-407E-A947-70E740481C1C}">
                <a14:useLocalDpi xmlns:a14="http://schemas.microsoft.com/office/drawing/2010/main" val="0"/>
              </a:ext>
            </a:extLst>
          </a:blip>
          <a:srcRect l="5145" t="32536" r="6543" b="39418"/>
          <a:stretch/>
        </p:blipFill>
        <p:spPr bwMode="auto">
          <a:xfrm>
            <a:off x="2773408" y="3308754"/>
            <a:ext cx="1572020" cy="282039"/>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8" descr="Image result for chan zuckerberg initiative logo">
            <a:extLst>
              <a:ext uri="{FF2B5EF4-FFF2-40B4-BE49-F238E27FC236}">
                <a16:creationId xmlns:a16="http://schemas.microsoft.com/office/drawing/2014/main" id="{BAC3859C-20DC-0648-A6C0-EFFEA19AB820}"/>
              </a:ext>
            </a:extLst>
          </p:cNvPr>
          <p:cNvPicPr>
            <a:picLocks noChangeAspect="1" noChangeArrowheads="1"/>
          </p:cNvPicPr>
          <p:nvPr/>
        </p:nvPicPr>
        <p:blipFill>
          <a:blip r:embed="rId7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4478" y="6036147"/>
            <a:ext cx="866850" cy="383414"/>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0" descr="Image result for chick fil a logo">
            <a:extLst>
              <a:ext uri="{FF2B5EF4-FFF2-40B4-BE49-F238E27FC236}">
                <a16:creationId xmlns:a16="http://schemas.microsoft.com/office/drawing/2014/main" id="{946A819B-469C-1E44-8559-E660CAAA9926}"/>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142924" y="7237461"/>
            <a:ext cx="844917" cy="38181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4C7BF4D-A09B-7348-AD2B-E06B46D95464}"/>
              </a:ext>
            </a:extLst>
          </p:cNvPr>
          <p:cNvGrpSpPr/>
          <p:nvPr/>
        </p:nvGrpSpPr>
        <p:grpSpPr>
          <a:xfrm>
            <a:off x="5394279" y="1603879"/>
            <a:ext cx="888644" cy="416810"/>
            <a:chOff x="1024893" y="-2956808"/>
            <a:chExt cx="6096000" cy="2859272"/>
          </a:xfrm>
        </p:grpSpPr>
        <p:pic>
          <p:nvPicPr>
            <p:cNvPr id="152" name="Picture 12" descr="Image result for cookpad logo">
              <a:extLst>
                <a:ext uri="{FF2B5EF4-FFF2-40B4-BE49-F238E27FC236}">
                  <a16:creationId xmlns:a16="http://schemas.microsoft.com/office/drawing/2014/main" id="{EFB4B9F3-D233-724A-A8AE-5F59C69FF447}"/>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1024893" y="-2956808"/>
              <a:ext cx="6096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52">
              <a:extLst>
                <a:ext uri="{FF2B5EF4-FFF2-40B4-BE49-F238E27FC236}">
                  <a16:creationId xmlns:a16="http://schemas.microsoft.com/office/drawing/2014/main" id="{0B0BA910-ACE6-2B46-A6C5-62813BA5FB46}"/>
                </a:ext>
              </a:extLst>
            </p:cNvPr>
            <p:cNvPicPr>
              <a:picLocks noChangeAspect="1"/>
            </p:cNvPicPr>
            <p:nvPr/>
          </p:nvPicPr>
          <p:blipFill rotWithShape="1">
            <a:blip r:embed="rId82">
              <a:biLevel thresh="25000"/>
            </a:blip>
            <a:srcRect l="28985"/>
            <a:stretch/>
          </p:blipFill>
          <p:spPr>
            <a:xfrm>
              <a:off x="2791467" y="-2956808"/>
              <a:ext cx="4329426" cy="2859272"/>
            </a:xfrm>
            <a:prstGeom prst="rect">
              <a:avLst/>
            </a:prstGeom>
          </p:spPr>
        </p:pic>
      </p:grpSp>
      <p:pic>
        <p:nvPicPr>
          <p:cNvPr id="154" name="Picture 16" descr="Image result for coursera logo">
            <a:extLst>
              <a:ext uri="{FF2B5EF4-FFF2-40B4-BE49-F238E27FC236}">
                <a16:creationId xmlns:a16="http://schemas.microsoft.com/office/drawing/2014/main" id="{69A5F803-5DC4-5A48-88A8-2FAA5D6E61D8}"/>
              </a:ext>
            </a:extLst>
          </p:cNvPr>
          <p:cNvPicPr>
            <a:picLocks noChangeAspect="1" noChangeArrowheads="1"/>
          </p:cNvPicPr>
          <p:nvPr/>
        </p:nvPicPr>
        <p:blipFill rotWithShape="1">
          <a:blip r:embed="rId83">
            <a:clrChange>
              <a:clrFrom>
                <a:srgbClr val="5A9DE3"/>
              </a:clrFrom>
              <a:clrTo>
                <a:srgbClr val="5A9DE3">
                  <a:alpha val="0"/>
                </a:srgbClr>
              </a:clrTo>
            </a:clrChange>
            <a:extLst>
              <a:ext uri="{28A0092B-C50C-407E-A947-70E740481C1C}">
                <a14:useLocalDpi xmlns:a14="http://schemas.microsoft.com/office/drawing/2010/main" val="0"/>
              </a:ext>
            </a:extLst>
          </a:blip>
          <a:srcRect t="28454" b="28454"/>
          <a:stretch/>
        </p:blipFill>
        <p:spPr bwMode="auto">
          <a:xfrm>
            <a:off x="5312069" y="2338547"/>
            <a:ext cx="1114896" cy="25003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63DD6218-DFF4-7748-A147-E6255A9473E3}"/>
              </a:ext>
            </a:extLst>
          </p:cNvPr>
          <p:cNvPicPr>
            <a:picLocks noChangeAspect="1"/>
          </p:cNvPicPr>
          <p:nvPr/>
        </p:nvPicPr>
        <p:blipFill>
          <a:blip r:embed="rId84">
            <a:biLevel thresh="25000"/>
          </a:blip>
          <a:stretch>
            <a:fillRect/>
          </a:stretch>
        </p:blipFill>
        <p:spPr>
          <a:xfrm>
            <a:off x="5544873" y="3746108"/>
            <a:ext cx="662671" cy="273118"/>
          </a:xfrm>
          <a:prstGeom prst="rect">
            <a:avLst/>
          </a:prstGeom>
        </p:spPr>
      </p:pic>
      <p:grpSp>
        <p:nvGrpSpPr>
          <p:cNvPr id="156" name="Group 155">
            <a:extLst>
              <a:ext uri="{FF2B5EF4-FFF2-40B4-BE49-F238E27FC236}">
                <a16:creationId xmlns:a16="http://schemas.microsoft.com/office/drawing/2014/main" id="{4EB9B9B7-FB94-9242-B177-372C821B43D3}"/>
              </a:ext>
            </a:extLst>
          </p:cNvPr>
          <p:cNvGrpSpPr/>
          <p:nvPr/>
        </p:nvGrpSpPr>
        <p:grpSpPr>
          <a:xfrm>
            <a:off x="5214227" y="6234771"/>
            <a:ext cx="1298957" cy="909270"/>
            <a:chOff x="3539743" y="2019953"/>
            <a:chExt cx="7620660" cy="5334462"/>
          </a:xfrm>
        </p:grpSpPr>
        <p:pic>
          <p:nvPicPr>
            <p:cNvPr id="157" name="Picture 156">
              <a:extLst>
                <a:ext uri="{FF2B5EF4-FFF2-40B4-BE49-F238E27FC236}">
                  <a16:creationId xmlns:a16="http://schemas.microsoft.com/office/drawing/2014/main" id="{304C9FC0-6AB9-2B49-B250-E3CEEA4AEA0F}"/>
                </a:ext>
              </a:extLst>
            </p:cNvPr>
            <p:cNvPicPr>
              <a:picLocks noChangeAspect="1"/>
            </p:cNvPicPr>
            <p:nvPr/>
          </p:nvPicPr>
          <p:blipFill>
            <a:blip r:embed="rId85">
              <a:biLevel thresh="50000"/>
            </a:blip>
            <a:stretch>
              <a:fillRect/>
            </a:stretch>
          </p:blipFill>
          <p:spPr>
            <a:xfrm>
              <a:off x="3539743" y="2019953"/>
              <a:ext cx="7620660" cy="5334462"/>
            </a:xfrm>
            <a:prstGeom prst="rect">
              <a:avLst/>
            </a:prstGeom>
          </p:spPr>
        </p:pic>
        <p:pic>
          <p:nvPicPr>
            <p:cNvPr id="158" name="Picture 24" descr="Related image">
              <a:extLst>
                <a:ext uri="{FF2B5EF4-FFF2-40B4-BE49-F238E27FC236}">
                  <a16:creationId xmlns:a16="http://schemas.microsoft.com/office/drawing/2014/main" id="{09E1DAEA-5DA8-D24A-9BBE-3B81C10D3B50}"/>
                </a:ext>
              </a:extLst>
            </p:cNvPr>
            <p:cNvPicPr>
              <a:picLocks noChangeAspect="1" noChangeArrowheads="1"/>
            </p:cNvPicPr>
            <p:nvPr/>
          </p:nvPicPr>
          <p:blipFill rotWithShape="1">
            <a:blip r:embed="rId86">
              <a:clrChange>
                <a:clrFrom>
                  <a:srgbClr val="FFFFFF"/>
                </a:clrFrom>
                <a:clrTo>
                  <a:srgbClr val="FFFFFF">
                    <a:alpha val="0"/>
                  </a:srgbClr>
                </a:clrTo>
              </a:clrChange>
              <a:extLst>
                <a:ext uri="{28A0092B-C50C-407E-A947-70E740481C1C}">
                  <a14:useLocalDpi xmlns:a14="http://schemas.microsoft.com/office/drawing/2010/main" val="0"/>
                </a:ext>
              </a:extLst>
            </a:blip>
            <a:srcRect l="51685"/>
            <a:stretch/>
          </p:blipFill>
          <p:spPr bwMode="auto">
            <a:xfrm>
              <a:off x="7478781" y="2020415"/>
              <a:ext cx="3681622" cy="5334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9" name="Picture 26" descr="Image result for nikkei logo">
            <a:extLst>
              <a:ext uri="{FF2B5EF4-FFF2-40B4-BE49-F238E27FC236}">
                <a16:creationId xmlns:a16="http://schemas.microsoft.com/office/drawing/2014/main" id="{8B4F23AE-8D16-E44D-91C9-90196C7F1B40}"/>
              </a:ext>
            </a:extLst>
          </p:cNvPr>
          <p:cNvPicPr>
            <a:picLocks noChangeAspect="1" noChangeArrowheads="1"/>
          </p:cNvPicPr>
          <p:nvPr/>
        </p:nvPicPr>
        <p:blipFill>
          <a:blip r:embed="rId87">
            <a:lum bright="70000" contrast="-70000"/>
            <a:extLst>
              <a:ext uri="{28A0092B-C50C-407E-A947-70E740481C1C}">
                <a14:useLocalDpi xmlns:a14="http://schemas.microsoft.com/office/drawing/2010/main" val="0"/>
              </a:ext>
            </a:extLst>
          </a:blip>
          <a:srcRect/>
          <a:stretch>
            <a:fillRect/>
          </a:stretch>
        </p:blipFill>
        <p:spPr bwMode="auto">
          <a:xfrm>
            <a:off x="10585123" y="1694739"/>
            <a:ext cx="711222" cy="15301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a:extLst>
              <a:ext uri="{FF2B5EF4-FFF2-40B4-BE49-F238E27FC236}">
                <a16:creationId xmlns:a16="http://schemas.microsoft.com/office/drawing/2014/main" id="{FF39D04B-D411-2D48-97CA-DED668F153FF}"/>
              </a:ext>
            </a:extLst>
          </p:cNvPr>
          <p:cNvPicPr>
            <a:picLocks noChangeAspect="1"/>
          </p:cNvPicPr>
          <p:nvPr/>
        </p:nvPicPr>
        <p:blipFill>
          <a:blip r:embed="rId88">
            <a:biLevel thresh="25000"/>
          </a:blip>
          <a:stretch>
            <a:fillRect/>
          </a:stretch>
        </p:blipFill>
        <p:spPr>
          <a:xfrm>
            <a:off x="12938498" y="3705600"/>
            <a:ext cx="1006102" cy="256942"/>
          </a:xfrm>
          <a:prstGeom prst="rect">
            <a:avLst/>
          </a:prstGeom>
        </p:spPr>
      </p:pic>
      <p:pic>
        <p:nvPicPr>
          <p:cNvPr id="161" name="Picture 30" descr="Image result for verizon logo">
            <a:extLst>
              <a:ext uri="{FF2B5EF4-FFF2-40B4-BE49-F238E27FC236}">
                <a16:creationId xmlns:a16="http://schemas.microsoft.com/office/drawing/2014/main" id="{55A7F61A-F211-9E44-AB7C-6AD79FF4E5B9}"/>
              </a:ext>
            </a:extLst>
          </p:cNvPr>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12939519" y="6091995"/>
            <a:ext cx="1061946" cy="47608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4" descr="Image result for symantec white logo">
            <a:extLst>
              <a:ext uri="{FF2B5EF4-FFF2-40B4-BE49-F238E27FC236}">
                <a16:creationId xmlns:a16="http://schemas.microsoft.com/office/drawing/2014/main" id="{DF890F37-7227-FD4D-8E06-9DB789541336}"/>
              </a:ext>
            </a:extLst>
          </p:cNvPr>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12722437" y="1503080"/>
            <a:ext cx="1442473" cy="510635"/>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a:extLst>
              <a:ext uri="{FF2B5EF4-FFF2-40B4-BE49-F238E27FC236}">
                <a16:creationId xmlns:a16="http://schemas.microsoft.com/office/drawing/2014/main" id="{1B506148-C7A0-F849-8B4A-B3C26A5955AC}"/>
              </a:ext>
            </a:extLst>
          </p:cNvPr>
          <p:cNvSpPr txBox="1"/>
          <p:nvPr/>
        </p:nvSpPr>
        <p:spPr>
          <a:xfrm>
            <a:off x="999309" y="-646611"/>
            <a:ext cx="184731" cy="360099"/>
          </a:xfrm>
          <a:prstGeom prst="rect">
            <a:avLst/>
          </a:prstGeom>
          <a:noFill/>
        </p:spPr>
        <p:txBody>
          <a:bodyPr wrap="none" rtlCol="0">
            <a:spAutoFit/>
          </a:bodyPr>
          <a:lstStyle/>
          <a:p>
            <a:pPr algn="l"/>
            <a:endParaRPr lang="en-US" sz="174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582076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34" name="Rectangle 33">
            <a:extLst>
              <a:ext uri="{FF2B5EF4-FFF2-40B4-BE49-F238E27FC236}">
                <a16:creationId xmlns:a16="http://schemas.microsoft.com/office/drawing/2014/main" id="{FA134C51-E06F-0348-B16E-53F801AEAC1F}"/>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35" name="Rectangle 34">
            <a:extLst>
              <a:ext uri="{FF2B5EF4-FFF2-40B4-BE49-F238E27FC236}">
                <a16:creationId xmlns:a16="http://schemas.microsoft.com/office/drawing/2014/main" id="{42E56C5B-BE7C-884A-A9F9-E576F3F09518}"/>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36" name="Rectangle 35">
            <a:extLst>
              <a:ext uri="{FF2B5EF4-FFF2-40B4-BE49-F238E27FC236}">
                <a16:creationId xmlns:a16="http://schemas.microsoft.com/office/drawing/2014/main" id="{A4231932-7C66-D844-BFAB-D1B9AC60D917}"/>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37" name="Rectangle 36">
            <a:extLst>
              <a:ext uri="{FF2B5EF4-FFF2-40B4-BE49-F238E27FC236}">
                <a16:creationId xmlns:a16="http://schemas.microsoft.com/office/drawing/2014/main" id="{4AC051A1-3DE4-0A41-B96A-D14EBA3C29C1}"/>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 name="Rectangle 37">
            <a:extLst>
              <a:ext uri="{FF2B5EF4-FFF2-40B4-BE49-F238E27FC236}">
                <a16:creationId xmlns:a16="http://schemas.microsoft.com/office/drawing/2014/main" id="{58D5E9B8-F639-6B46-82E2-8A1A3C674718}"/>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 name="Rectangle 38">
            <a:extLst>
              <a:ext uri="{FF2B5EF4-FFF2-40B4-BE49-F238E27FC236}">
                <a16:creationId xmlns:a16="http://schemas.microsoft.com/office/drawing/2014/main" id="{88049338-48D8-1641-89AA-6B4FC80F63E2}"/>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 name="TextBox 39">
            <a:extLst>
              <a:ext uri="{FF2B5EF4-FFF2-40B4-BE49-F238E27FC236}">
                <a16:creationId xmlns:a16="http://schemas.microsoft.com/office/drawing/2014/main" id="{68A23A99-350C-744C-87F9-41AC8FE9C873}"/>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41" name="TextBox 40">
            <a:extLst>
              <a:ext uri="{FF2B5EF4-FFF2-40B4-BE49-F238E27FC236}">
                <a16:creationId xmlns:a16="http://schemas.microsoft.com/office/drawing/2014/main" id="{2BC9FD27-246E-B84C-B2F2-A3CB2AC02527}"/>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42" name="TextBox 41">
            <a:extLst>
              <a:ext uri="{FF2B5EF4-FFF2-40B4-BE49-F238E27FC236}">
                <a16:creationId xmlns:a16="http://schemas.microsoft.com/office/drawing/2014/main" id="{EFCC6D1C-0854-504A-927D-A807977AC10A}"/>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43" name="TextBox 42">
            <a:extLst>
              <a:ext uri="{FF2B5EF4-FFF2-40B4-BE49-F238E27FC236}">
                <a16:creationId xmlns:a16="http://schemas.microsoft.com/office/drawing/2014/main" id="{7FF2652C-2C5F-8348-A2C8-49A18DCC0A6D}"/>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44" name="TextBox 43">
            <a:extLst>
              <a:ext uri="{FF2B5EF4-FFF2-40B4-BE49-F238E27FC236}">
                <a16:creationId xmlns:a16="http://schemas.microsoft.com/office/drawing/2014/main" id="{121A29F5-F448-064B-998E-C0F9FEE470A9}"/>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45" name="Straight Arrow Connector 44">
            <a:extLst>
              <a:ext uri="{FF2B5EF4-FFF2-40B4-BE49-F238E27FC236}">
                <a16:creationId xmlns:a16="http://schemas.microsoft.com/office/drawing/2014/main" id="{097339FC-A9D4-3746-8370-76AF079687F0}"/>
              </a:ext>
            </a:extLst>
          </p:cNvPr>
          <p:cNvCxnSpPr>
            <a:cxnSpLocks/>
            <a:stCxn id="35" idx="3"/>
            <a:endCxn id="36"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46" name="Straight Arrow Connector 45">
            <a:extLst>
              <a:ext uri="{FF2B5EF4-FFF2-40B4-BE49-F238E27FC236}">
                <a16:creationId xmlns:a16="http://schemas.microsoft.com/office/drawing/2014/main" id="{0DAC08E3-01C7-CE4F-80AE-B9FD068A9FE7}"/>
              </a:ext>
            </a:extLst>
          </p:cNvPr>
          <p:cNvCxnSpPr>
            <a:cxnSpLocks/>
            <a:stCxn id="36" idx="3"/>
            <a:endCxn id="37"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47" name="Straight Arrow Connector 46">
            <a:extLst>
              <a:ext uri="{FF2B5EF4-FFF2-40B4-BE49-F238E27FC236}">
                <a16:creationId xmlns:a16="http://schemas.microsoft.com/office/drawing/2014/main" id="{CE529C14-F6C3-7349-A2D5-24460F71312F}"/>
              </a:ext>
            </a:extLst>
          </p:cNvPr>
          <p:cNvCxnSpPr>
            <a:cxnSpLocks/>
            <a:stCxn id="37" idx="3"/>
            <a:endCxn id="38"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48" name="Straight Arrow Connector 47">
            <a:extLst>
              <a:ext uri="{FF2B5EF4-FFF2-40B4-BE49-F238E27FC236}">
                <a16:creationId xmlns:a16="http://schemas.microsoft.com/office/drawing/2014/main" id="{70508355-D0BE-924D-98B3-6CDE4D26BFDE}"/>
              </a:ext>
            </a:extLst>
          </p:cNvPr>
          <p:cNvCxnSpPr>
            <a:cxnSpLocks/>
            <a:stCxn id="38" idx="3"/>
            <a:endCxn id="39"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sp>
        <p:nvSpPr>
          <p:cNvPr id="49" name="TextBox 48">
            <a:extLst>
              <a:ext uri="{FF2B5EF4-FFF2-40B4-BE49-F238E27FC236}">
                <a16:creationId xmlns:a16="http://schemas.microsoft.com/office/drawing/2014/main" id="{AD78012D-B729-1D4B-B45F-C47E7F2B0136}"/>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0" name="TextBox 49">
            <a:extLst>
              <a:ext uri="{FF2B5EF4-FFF2-40B4-BE49-F238E27FC236}">
                <a16:creationId xmlns:a16="http://schemas.microsoft.com/office/drawing/2014/main" id="{C6DEEEAB-10A3-604E-9BDE-ABA70376C11E}"/>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1" name="TextBox 50">
            <a:extLst>
              <a:ext uri="{FF2B5EF4-FFF2-40B4-BE49-F238E27FC236}">
                <a16:creationId xmlns:a16="http://schemas.microsoft.com/office/drawing/2014/main" id="{01E05577-3487-684D-AEE6-C9780EC7A301}"/>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2" name="TextBox 51">
            <a:extLst>
              <a:ext uri="{FF2B5EF4-FFF2-40B4-BE49-F238E27FC236}">
                <a16:creationId xmlns:a16="http://schemas.microsoft.com/office/drawing/2014/main" id="{CD3DD641-1D7F-C04F-ABFE-121C51F6AECF}"/>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3" name="TextBox 52">
            <a:extLst>
              <a:ext uri="{FF2B5EF4-FFF2-40B4-BE49-F238E27FC236}">
                <a16:creationId xmlns:a16="http://schemas.microsoft.com/office/drawing/2014/main" id="{A4E73566-6944-1E4C-8E5A-DBEEADD574AD}"/>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4" name="TextBox 53">
            <a:extLst>
              <a:ext uri="{FF2B5EF4-FFF2-40B4-BE49-F238E27FC236}">
                <a16:creationId xmlns:a16="http://schemas.microsoft.com/office/drawing/2014/main" id="{4501E956-351E-2348-8E3B-8BF798DB1A5B}"/>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55" name="TextBox 54">
            <a:extLst>
              <a:ext uri="{FF2B5EF4-FFF2-40B4-BE49-F238E27FC236}">
                <a16:creationId xmlns:a16="http://schemas.microsoft.com/office/drawing/2014/main" id="{11909F04-6E40-1F4C-B300-D1715ABEF940}"/>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56" name="Elbow Connector 55">
            <a:extLst>
              <a:ext uri="{FF2B5EF4-FFF2-40B4-BE49-F238E27FC236}">
                <a16:creationId xmlns:a16="http://schemas.microsoft.com/office/drawing/2014/main" id="{39D5C2EE-6153-974B-8091-F9B88B43B2C9}"/>
              </a:ext>
            </a:extLst>
          </p:cNvPr>
          <p:cNvCxnSpPr>
            <a:cxnSpLocks/>
            <a:endCxn id="49"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57" name="Elbow Connector 56">
            <a:extLst>
              <a:ext uri="{FF2B5EF4-FFF2-40B4-BE49-F238E27FC236}">
                <a16:creationId xmlns:a16="http://schemas.microsoft.com/office/drawing/2014/main" id="{D30E98BE-776F-3348-9BEF-A98CD3D25C51}"/>
              </a:ext>
            </a:extLst>
          </p:cNvPr>
          <p:cNvCxnSpPr>
            <a:cxnSpLocks/>
            <a:endCxn id="50"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58" name="Elbow Connector 57">
            <a:extLst>
              <a:ext uri="{FF2B5EF4-FFF2-40B4-BE49-F238E27FC236}">
                <a16:creationId xmlns:a16="http://schemas.microsoft.com/office/drawing/2014/main" id="{3A2F590D-6E66-1B4A-AA6A-B52AA9C89E44}"/>
              </a:ext>
            </a:extLst>
          </p:cNvPr>
          <p:cNvCxnSpPr>
            <a:cxnSpLocks/>
            <a:endCxn id="51"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59" name="Elbow Connector 58">
            <a:extLst>
              <a:ext uri="{FF2B5EF4-FFF2-40B4-BE49-F238E27FC236}">
                <a16:creationId xmlns:a16="http://schemas.microsoft.com/office/drawing/2014/main" id="{3FF47A7C-5B31-6D49-A19E-B63A77CB9E18}"/>
              </a:ext>
            </a:extLst>
          </p:cNvPr>
          <p:cNvCxnSpPr>
            <a:cxnSpLocks/>
            <a:endCxn id="55"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60" name="Elbow Connector 59">
            <a:extLst>
              <a:ext uri="{FF2B5EF4-FFF2-40B4-BE49-F238E27FC236}">
                <a16:creationId xmlns:a16="http://schemas.microsoft.com/office/drawing/2014/main" id="{B4968D1F-749E-B94F-A510-609179ACE65A}"/>
              </a:ext>
            </a:extLst>
          </p:cNvPr>
          <p:cNvCxnSpPr>
            <a:cxnSpLocks/>
            <a:endCxn id="52"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61" name="Elbow Connector 60">
            <a:extLst>
              <a:ext uri="{FF2B5EF4-FFF2-40B4-BE49-F238E27FC236}">
                <a16:creationId xmlns:a16="http://schemas.microsoft.com/office/drawing/2014/main" id="{52B284A4-AB36-8E4C-AB60-B0E04EAA34BC}"/>
              </a:ext>
            </a:extLst>
          </p:cNvPr>
          <p:cNvCxnSpPr>
            <a:cxnSpLocks/>
            <a:endCxn id="53"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62" name="Elbow Connector 61">
            <a:extLst>
              <a:ext uri="{FF2B5EF4-FFF2-40B4-BE49-F238E27FC236}">
                <a16:creationId xmlns:a16="http://schemas.microsoft.com/office/drawing/2014/main" id="{C7503665-E43E-C342-BA29-9538A65910FA}"/>
              </a:ext>
            </a:extLst>
          </p:cNvPr>
          <p:cNvCxnSpPr>
            <a:cxnSpLocks/>
            <a:endCxn id="54"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63" name="TextBox 62">
            <a:extLst>
              <a:ext uri="{FF2B5EF4-FFF2-40B4-BE49-F238E27FC236}">
                <a16:creationId xmlns:a16="http://schemas.microsoft.com/office/drawing/2014/main" id="{947FF761-CBED-3143-9284-5B26D1D30695}"/>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Tree>
    <p:extLst>
      <p:ext uri="{BB962C8B-B14F-4D97-AF65-F5344CB8AC3E}">
        <p14:creationId xmlns:p14="http://schemas.microsoft.com/office/powerpoint/2010/main" val="379790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38" name="Rectangle 37">
            <a:extLst>
              <a:ext uri="{FF2B5EF4-FFF2-40B4-BE49-F238E27FC236}">
                <a16:creationId xmlns:a16="http://schemas.microsoft.com/office/drawing/2014/main" id="{A5B0A5D8-6368-7B44-A493-022755E2FF44}"/>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39" name="Rectangle 38">
            <a:extLst>
              <a:ext uri="{FF2B5EF4-FFF2-40B4-BE49-F238E27FC236}">
                <a16:creationId xmlns:a16="http://schemas.microsoft.com/office/drawing/2014/main" id="{0713254B-50B5-9347-B207-56B15848F67A}"/>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40" name="Rectangle 39">
            <a:extLst>
              <a:ext uri="{FF2B5EF4-FFF2-40B4-BE49-F238E27FC236}">
                <a16:creationId xmlns:a16="http://schemas.microsoft.com/office/drawing/2014/main" id="{3630DBE9-3FAC-CE48-BDD1-56C38A57D6D5}"/>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41" name="Rectangle 40">
            <a:extLst>
              <a:ext uri="{FF2B5EF4-FFF2-40B4-BE49-F238E27FC236}">
                <a16:creationId xmlns:a16="http://schemas.microsoft.com/office/drawing/2014/main" id="{4BB95436-459A-0A43-84FD-0A9863E452D5}"/>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 name="Rectangle 41">
            <a:extLst>
              <a:ext uri="{FF2B5EF4-FFF2-40B4-BE49-F238E27FC236}">
                <a16:creationId xmlns:a16="http://schemas.microsoft.com/office/drawing/2014/main" id="{6F1E1AEC-F4C3-844F-9C74-954D15C06DE1}"/>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 name="Rectangle 42">
            <a:extLst>
              <a:ext uri="{FF2B5EF4-FFF2-40B4-BE49-F238E27FC236}">
                <a16:creationId xmlns:a16="http://schemas.microsoft.com/office/drawing/2014/main" id="{E2F1AEEE-E6E6-8A48-807C-480440E3C4B3}"/>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 name="TextBox 43">
            <a:extLst>
              <a:ext uri="{FF2B5EF4-FFF2-40B4-BE49-F238E27FC236}">
                <a16:creationId xmlns:a16="http://schemas.microsoft.com/office/drawing/2014/main" id="{9F30D6FE-B3A8-7847-838E-669E28FE1386}"/>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45" name="TextBox 44">
            <a:extLst>
              <a:ext uri="{FF2B5EF4-FFF2-40B4-BE49-F238E27FC236}">
                <a16:creationId xmlns:a16="http://schemas.microsoft.com/office/drawing/2014/main" id="{B64497C4-A167-F144-881A-F679D176DDFB}"/>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46" name="TextBox 45">
            <a:extLst>
              <a:ext uri="{FF2B5EF4-FFF2-40B4-BE49-F238E27FC236}">
                <a16:creationId xmlns:a16="http://schemas.microsoft.com/office/drawing/2014/main" id="{CED5F7B6-8D72-0340-9BC5-E7F51B14076B}"/>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47" name="TextBox 46">
            <a:extLst>
              <a:ext uri="{FF2B5EF4-FFF2-40B4-BE49-F238E27FC236}">
                <a16:creationId xmlns:a16="http://schemas.microsoft.com/office/drawing/2014/main" id="{CD767702-CA69-414B-BEBD-2779FFC7391A}"/>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48" name="TextBox 47">
            <a:extLst>
              <a:ext uri="{FF2B5EF4-FFF2-40B4-BE49-F238E27FC236}">
                <a16:creationId xmlns:a16="http://schemas.microsoft.com/office/drawing/2014/main" id="{A02599D1-E33B-6547-80C7-84E3C3447DAB}"/>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49" name="Straight Arrow Connector 48">
            <a:extLst>
              <a:ext uri="{FF2B5EF4-FFF2-40B4-BE49-F238E27FC236}">
                <a16:creationId xmlns:a16="http://schemas.microsoft.com/office/drawing/2014/main" id="{EB96933A-9B2A-464E-B3C4-40FFA5B6B4C6}"/>
              </a:ext>
            </a:extLst>
          </p:cNvPr>
          <p:cNvCxnSpPr>
            <a:cxnSpLocks/>
            <a:stCxn id="39" idx="3"/>
            <a:endCxn id="40"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50" name="Straight Arrow Connector 49">
            <a:extLst>
              <a:ext uri="{FF2B5EF4-FFF2-40B4-BE49-F238E27FC236}">
                <a16:creationId xmlns:a16="http://schemas.microsoft.com/office/drawing/2014/main" id="{90AD0F26-1440-2042-AA10-C031896ABAEF}"/>
              </a:ext>
            </a:extLst>
          </p:cNvPr>
          <p:cNvCxnSpPr>
            <a:cxnSpLocks/>
            <a:stCxn id="40" idx="3"/>
            <a:endCxn id="41"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51" name="Straight Arrow Connector 50">
            <a:extLst>
              <a:ext uri="{FF2B5EF4-FFF2-40B4-BE49-F238E27FC236}">
                <a16:creationId xmlns:a16="http://schemas.microsoft.com/office/drawing/2014/main" id="{9F3A1653-42CF-884A-B39F-77E0A2CE3464}"/>
              </a:ext>
            </a:extLst>
          </p:cNvPr>
          <p:cNvCxnSpPr>
            <a:cxnSpLocks/>
            <a:stCxn id="41" idx="3"/>
            <a:endCxn id="42"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52" name="Straight Arrow Connector 51">
            <a:extLst>
              <a:ext uri="{FF2B5EF4-FFF2-40B4-BE49-F238E27FC236}">
                <a16:creationId xmlns:a16="http://schemas.microsoft.com/office/drawing/2014/main" id="{0FC63360-952B-0045-A5EC-3431DFF6CB11}"/>
              </a:ext>
            </a:extLst>
          </p:cNvPr>
          <p:cNvCxnSpPr>
            <a:cxnSpLocks/>
            <a:stCxn id="42" idx="3"/>
            <a:endCxn id="43"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53" name="Straight Arrow Connector 52">
            <a:extLst>
              <a:ext uri="{FF2B5EF4-FFF2-40B4-BE49-F238E27FC236}">
                <a16:creationId xmlns:a16="http://schemas.microsoft.com/office/drawing/2014/main" id="{41C145AC-193B-BA4D-91C0-47554D9ED584}"/>
              </a:ext>
            </a:extLst>
          </p:cNvPr>
          <p:cNvCxnSpPr>
            <a:cxnSpLocks/>
            <a:stCxn id="43" idx="3"/>
            <a:endCxn id="71" idx="1"/>
          </p:cNvCxnSpPr>
          <p:nvPr/>
        </p:nvCxnSpPr>
        <p:spPr>
          <a:xfrm flipV="1">
            <a:off x="7725733" y="3135687"/>
            <a:ext cx="456638" cy="2"/>
          </a:xfrm>
          <a:prstGeom prst="straightConnector1">
            <a:avLst/>
          </a:prstGeom>
          <a:noFill/>
          <a:ln w="19050" cap="flat" cmpd="sng" algn="ctr">
            <a:solidFill>
              <a:srgbClr val="FFFFFF"/>
            </a:solidFill>
            <a:prstDash val="solid"/>
            <a:tailEnd type="arrow" w="med" len="sm"/>
          </a:ln>
          <a:effectLst/>
        </p:spPr>
      </p:cxnSp>
      <p:sp>
        <p:nvSpPr>
          <p:cNvPr id="54" name="TextBox 53">
            <a:extLst>
              <a:ext uri="{FF2B5EF4-FFF2-40B4-BE49-F238E27FC236}">
                <a16:creationId xmlns:a16="http://schemas.microsoft.com/office/drawing/2014/main" id="{EC1FDEFB-0243-FB4E-A37F-564A649A22CE}"/>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5" name="TextBox 54">
            <a:extLst>
              <a:ext uri="{FF2B5EF4-FFF2-40B4-BE49-F238E27FC236}">
                <a16:creationId xmlns:a16="http://schemas.microsoft.com/office/drawing/2014/main" id="{189F15B1-404A-A64C-B855-4C7FA6908401}"/>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 name="TextBox 55">
            <a:extLst>
              <a:ext uri="{FF2B5EF4-FFF2-40B4-BE49-F238E27FC236}">
                <a16:creationId xmlns:a16="http://schemas.microsoft.com/office/drawing/2014/main" id="{2959EFC8-1538-264B-816F-FC53FB73A156}"/>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7" name="TextBox 56">
            <a:extLst>
              <a:ext uri="{FF2B5EF4-FFF2-40B4-BE49-F238E27FC236}">
                <a16:creationId xmlns:a16="http://schemas.microsoft.com/office/drawing/2014/main" id="{BCAC240C-8EE0-2C41-9731-6353CD5AC177}"/>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8" name="TextBox 57">
            <a:extLst>
              <a:ext uri="{FF2B5EF4-FFF2-40B4-BE49-F238E27FC236}">
                <a16:creationId xmlns:a16="http://schemas.microsoft.com/office/drawing/2014/main" id="{DF07087F-2801-ED4F-9FDF-30AC76E2E688}"/>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9" name="TextBox 58">
            <a:extLst>
              <a:ext uri="{FF2B5EF4-FFF2-40B4-BE49-F238E27FC236}">
                <a16:creationId xmlns:a16="http://schemas.microsoft.com/office/drawing/2014/main" id="{EAA68B98-E99C-A84B-B837-CE58D027BF2B}"/>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60" name="TextBox 59">
            <a:extLst>
              <a:ext uri="{FF2B5EF4-FFF2-40B4-BE49-F238E27FC236}">
                <a16:creationId xmlns:a16="http://schemas.microsoft.com/office/drawing/2014/main" id="{4B33F7AE-64D9-6442-9BF3-B75B766C5F37}"/>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61" name="Elbow Connector 60">
            <a:extLst>
              <a:ext uri="{FF2B5EF4-FFF2-40B4-BE49-F238E27FC236}">
                <a16:creationId xmlns:a16="http://schemas.microsoft.com/office/drawing/2014/main" id="{FA8BE813-7377-6342-B511-757F102C8076}"/>
              </a:ext>
            </a:extLst>
          </p:cNvPr>
          <p:cNvCxnSpPr>
            <a:cxnSpLocks/>
            <a:endCxn id="54"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62" name="Elbow Connector 61">
            <a:extLst>
              <a:ext uri="{FF2B5EF4-FFF2-40B4-BE49-F238E27FC236}">
                <a16:creationId xmlns:a16="http://schemas.microsoft.com/office/drawing/2014/main" id="{E17628D6-0347-A04B-AA6F-620AE072FD8A}"/>
              </a:ext>
            </a:extLst>
          </p:cNvPr>
          <p:cNvCxnSpPr>
            <a:cxnSpLocks/>
            <a:endCxn id="55"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63" name="Elbow Connector 62">
            <a:extLst>
              <a:ext uri="{FF2B5EF4-FFF2-40B4-BE49-F238E27FC236}">
                <a16:creationId xmlns:a16="http://schemas.microsoft.com/office/drawing/2014/main" id="{D2799D70-5966-3246-87AF-000CB9ACE545}"/>
              </a:ext>
            </a:extLst>
          </p:cNvPr>
          <p:cNvCxnSpPr>
            <a:cxnSpLocks/>
            <a:endCxn id="56"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64" name="Elbow Connector 63">
            <a:extLst>
              <a:ext uri="{FF2B5EF4-FFF2-40B4-BE49-F238E27FC236}">
                <a16:creationId xmlns:a16="http://schemas.microsoft.com/office/drawing/2014/main" id="{9C74279D-B522-A842-A823-F3871A268F51}"/>
              </a:ext>
            </a:extLst>
          </p:cNvPr>
          <p:cNvCxnSpPr>
            <a:cxnSpLocks/>
            <a:endCxn id="60"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65" name="Elbow Connector 64">
            <a:extLst>
              <a:ext uri="{FF2B5EF4-FFF2-40B4-BE49-F238E27FC236}">
                <a16:creationId xmlns:a16="http://schemas.microsoft.com/office/drawing/2014/main" id="{8EA37F49-F9C9-AD42-A9EE-8B9178CEA8AA}"/>
              </a:ext>
            </a:extLst>
          </p:cNvPr>
          <p:cNvCxnSpPr>
            <a:cxnSpLocks/>
            <a:endCxn id="57"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66" name="Elbow Connector 65">
            <a:extLst>
              <a:ext uri="{FF2B5EF4-FFF2-40B4-BE49-F238E27FC236}">
                <a16:creationId xmlns:a16="http://schemas.microsoft.com/office/drawing/2014/main" id="{4B6F9163-7BDE-AA47-B149-C200ED1CC58C}"/>
              </a:ext>
            </a:extLst>
          </p:cNvPr>
          <p:cNvCxnSpPr>
            <a:cxnSpLocks/>
            <a:endCxn id="58"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67" name="Elbow Connector 66">
            <a:extLst>
              <a:ext uri="{FF2B5EF4-FFF2-40B4-BE49-F238E27FC236}">
                <a16:creationId xmlns:a16="http://schemas.microsoft.com/office/drawing/2014/main" id="{62D10926-A9E6-5F41-9C31-6BAFDE07109C}"/>
              </a:ext>
            </a:extLst>
          </p:cNvPr>
          <p:cNvCxnSpPr>
            <a:cxnSpLocks/>
            <a:endCxn id="59"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68" name="Rectangle 67">
            <a:extLst>
              <a:ext uri="{FF2B5EF4-FFF2-40B4-BE49-F238E27FC236}">
                <a16:creationId xmlns:a16="http://schemas.microsoft.com/office/drawing/2014/main" id="{50AAE730-9A6E-7C4B-90F7-51E576169739}"/>
              </a:ext>
            </a:extLst>
          </p:cNvPr>
          <p:cNvSpPr/>
          <p:nvPr/>
        </p:nvSpPr>
        <p:spPr>
          <a:xfrm>
            <a:off x="7956330" y="2152708"/>
            <a:ext cx="1491842"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69" name="TextBox 68">
            <a:extLst>
              <a:ext uri="{FF2B5EF4-FFF2-40B4-BE49-F238E27FC236}">
                <a16:creationId xmlns:a16="http://schemas.microsoft.com/office/drawing/2014/main" id="{D57BF60A-08D6-C34F-8DD6-4241FEC11C0E}"/>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70" name="TextBox 69">
            <a:extLst>
              <a:ext uri="{FF2B5EF4-FFF2-40B4-BE49-F238E27FC236}">
                <a16:creationId xmlns:a16="http://schemas.microsoft.com/office/drawing/2014/main" id="{E8F79299-9306-FC4D-80DF-8CAA998472EF}"/>
              </a:ext>
            </a:extLst>
          </p:cNvPr>
          <p:cNvSpPr txBox="1"/>
          <p:nvPr/>
        </p:nvSpPr>
        <p:spPr>
          <a:xfrm>
            <a:off x="8060211"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71" name="Rectangle 70">
            <a:extLst>
              <a:ext uri="{FF2B5EF4-FFF2-40B4-BE49-F238E27FC236}">
                <a16:creationId xmlns:a16="http://schemas.microsoft.com/office/drawing/2014/main" id="{4ABE1354-59E9-D344-8A07-68966EAE627F}"/>
              </a:ext>
            </a:extLst>
          </p:cNvPr>
          <p:cNvSpPr/>
          <p:nvPr/>
        </p:nvSpPr>
        <p:spPr>
          <a:xfrm>
            <a:off x="8182372" y="2335590"/>
            <a:ext cx="1135309" cy="1600194"/>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Tree>
    <p:extLst>
      <p:ext uri="{BB962C8B-B14F-4D97-AF65-F5344CB8AC3E}">
        <p14:creationId xmlns:p14="http://schemas.microsoft.com/office/powerpoint/2010/main" val="413390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59" name="Rectangle 58">
            <a:extLst>
              <a:ext uri="{FF2B5EF4-FFF2-40B4-BE49-F238E27FC236}">
                <a16:creationId xmlns:a16="http://schemas.microsoft.com/office/drawing/2014/main" id="{7508A276-108D-5943-A83F-445BCEF38815}"/>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60" name="Rectangle 59">
            <a:extLst>
              <a:ext uri="{FF2B5EF4-FFF2-40B4-BE49-F238E27FC236}">
                <a16:creationId xmlns:a16="http://schemas.microsoft.com/office/drawing/2014/main" id="{563A8A38-64C5-6344-8027-F32548DC479A}"/>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61" name="Rectangle 60">
            <a:extLst>
              <a:ext uri="{FF2B5EF4-FFF2-40B4-BE49-F238E27FC236}">
                <a16:creationId xmlns:a16="http://schemas.microsoft.com/office/drawing/2014/main" id="{2D999511-AD0F-774E-8B00-9CBC0911BB90}"/>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62" name="Rectangle 61">
            <a:extLst>
              <a:ext uri="{FF2B5EF4-FFF2-40B4-BE49-F238E27FC236}">
                <a16:creationId xmlns:a16="http://schemas.microsoft.com/office/drawing/2014/main" id="{43520164-628F-F54A-9B2D-D0767FFE8C16}"/>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 name="Rectangle 62">
            <a:extLst>
              <a:ext uri="{FF2B5EF4-FFF2-40B4-BE49-F238E27FC236}">
                <a16:creationId xmlns:a16="http://schemas.microsoft.com/office/drawing/2014/main" id="{30E2FC81-0386-2645-A256-400EE22C38B0}"/>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 name="Rectangle 63">
            <a:extLst>
              <a:ext uri="{FF2B5EF4-FFF2-40B4-BE49-F238E27FC236}">
                <a16:creationId xmlns:a16="http://schemas.microsoft.com/office/drawing/2014/main" id="{67033A30-6813-4B46-919D-F780CD6488A0}"/>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 name="TextBox 64">
            <a:extLst>
              <a:ext uri="{FF2B5EF4-FFF2-40B4-BE49-F238E27FC236}">
                <a16:creationId xmlns:a16="http://schemas.microsoft.com/office/drawing/2014/main" id="{FD0B8F75-A958-974F-845A-BBF935BF0498}"/>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66" name="TextBox 65">
            <a:extLst>
              <a:ext uri="{FF2B5EF4-FFF2-40B4-BE49-F238E27FC236}">
                <a16:creationId xmlns:a16="http://schemas.microsoft.com/office/drawing/2014/main" id="{304CFA31-0094-2B4B-BB20-B40A03BAF2CB}"/>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67" name="TextBox 66">
            <a:extLst>
              <a:ext uri="{FF2B5EF4-FFF2-40B4-BE49-F238E27FC236}">
                <a16:creationId xmlns:a16="http://schemas.microsoft.com/office/drawing/2014/main" id="{04126FCB-5039-5247-9F5D-7A3D04E0188D}"/>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68" name="TextBox 67">
            <a:extLst>
              <a:ext uri="{FF2B5EF4-FFF2-40B4-BE49-F238E27FC236}">
                <a16:creationId xmlns:a16="http://schemas.microsoft.com/office/drawing/2014/main" id="{423D8514-9B0F-BC4C-8F90-7264FFA1CBE3}"/>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69" name="TextBox 68">
            <a:extLst>
              <a:ext uri="{FF2B5EF4-FFF2-40B4-BE49-F238E27FC236}">
                <a16:creationId xmlns:a16="http://schemas.microsoft.com/office/drawing/2014/main" id="{6FEB9DA7-94D2-F046-9466-8F9F233A4752}"/>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70" name="Straight Arrow Connector 69">
            <a:extLst>
              <a:ext uri="{FF2B5EF4-FFF2-40B4-BE49-F238E27FC236}">
                <a16:creationId xmlns:a16="http://schemas.microsoft.com/office/drawing/2014/main" id="{A252BC89-35B7-C64E-A551-A572D5226938}"/>
              </a:ext>
            </a:extLst>
          </p:cNvPr>
          <p:cNvCxnSpPr>
            <a:cxnSpLocks/>
            <a:stCxn id="60" idx="3"/>
            <a:endCxn id="61"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71" name="Straight Arrow Connector 70">
            <a:extLst>
              <a:ext uri="{FF2B5EF4-FFF2-40B4-BE49-F238E27FC236}">
                <a16:creationId xmlns:a16="http://schemas.microsoft.com/office/drawing/2014/main" id="{A8A304E6-AC7A-7D49-812B-E3D9537B5E3D}"/>
              </a:ext>
            </a:extLst>
          </p:cNvPr>
          <p:cNvCxnSpPr>
            <a:cxnSpLocks/>
            <a:stCxn id="61" idx="3"/>
            <a:endCxn id="62"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72" name="Straight Arrow Connector 71">
            <a:extLst>
              <a:ext uri="{FF2B5EF4-FFF2-40B4-BE49-F238E27FC236}">
                <a16:creationId xmlns:a16="http://schemas.microsoft.com/office/drawing/2014/main" id="{05FFCE6B-8778-234B-8B3D-6B63C53B148A}"/>
              </a:ext>
            </a:extLst>
          </p:cNvPr>
          <p:cNvCxnSpPr>
            <a:cxnSpLocks/>
            <a:stCxn id="62" idx="3"/>
            <a:endCxn id="63"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73" name="Straight Arrow Connector 72">
            <a:extLst>
              <a:ext uri="{FF2B5EF4-FFF2-40B4-BE49-F238E27FC236}">
                <a16:creationId xmlns:a16="http://schemas.microsoft.com/office/drawing/2014/main" id="{D186B0D9-5A91-5649-884D-D16BD8E9E285}"/>
              </a:ext>
            </a:extLst>
          </p:cNvPr>
          <p:cNvCxnSpPr>
            <a:cxnSpLocks/>
            <a:stCxn id="63" idx="3"/>
            <a:endCxn id="64"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74" name="Straight Arrow Connector 73">
            <a:extLst>
              <a:ext uri="{FF2B5EF4-FFF2-40B4-BE49-F238E27FC236}">
                <a16:creationId xmlns:a16="http://schemas.microsoft.com/office/drawing/2014/main" id="{48F173A0-08B7-9142-882E-7643133B3E88}"/>
              </a:ext>
            </a:extLst>
          </p:cNvPr>
          <p:cNvCxnSpPr>
            <a:cxnSpLocks/>
            <a:stCxn id="64" idx="3"/>
          </p:cNvCxnSpPr>
          <p:nvPr/>
        </p:nvCxnSpPr>
        <p:spPr>
          <a:xfrm flipV="1">
            <a:off x="7725733" y="2590231"/>
            <a:ext cx="406422" cy="545459"/>
          </a:xfrm>
          <a:prstGeom prst="straightConnector1">
            <a:avLst/>
          </a:prstGeom>
          <a:noFill/>
          <a:ln w="19050" cap="flat" cmpd="sng" algn="ctr">
            <a:solidFill>
              <a:srgbClr val="FFFFFF"/>
            </a:solidFill>
            <a:prstDash val="solid"/>
            <a:tailEnd type="arrow" w="med" len="sm"/>
          </a:ln>
          <a:effectLst/>
        </p:spPr>
      </p:cxnSp>
      <p:sp>
        <p:nvSpPr>
          <p:cNvPr id="75" name="TextBox 74">
            <a:extLst>
              <a:ext uri="{FF2B5EF4-FFF2-40B4-BE49-F238E27FC236}">
                <a16:creationId xmlns:a16="http://schemas.microsoft.com/office/drawing/2014/main" id="{8D9B7CF0-E702-4441-B921-0938C565E73C}"/>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76" name="TextBox 75">
            <a:extLst>
              <a:ext uri="{FF2B5EF4-FFF2-40B4-BE49-F238E27FC236}">
                <a16:creationId xmlns:a16="http://schemas.microsoft.com/office/drawing/2014/main" id="{F73AB695-4B18-7949-BE9A-D802E43E33A3}"/>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77" name="TextBox 76">
            <a:extLst>
              <a:ext uri="{FF2B5EF4-FFF2-40B4-BE49-F238E27FC236}">
                <a16:creationId xmlns:a16="http://schemas.microsoft.com/office/drawing/2014/main" id="{0D1B95F5-B4C0-FD48-94E5-03AF924F7606}"/>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78" name="TextBox 77">
            <a:extLst>
              <a:ext uri="{FF2B5EF4-FFF2-40B4-BE49-F238E27FC236}">
                <a16:creationId xmlns:a16="http://schemas.microsoft.com/office/drawing/2014/main" id="{A3955C3A-F797-CF47-937C-2CEF07FB2E6B}"/>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79" name="TextBox 78">
            <a:extLst>
              <a:ext uri="{FF2B5EF4-FFF2-40B4-BE49-F238E27FC236}">
                <a16:creationId xmlns:a16="http://schemas.microsoft.com/office/drawing/2014/main" id="{11889810-301F-5541-BC03-F0B5A299ED29}"/>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80" name="TextBox 79">
            <a:extLst>
              <a:ext uri="{FF2B5EF4-FFF2-40B4-BE49-F238E27FC236}">
                <a16:creationId xmlns:a16="http://schemas.microsoft.com/office/drawing/2014/main" id="{11499071-26DD-A545-B42E-7C6D18C1C907}"/>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81" name="TextBox 80">
            <a:extLst>
              <a:ext uri="{FF2B5EF4-FFF2-40B4-BE49-F238E27FC236}">
                <a16:creationId xmlns:a16="http://schemas.microsoft.com/office/drawing/2014/main" id="{35E0E6A4-FEAD-4747-8A1C-D11581A2284B}"/>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82" name="Elbow Connector 81">
            <a:extLst>
              <a:ext uri="{FF2B5EF4-FFF2-40B4-BE49-F238E27FC236}">
                <a16:creationId xmlns:a16="http://schemas.microsoft.com/office/drawing/2014/main" id="{F28C3223-45EB-F24C-AAAE-0CC54DCC2DBF}"/>
              </a:ext>
            </a:extLst>
          </p:cNvPr>
          <p:cNvCxnSpPr>
            <a:cxnSpLocks/>
            <a:endCxn id="75"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83" name="Elbow Connector 82">
            <a:extLst>
              <a:ext uri="{FF2B5EF4-FFF2-40B4-BE49-F238E27FC236}">
                <a16:creationId xmlns:a16="http://schemas.microsoft.com/office/drawing/2014/main" id="{9AC8D71B-FA60-C445-A5E7-63D76CE6AA5B}"/>
              </a:ext>
            </a:extLst>
          </p:cNvPr>
          <p:cNvCxnSpPr>
            <a:cxnSpLocks/>
            <a:endCxn id="76"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84" name="Elbow Connector 83">
            <a:extLst>
              <a:ext uri="{FF2B5EF4-FFF2-40B4-BE49-F238E27FC236}">
                <a16:creationId xmlns:a16="http://schemas.microsoft.com/office/drawing/2014/main" id="{D2D47B2C-843B-914B-8605-B3F5F247569A}"/>
              </a:ext>
            </a:extLst>
          </p:cNvPr>
          <p:cNvCxnSpPr>
            <a:cxnSpLocks/>
            <a:endCxn id="77"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85" name="Elbow Connector 84">
            <a:extLst>
              <a:ext uri="{FF2B5EF4-FFF2-40B4-BE49-F238E27FC236}">
                <a16:creationId xmlns:a16="http://schemas.microsoft.com/office/drawing/2014/main" id="{AF0FAD9B-A8AA-3D44-A571-93B136E9E4B3}"/>
              </a:ext>
            </a:extLst>
          </p:cNvPr>
          <p:cNvCxnSpPr>
            <a:cxnSpLocks/>
            <a:endCxn id="81"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86" name="Elbow Connector 85">
            <a:extLst>
              <a:ext uri="{FF2B5EF4-FFF2-40B4-BE49-F238E27FC236}">
                <a16:creationId xmlns:a16="http://schemas.microsoft.com/office/drawing/2014/main" id="{6549FCBC-39CD-6E4B-A2B3-CCB3B131B9B2}"/>
              </a:ext>
            </a:extLst>
          </p:cNvPr>
          <p:cNvCxnSpPr>
            <a:cxnSpLocks/>
            <a:endCxn id="78"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87" name="Elbow Connector 86">
            <a:extLst>
              <a:ext uri="{FF2B5EF4-FFF2-40B4-BE49-F238E27FC236}">
                <a16:creationId xmlns:a16="http://schemas.microsoft.com/office/drawing/2014/main" id="{486D122D-9D11-6849-8E8B-A822A2DF4CA0}"/>
              </a:ext>
            </a:extLst>
          </p:cNvPr>
          <p:cNvCxnSpPr>
            <a:cxnSpLocks/>
            <a:endCxn id="79"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88" name="Elbow Connector 87">
            <a:extLst>
              <a:ext uri="{FF2B5EF4-FFF2-40B4-BE49-F238E27FC236}">
                <a16:creationId xmlns:a16="http://schemas.microsoft.com/office/drawing/2014/main" id="{CFD0D845-5146-0E42-BC99-0DA22FFB82E7}"/>
              </a:ext>
            </a:extLst>
          </p:cNvPr>
          <p:cNvCxnSpPr>
            <a:cxnSpLocks/>
            <a:endCxn id="80"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89" name="Rectangle 88">
            <a:extLst>
              <a:ext uri="{FF2B5EF4-FFF2-40B4-BE49-F238E27FC236}">
                <a16:creationId xmlns:a16="http://schemas.microsoft.com/office/drawing/2014/main" id="{2C2E9DD2-EF00-6B4C-BC7B-E533FCC08E14}"/>
              </a:ext>
            </a:extLst>
          </p:cNvPr>
          <p:cNvSpPr/>
          <p:nvPr/>
        </p:nvSpPr>
        <p:spPr>
          <a:xfrm>
            <a:off x="7956330" y="2152708"/>
            <a:ext cx="1491842"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90" name="TextBox 89">
            <a:extLst>
              <a:ext uri="{FF2B5EF4-FFF2-40B4-BE49-F238E27FC236}">
                <a16:creationId xmlns:a16="http://schemas.microsoft.com/office/drawing/2014/main" id="{404A349D-BACD-6348-9044-7D48DFBCD504}"/>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91" name="TextBox 90">
            <a:extLst>
              <a:ext uri="{FF2B5EF4-FFF2-40B4-BE49-F238E27FC236}">
                <a16:creationId xmlns:a16="http://schemas.microsoft.com/office/drawing/2014/main" id="{3112C73D-248A-DD44-80FB-55C132ADE669}"/>
              </a:ext>
            </a:extLst>
          </p:cNvPr>
          <p:cNvSpPr txBox="1"/>
          <p:nvPr/>
        </p:nvSpPr>
        <p:spPr>
          <a:xfrm>
            <a:off x="8060211"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92" name="Rectangle 91">
            <a:extLst>
              <a:ext uri="{FF2B5EF4-FFF2-40B4-BE49-F238E27FC236}">
                <a16:creationId xmlns:a16="http://schemas.microsoft.com/office/drawing/2014/main" id="{674624FC-F61B-4F49-B38B-DDB5A388AF6A}"/>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 name="Rectangle 92">
            <a:extLst>
              <a:ext uri="{FF2B5EF4-FFF2-40B4-BE49-F238E27FC236}">
                <a16:creationId xmlns:a16="http://schemas.microsoft.com/office/drawing/2014/main" id="{DC6D97E8-5443-4D4C-8325-57E3E43DCFE4}"/>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 name="Rectangle 93">
            <a:extLst>
              <a:ext uri="{FF2B5EF4-FFF2-40B4-BE49-F238E27FC236}">
                <a16:creationId xmlns:a16="http://schemas.microsoft.com/office/drawing/2014/main" id="{B33B7B69-B7AD-8441-920B-E61E404A3B4F}"/>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 name="Rectangle 94">
            <a:extLst>
              <a:ext uri="{FF2B5EF4-FFF2-40B4-BE49-F238E27FC236}">
                <a16:creationId xmlns:a16="http://schemas.microsoft.com/office/drawing/2014/main" id="{6D3EE00C-19A6-C843-8A42-1112D347D38B}"/>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 name="Rectangle 95">
            <a:extLst>
              <a:ext uri="{FF2B5EF4-FFF2-40B4-BE49-F238E27FC236}">
                <a16:creationId xmlns:a16="http://schemas.microsoft.com/office/drawing/2014/main" id="{757A1EEC-2459-9341-B133-28742014840B}"/>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 name="Rectangle 96">
            <a:extLst>
              <a:ext uri="{FF2B5EF4-FFF2-40B4-BE49-F238E27FC236}">
                <a16:creationId xmlns:a16="http://schemas.microsoft.com/office/drawing/2014/main" id="{FC7DD1B9-21E9-874E-AFF6-7C53906F0234}"/>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 name="Rectangle 97">
            <a:extLst>
              <a:ext uri="{FF2B5EF4-FFF2-40B4-BE49-F238E27FC236}">
                <a16:creationId xmlns:a16="http://schemas.microsoft.com/office/drawing/2014/main" id="{3339AF0E-C596-9442-AA96-8E2B468B9A92}"/>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 name="Rectangle 98">
            <a:extLst>
              <a:ext uri="{FF2B5EF4-FFF2-40B4-BE49-F238E27FC236}">
                <a16:creationId xmlns:a16="http://schemas.microsoft.com/office/drawing/2014/main" id="{E2B7AA44-37C8-8E42-84DB-F099A1D337DD}"/>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 name="Rectangle 99">
            <a:extLst>
              <a:ext uri="{FF2B5EF4-FFF2-40B4-BE49-F238E27FC236}">
                <a16:creationId xmlns:a16="http://schemas.microsoft.com/office/drawing/2014/main" id="{3E7130D5-AED5-CB49-94D9-47F9EF7610D8}"/>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 name="Rectangle 100">
            <a:extLst>
              <a:ext uri="{FF2B5EF4-FFF2-40B4-BE49-F238E27FC236}">
                <a16:creationId xmlns:a16="http://schemas.microsoft.com/office/drawing/2014/main" id="{62BE50BC-C0EE-DD47-8BC0-3E7BBC5E5E03}"/>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 name="Rectangle 101">
            <a:extLst>
              <a:ext uri="{FF2B5EF4-FFF2-40B4-BE49-F238E27FC236}">
                <a16:creationId xmlns:a16="http://schemas.microsoft.com/office/drawing/2014/main" id="{93417073-7EAC-474B-A845-482EB8F58C17}"/>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 name="Rectangle 102">
            <a:extLst>
              <a:ext uri="{FF2B5EF4-FFF2-40B4-BE49-F238E27FC236}">
                <a16:creationId xmlns:a16="http://schemas.microsoft.com/office/drawing/2014/main" id="{A0E108E5-C319-B24B-B5D0-EFFCD6DDC90F}"/>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 name="Rectangle 103">
            <a:extLst>
              <a:ext uri="{FF2B5EF4-FFF2-40B4-BE49-F238E27FC236}">
                <a16:creationId xmlns:a16="http://schemas.microsoft.com/office/drawing/2014/main" id="{8643F288-5197-DF45-B38D-3EE5FDD69A84}"/>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 name="Rectangle 104">
            <a:extLst>
              <a:ext uri="{FF2B5EF4-FFF2-40B4-BE49-F238E27FC236}">
                <a16:creationId xmlns:a16="http://schemas.microsoft.com/office/drawing/2014/main" id="{F595BC53-4EC9-EE45-BFEB-020B36B91693}"/>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 name="Rectangle 105">
            <a:extLst>
              <a:ext uri="{FF2B5EF4-FFF2-40B4-BE49-F238E27FC236}">
                <a16:creationId xmlns:a16="http://schemas.microsoft.com/office/drawing/2014/main" id="{9B6C40AA-8A01-5449-91E9-9DA0A992B972}"/>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7" name="Rectangle 106">
            <a:extLst>
              <a:ext uri="{FF2B5EF4-FFF2-40B4-BE49-F238E27FC236}">
                <a16:creationId xmlns:a16="http://schemas.microsoft.com/office/drawing/2014/main" id="{CE01BBDF-6A7F-444D-98AD-0002F16EC0F5}"/>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8" name="Rectangle 107">
            <a:extLst>
              <a:ext uri="{FF2B5EF4-FFF2-40B4-BE49-F238E27FC236}">
                <a16:creationId xmlns:a16="http://schemas.microsoft.com/office/drawing/2014/main" id="{2232C213-BC58-9E4C-A448-6C02A2FBADED}"/>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9" name="Rectangle 108">
            <a:extLst>
              <a:ext uri="{FF2B5EF4-FFF2-40B4-BE49-F238E27FC236}">
                <a16:creationId xmlns:a16="http://schemas.microsoft.com/office/drawing/2014/main" id="{702F18E5-CDB4-3944-837C-26EFAFD53740}"/>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0" name="Rectangle 109">
            <a:extLst>
              <a:ext uri="{FF2B5EF4-FFF2-40B4-BE49-F238E27FC236}">
                <a16:creationId xmlns:a16="http://schemas.microsoft.com/office/drawing/2014/main" id="{89C0A27C-C90F-CA4B-92E8-B2028025820B}"/>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1" name="Rectangle 110">
            <a:extLst>
              <a:ext uri="{FF2B5EF4-FFF2-40B4-BE49-F238E27FC236}">
                <a16:creationId xmlns:a16="http://schemas.microsoft.com/office/drawing/2014/main" id="{3CD1B3BB-9F39-A04B-BB59-BE81597217B8}"/>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2" name="Rectangle 111">
            <a:extLst>
              <a:ext uri="{FF2B5EF4-FFF2-40B4-BE49-F238E27FC236}">
                <a16:creationId xmlns:a16="http://schemas.microsoft.com/office/drawing/2014/main" id="{0354947C-070F-DD48-A9BF-B069173B7818}"/>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3" name="Rectangle 112">
            <a:extLst>
              <a:ext uri="{FF2B5EF4-FFF2-40B4-BE49-F238E27FC236}">
                <a16:creationId xmlns:a16="http://schemas.microsoft.com/office/drawing/2014/main" id="{1D8404F9-E66E-3647-8056-4B7BB8BC5D24}"/>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Tree>
    <p:extLst>
      <p:ext uri="{BB962C8B-B14F-4D97-AF65-F5344CB8AC3E}">
        <p14:creationId xmlns:p14="http://schemas.microsoft.com/office/powerpoint/2010/main" val="9902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250"/>
                                        <p:tgtEl>
                                          <p:spTgt spid="9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250"/>
                                        <p:tgtEl>
                                          <p:spTgt spid="9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250"/>
                                        <p:tgtEl>
                                          <p:spTgt spid="96"/>
                                        </p:tgtEl>
                                      </p:cBhvr>
                                    </p:animEffect>
                                  </p:childTnLst>
                                </p:cTn>
                              </p:par>
                            </p:childTnLst>
                          </p:cTn>
                        </p:par>
                        <p:par>
                          <p:cTn id="21" fill="hold">
                            <p:stCondLst>
                              <p:cond delay="750"/>
                            </p:stCondLst>
                            <p:childTnLst>
                              <p:par>
                                <p:cTn id="22" presetID="10" presetClass="entr" presetSubtype="0" fill="hold" grpId="0"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250"/>
                                        <p:tgtEl>
                                          <p:spTgt spid="9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250"/>
                                        <p:tgtEl>
                                          <p:spTgt spid="98"/>
                                        </p:tgtEl>
                                      </p:cBhvr>
                                    </p:animEffect>
                                  </p:childTnLst>
                                </p:cTn>
                              </p:par>
                            </p:childTnLst>
                          </p:cTn>
                        </p:par>
                        <p:par>
                          <p:cTn id="29" fill="hold">
                            <p:stCondLst>
                              <p:cond delay="1250"/>
                            </p:stCondLst>
                            <p:childTnLst>
                              <p:par>
                                <p:cTn id="30" presetID="10" presetClass="entr" presetSubtype="0" fill="hold" grpId="0" nodeType="after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250"/>
                                        <p:tgtEl>
                                          <p:spTgt spid="99"/>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250"/>
                                        <p:tgtEl>
                                          <p:spTgt spid="100"/>
                                        </p:tgtEl>
                                      </p:cBhvr>
                                    </p:animEffect>
                                  </p:childTnLst>
                                </p:cTn>
                              </p:par>
                            </p:childTnLst>
                          </p:cTn>
                        </p:par>
                        <p:par>
                          <p:cTn id="37" fill="hold">
                            <p:stCondLst>
                              <p:cond delay="1750"/>
                            </p:stCondLst>
                            <p:childTnLst>
                              <p:par>
                                <p:cTn id="38" presetID="10" presetClass="entr" presetSubtype="0" fill="hold" grpId="0"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250"/>
                                        <p:tgtEl>
                                          <p:spTgt spid="101"/>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fade">
                                      <p:cBhvr>
                                        <p:cTn id="44" dur="250"/>
                                        <p:tgtEl>
                                          <p:spTgt spid="102"/>
                                        </p:tgtEl>
                                      </p:cBhvr>
                                    </p:animEffect>
                                  </p:childTnLst>
                                </p:cTn>
                              </p:par>
                            </p:childTnLst>
                          </p:cTn>
                        </p:par>
                        <p:par>
                          <p:cTn id="45" fill="hold">
                            <p:stCondLst>
                              <p:cond delay="2250"/>
                            </p:stCondLst>
                            <p:childTnLst>
                              <p:par>
                                <p:cTn id="46" presetID="10" presetClass="entr" presetSubtype="0" fill="hold" grpId="0" nodeType="after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250"/>
                                        <p:tgtEl>
                                          <p:spTgt spid="103"/>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250"/>
                                        <p:tgtEl>
                                          <p:spTgt spid="104"/>
                                        </p:tgtEl>
                                      </p:cBhvr>
                                    </p:animEffect>
                                  </p:childTnLst>
                                </p:cTn>
                              </p:par>
                            </p:childTnLst>
                          </p:cTn>
                        </p:par>
                        <p:par>
                          <p:cTn id="53" fill="hold">
                            <p:stCondLst>
                              <p:cond delay="2750"/>
                            </p:stCondLst>
                            <p:childTnLst>
                              <p:par>
                                <p:cTn id="54" presetID="10" presetClass="entr" presetSubtype="0" fill="hold" grpId="0" nodeType="after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250"/>
                                        <p:tgtEl>
                                          <p:spTgt spid="105"/>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fade">
                                      <p:cBhvr>
                                        <p:cTn id="60" dur="250"/>
                                        <p:tgtEl>
                                          <p:spTgt spid="106"/>
                                        </p:tgtEl>
                                      </p:cBhvr>
                                    </p:animEffect>
                                  </p:childTnLst>
                                </p:cTn>
                              </p:par>
                            </p:childTnLst>
                          </p:cTn>
                        </p:par>
                        <p:par>
                          <p:cTn id="61" fill="hold">
                            <p:stCondLst>
                              <p:cond delay="3250"/>
                            </p:stCondLst>
                            <p:childTnLst>
                              <p:par>
                                <p:cTn id="62" presetID="10" presetClass="entr" presetSubtype="0" fill="hold" grpId="0" nodeType="after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250"/>
                                        <p:tgtEl>
                                          <p:spTgt spid="107"/>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108"/>
                                        </p:tgtEl>
                                        <p:attrNameLst>
                                          <p:attrName>style.visibility</p:attrName>
                                        </p:attrNameLst>
                                      </p:cBhvr>
                                      <p:to>
                                        <p:strVal val="visible"/>
                                      </p:to>
                                    </p:set>
                                    <p:animEffect transition="in" filter="fade">
                                      <p:cBhvr>
                                        <p:cTn id="68" dur="250"/>
                                        <p:tgtEl>
                                          <p:spTgt spid="108"/>
                                        </p:tgtEl>
                                      </p:cBhvr>
                                    </p:animEffect>
                                  </p:childTnLst>
                                </p:cTn>
                              </p:par>
                            </p:childTnLst>
                          </p:cTn>
                        </p:par>
                        <p:par>
                          <p:cTn id="69" fill="hold">
                            <p:stCondLst>
                              <p:cond delay="3750"/>
                            </p:stCondLst>
                            <p:childTnLst>
                              <p:par>
                                <p:cTn id="70" presetID="10" presetClass="entr" presetSubtype="0" fill="hold" grpId="0" nodeType="after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250"/>
                                        <p:tgtEl>
                                          <p:spTgt spid="109"/>
                                        </p:tgtEl>
                                      </p:cBhvr>
                                    </p:animEffec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250"/>
                                        <p:tgtEl>
                                          <p:spTgt spid="110"/>
                                        </p:tgtEl>
                                      </p:cBhvr>
                                    </p:animEffect>
                                  </p:childTnLst>
                                </p:cTn>
                              </p:par>
                            </p:childTnLst>
                          </p:cTn>
                        </p:par>
                        <p:par>
                          <p:cTn id="77" fill="hold">
                            <p:stCondLst>
                              <p:cond delay="4250"/>
                            </p:stCondLst>
                            <p:childTnLst>
                              <p:par>
                                <p:cTn id="78" presetID="10" presetClass="entr" presetSubtype="0" fill="hold" grpId="0" nodeType="after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fade">
                                      <p:cBhvr>
                                        <p:cTn id="80" dur="250"/>
                                        <p:tgtEl>
                                          <p:spTgt spid="111"/>
                                        </p:tgtEl>
                                      </p:cBhvr>
                                    </p:animEffect>
                                  </p:childTnLst>
                                </p:cTn>
                              </p:par>
                            </p:childTnLst>
                          </p:cTn>
                        </p:par>
                        <p:par>
                          <p:cTn id="81" fill="hold">
                            <p:stCondLst>
                              <p:cond delay="4500"/>
                            </p:stCondLst>
                            <p:childTnLst>
                              <p:par>
                                <p:cTn id="82" presetID="10" presetClass="entr" presetSubtype="0" fill="hold" grpId="0" nodeType="after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250"/>
                                        <p:tgtEl>
                                          <p:spTgt spid="112"/>
                                        </p:tgtEl>
                                      </p:cBhvr>
                                    </p:animEffect>
                                  </p:childTnLst>
                                </p:cTn>
                              </p:par>
                            </p:childTnLst>
                          </p:cTn>
                        </p:par>
                        <p:par>
                          <p:cTn id="85" fill="hold">
                            <p:stCondLst>
                              <p:cond delay="4750"/>
                            </p:stCondLst>
                            <p:childTnLst>
                              <p:par>
                                <p:cTn id="86" presetID="10" presetClass="entr" presetSubtype="0" fill="hold" grpId="0" nodeType="after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2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81" name="Rectangle 80">
            <a:extLst>
              <a:ext uri="{FF2B5EF4-FFF2-40B4-BE49-F238E27FC236}">
                <a16:creationId xmlns:a16="http://schemas.microsoft.com/office/drawing/2014/main" id="{480AEA5F-23F3-0248-A3BE-B15D567DCBA3}"/>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82" name="Rectangle 81">
            <a:extLst>
              <a:ext uri="{FF2B5EF4-FFF2-40B4-BE49-F238E27FC236}">
                <a16:creationId xmlns:a16="http://schemas.microsoft.com/office/drawing/2014/main" id="{6E4C11E9-5596-E947-AB02-B1BC490532FA}"/>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83" name="Rectangle 82">
            <a:extLst>
              <a:ext uri="{FF2B5EF4-FFF2-40B4-BE49-F238E27FC236}">
                <a16:creationId xmlns:a16="http://schemas.microsoft.com/office/drawing/2014/main" id="{B3B3756B-877B-EB44-963A-D6BABC603707}"/>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84" name="Rectangle 83">
            <a:extLst>
              <a:ext uri="{FF2B5EF4-FFF2-40B4-BE49-F238E27FC236}">
                <a16:creationId xmlns:a16="http://schemas.microsoft.com/office/drawing/2014/main" id="{D2EC7715-BA20-7846-8EB6-D702424AB2BB}"/>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 name="Rectangle 84">
            <a:extLst>
              <a:ext uri="{FF2B5EF4-FFF2-40B4-BE49-F238E27FC236}">
                <a16:creationId xmlns:a16="http://schemas.microsoft.com/office/drawing/2014/main" id="{50C7C246-739A-9646-A90B-983961719C7D}"/>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 name="Rectangle 85">
            <a:extLst>
              <a:ext uri="{FF2B5EF4-FFF2-40B4-BE49-F238E27FC236}">
                <a16:creationId xmlns:a16="http://schemas.microsoft.com/office/drawing/2014/main" id="{4ACC8F9B-C115-6948-9959-6E2D957C80B2}"/>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 name="TextBox 86">
            <a:extLst>
              <a:ext uri="{FF2B5EF4-FFF2-40B4-BE49-F238E27FC236}">
                <a16:creationId xmlns:a16="http://schemas.microsoft.com/office/drawing/2014/main" id="{5F3FBB6F-D821-3A42-89A5-C1415084D2CB}"/>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88" name="TextBox 87">
            <a:extLst>
              <a:ext uri="{FF2B5EF4-FFF2-40B4-BE49-F238E27FC236}">
                <a16:creationId xmlns:a16="http://schemas.microsoft.com/office/drawing/2014/main" id="{D13B47DD-34CC-234C-8C03-CF6E3DCAFE79}"/>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89" name="TextBox 88">
            <a:extLst>
              <a:ext uri="{FF2B5EF4-FFF2-40B4-BE49-F238E27FC236}">
                <a16:creationId xmlns:a16="http://schemas.microsoft.com/office/drawing/2014/main" id="{1DFAF22B-7D0A-4345-BAE5-512157400AA8}"/>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90" name="TextBox 89">
            <a:extLst>
              <a:ext uri="{FF2B5EF4-FFF2-40B4-BE49-F238E27FC236}">
                <a16:creationId xmlns:a16="http://schemas.microsoft.com/office/drawing/2014/main" id="{89D9C81C-7ACB-DA47-8529-4BA37DAD0B6F}"/>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91" name="TextBox 90">
            <a:extLst>
              <a:ext uri="{FF2B5EF4-FFF2-40B4-BE49-F238E27FC236}">
                <a16:creationId xmlns:a16="http://schemas.microsoft.com/office/drawing/2014/main" id="{24914722-CE18-334A-A9B0-1DE5A4A8F739}"/>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92" name="Straight Arrow Connector 91">
            <a:extLst>
              <a:ext uri="{FF2B5EF4-FFF2-40B4-BE49-F238E27FC236}">
                <a16:creationId xmlns:a16="http://schemas.microsoft.com/office/drawing/2014/main" id="{FE20BFDF-0A6D-3B41-BDC9-3F2515C107C4}"/>
              </a:ext>
            </a:extLst>
          </p:cNvPr>
          <p:cNvCxnSpPr>
            <a:cxnSpLocks/>
            <a:stCxn id="82" idx="3"/>
            <a:endCxn id="83"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93" name="Straight Arrow Connector 92">
            <a:extLst>
              <a:ext uri="{FF2B5EF4-FFF2-40B4-BE49-F238E27FC236}">
                <a16:creationId xmlns:a16="http://schemas.microsoft.com/office/drawing/2014/main" id="{04AE0507-8A7B-5A4A-A2D7-40642AC82C89}"/>
              </a:ext>
            </a:extLst>
          </p:cNvPr>
          <p:cNvCxnSpPr>
            <a:cxnSpLocks/>
            <a:stCxn id="83" idx="3"/>
            <a:endCxn id="84"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94" name="Straight Arrow Connector 93">
            <a:extLst>
              <a:ext uri="{FF2B5EF4-FFF2-40B4-BE49-F238E27FC236}">
                <a16:creationId xmlns:a16="http://schemas.microsoft.com/office/drawing/2014/main" id="{C16B7CCF-6CD3-9544-9ABA-59EAE7E4338C}"/>
              </a:ext>
            </a:extLst>
          </p:cNvPr>
          <p:cNvCxnSpPr>
            <a:cxnSpLocks/>
            <a:stCxn id="84" idx="3"/>
            <a:endCxn id="85"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95" name="Straight Arrow Connector 94">
            <a:extLst>
              <a:ext uri="{FF2B5EF4-FFF2-40B4-BE49-F238E27FC236}">
                <a16:creationId xmlns:a16="http://schemas.microsoft.com/office/drawing/2014/main" id="{789BF565-2237-6445-AE21-B9AFB261797D}"/>
              </a:ext>
            </a:extLst>
          </p:cNvPr>
          <p:cNvCxnSpPr>
            <a:cxnSpLocks/>
            <a:stCxn id="85" idx="3"/>
            <a:endCxn id="86"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96" name="Straight Arrow Connector 95">
            <a:extLst>
              <a:ext uri="{FF2B5EF4-FFF2-40B4-BE49-F238E27FC236}">
                <a16:creationId xmlns:a16="http://schemas.microsoft.com/office/drawing/2014/main" id="{5D684EF0-91B4-AC44-B56B-D4B854A1B16E}"/>
              </a:ext>
            </a:extLst>
          </p:cNvPr>
          <p:cNvCxnSpPr>
            <a:cxnSpLocks/>
            <a:stCxn id="86" idx="3"/>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97" name="TextBox 96">
            <a:extLst>
              <a:ext uri="{FF2B5EF4-FFF2-40B4-BE49-F238E27FC236}">
                <a16:creationId xmlns:a16="http://schemas.microsoft.com/office/drawing/2014/main" id="{AD0C0794-B87E-2C4E-A92A-20249D38EADE}"/>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98" name="TextBox 97">
            <a:extLst>
              <a:ext uri="{FF2B5EF4-FFF2-40B4-BE49-F238E27FC236}">
                <a16:creationId xmlns:a16="http://schemas.microsoft.com/office/drawing/2014/main" id="{CA993706-944F-4A47-BBE2-7AF6EBBB90F0}"/>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99" name="TextBox 98">
            <a:extLst>
              <a:ext uri="{FF2B5EF4-FFF2-40B4-BE49-F238E27FC236}">
                <a16:creationId xmlns:a16="http://schemas.microsoft.com/office/drawing/2014/main" id="{F4E8D6D5-CF6F-0948-BDEA-2BEFAFA07E2D}"/>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100" name="TextBox 99">
            <a:extLst>
              <a:ext uri="{FF2B5EF4-FFF2-40B4-BE49-F238E27FC236}">
                <a16:creationId xmlns:a16="http://schemas.microsoft.com/office/drawing/2014/main" id="{2D52C81B-00B1-634D-A7C1-B8B5C843DCBD}"/>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101" name="TextBox 100">
            <a:extLst>
              <a:ext uri="{FF2B5EF4-FFF2-40B4-BE49-F238E27FC236}">
                <a16:creationId xmlns:a16="http://schemas.microsoft.com/office/drawing/2014/main" id="{5C6CC8A0-D7D2-2A42-B49B-6C19AE9EC1F0}"/>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102" name="TextBox 101">
            <a:extLst>
              <a:ext uri="{FF2B5EF4-FFF2-40B4-BE49-F238E27FC236}">
                <a16:creationId xmlns:a16="http://schemas.microsoft.com/office/drawing/2014/main" id="{6AC767D6-7AA2-EC48-B657-CB55931ECE16}"/>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103" name="TextBox 102">
            <a:extLst>
              <a:ext uri="{FF2B5EF4-FFF2-40B4-BE49-F238E27FC236}">
                <a16:creationId xmlns:a16="http://schemas.microsoft.com/office/drawing/2014/main" id="{46379EBF-082B-0D41-B82B-61BC199A592E}"/>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104" name="Elbow Connector 103">
            <a:extLst>
              <a:ext uri="{FF2B5EF4-FFF2-40B4-BE49-F238E27FC236}">
                <a16:creationId xmlns:a16="http://schemas.microsoft.com/office/drawing/2014/main" id="{4D7A9B80-1D37-7D4A-B25C-4DC914813B5D}"/>
              </a:ext>
            </a:extLst>
          </p:cNvPr>
          <p:cNvCxnSpPr>
            <a:cxnSpLocks/>
            <a:endCxn id="97"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105" name="Elbow Connector 104">
            <a:extLst>
              <a:ext uri="{FF2B5EF4-FFF2-40B4-BE49-F238E27FC236}">
                <a16:creationId xmlns:a16="http://schemas.microsoft.com/office/drawing/2014/main" id="{1E9D8FC0-4BD3-924A-9714-2011AC1D242D}"/>
              </a:ext>
            </a:extLst>
          </p:cNvPr>
          <p:cNvCxnSpPr>
            <a:cxnSpLocks/>
            <a:endCxn id="98"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106" name="Elbow Connector 105">
            <a:extLst>
              <a:ext uri="{FF2B5EF4-FFF2-40B4-BE49-F238E27FC236}">
                <a16:creationId xmlns:a16="http://schemas.microsoft.com/office/drawing/2014/main" id="{07D73EB3-4167-CD4F-B94D-B3AB66952DE6}"/>
              </a:ext>
            </a:extLst>
          </p:cNvPr>
          <p:cNvCxnSpPr>
            <a:cxnSpLocks/>
            <a:endCxn id="99"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107" name="Elbow Connector 106">
            <a:extLst>
              <a:ext uri="{FF2B5EF4-FFF2-40B4-BE49-F238E27FC236}">
                <a16:creationId xmlns:a16="http://schemas.microsoft.com/office/drawing/2014/main" id="{7C358476-A8BD-7A48-A683-4B5940792D9A}"/>
              </a:ext>
            </a:extLst>
          </p:cNvPr>
          <p:cNvCxnSpPr>
            <a:cxnSpLocks/>
            <a:endCxn id="103"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108" name="Elbow Connector 107">
            <a:extLst>
              <a:ext uri="{FF2B5EF4-FFF2-40B4-BE49-F238E27FC236}">
                <a16:creationId xmlns:a16="http://schemas.microsoft.com/office/drawing/2014/main" id="{A8EF9FD5-0639-C544-AB0B-36870F1F0520}"/>
              </a:ext>
            </a:extLst>
          </p:cNvPr>
          <p:cNvCxnSpPr>
            <a:cxnSpLocks/>
            <a:endCxn id="100"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109" name="Elbow Connector 108">
            <a:extLst>
              <a:ext uri="{FF2B5EF4-FFF2-40B4-BE49-F238E27FC236}">
                <a16:creationId xmlns:a16="http://schemas.microsoft.com/office/drawing/2014/main" id="{F8B5EA9F-A453-6B46-97F0-30C9300751D9}"/>
              </a:ext>
            </a:extLst>
          </p:cNvPr>
          <p:cNvCxnSpPr>
            <a:cxnSpLocks/>
            <a:endCxn id="101"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110" name="Elbow Connector 109">
            <a:extLst>
              <a:ext uri="{FF2B5EF4-FFF2-40B4-BE49-F238E27FC236}">
                <a16:creationId xmlns:a16="http://schemas.microsoft.com/office/drawing/2014/main" id="{5F5679FC-01FE-7642-9BEB-EEB49BF1EF70}"/>
              </a:ext>
            </a:extLst>
          </p:cNvPr>
          <p:cNvCxnSpPr>
            <a:cxnSpLocks/>
            <a:endCxn id="102"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111" name="Rectangle 110">
            <a:extLst>
              <a:ext uri="{FF2B5EF4-FFF2-40B4-BE49-F238E27FC236}">
                <a16:creationId xmlns:a16="http://schemas.microsoft.com/office/drawing/2014/main" id="{4237D5B2-F623-BD49-B789-6449CB82B47B}"/>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2" name="Rectangle 111">
            <a:extLst>
              <a:ext uri="{FF2B5EF4-FFF2-40B4-BE49-F238E27FC236}">
                <a16:creationId xmlns:a16="http://schemas.microsoft.com/office/drawing/2014/main" id="{3610C7B9-0CB6-614A-950F-CE2FA6094724}"/>
              </a:ext>
            </a:extLst>
          </p:cNvPr>
          <p:cNvSpPr/>
          <p:nvPr/>
        </p:nvSpPr>
        <p:spPr>
          <a:xfrm>
            <a:off x="7956330" y="2152708"/>
            <a:ext cx="1491842"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113" name="Rectangle 112">
            <a:extLst>
              <a:ext uri="{FF2B5EF4-FFF2-40B4-BE49-F238E27FC236}">
                <a16:creationId xmlns:a16="http://schemas.microsoft.com/office/drawing/2014/main" id="{4F024CF6-192A-9343-B518-A9ECA5646C80}"/>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4" name="Rectangle 113">
            <a:extLst>
              <a:ext uri="{FF2B5EF4-FFF2-40B4-BE49-F238E27FC236}">
                <a16:creationId xmlns:a16="http://schemas.microsoft.com/office/drawing/2014/main" id="{BADB38E6-BF06-624B-9FFE-2E24CD1D1744}"/>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5" name="Rectangle 114">
            <a:extLst>
              <a:ext uri="{FF2B5EF4-FFF2-40B4-BE49-F238E27FC236}">
                <a16:creationId xmlns:a16="http://schemas.microsoft.com/office/drawing/2014/main" id="{FB078E6E-E437-964B-BA9D-CE0EBB3F2260}"/>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6" name="Rectangle 115">
            <a:extLst>
              <a:ext uri="{FF2B5EF4-FFF2-40B4-BE49-F238E27FC236}">
                <a16:creationId xmlns:a16="http://schemas.microsoft.com/office/drawing/2014/main" id="{EA2D0C37-4542-BE49-8CBA-A5409118A346}"/>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7" name="Rectangle 116">
            <a:extLst>
              <a:ext uri="{FF2B5EF4-FFF2-40B4-BE49-F238E27FC236}">
                <a16:creationId xmlns:a16="http://schemas.microsoft.com/office/drawing/2014/main" id="{F7411817-B7CE-BF46-A0D6-F62DB349795C}"/>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8" name="Rectangle 117">
            <a:extLst>
              <a:ext uri="{FF2B5EF4-FFF2-40B4-BE49-F238E27FC236}">
                <a16:creationId xmlns:a16="http://schemas.microsoft.com/office/drawing/2014/main" id="{7C6349EE-A059-3A47-84A9-EC2E2004F24A}"/>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9" name="Rectangle 118">
            <a:extLst>
              <a:ext uri="{FF2B5EF4-FFF2-40B4-BE49-F238E27FC236}">
                <a16:creationId xmlns:a16="http://schemas.microsoft.com/office/drawing/2014/main" id="{06F8EBD3-8A49-FA4E-8C73-1CCC4CAFCCE7}"/>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0" name="Rectangle 119">
            <a:extLst>
              <a:ext uri="{FF2B5EF4-FFF2-40B4-BE49-F238E27FC236}">
                <a16:creationId xmlns:a16="http://schemas.microsoft.com/office/drawing/2014/main" id="{3DBD1DB9-356B-7D4B-81E1-6925EF75C96D}"/>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1" name="Rectangle 120">
            <a:extLst>
              <a:ext uri="{FF2B5EF4-FFF2-40B4-BE49-F238E27FC236}">
                <a16:creationId xmlns:a16="http://schemas.microsoft.com/office/drawing/2014/main" id="{85C1B286-E4BB-7548-BE11-D777AA7B558A}"/>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2" name="Rectangle 121">
            <a:extLst>
              <a:ext uri="{FF2B5EF4-FFF2-40B4-BE49-F238E27FC236}">
                <a16:creationId xmlns:a16="http://schemas.microsoft.com/office/drawing/2014/main" id="{6A5D9CDD-4B71-A048-9E7A-E4C0FC3D7275}"/>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3" name="Rectangle 122">
            <a:extLst>
              <a:ext uri="{FF2B5EF4-FFF2-40B4-BE49-F238E27FC236}">
                <a16:creationId xmlns:a16="http://schemas.microsoft.com/office/drawing/2014/main" id="{216BD181-928C-6E45-AAA6-FCCEFA16315D}"/>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4" name="Rectangle 123">
            <a:extLst>
              <a:ext uri="{FF2B5EF4-FFF2-40B4-BE49-F238E27FC236}">
                <a16:creationId xmlns:a16="http://schemas.microsoft.com/office/drawing/2014/main" id="{24DE8196-EDBB-D741-9D67-7DA111F56A79}"/>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5" name="Rectangle 124">
            <a:extLst>
              <a:ext uri="{FF2B5EF4-FFF2-40B4-BE49-F238E27FC236}">
                <a16:creationId xmlns:a16="http://schemas.microsoft.com/office/drawing/2014/main" id="{271B04C8-671B-974D-AF84-C6C1A8E7512E}"/>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6" name="Rectangle 125">
            <a:extLst>
              <a:ext uri="{FF2B5EF4-FFF2-40B4-BE49-F238E27FC236}">
                <a16:creationId xmlns:a16="http://schemas.microsoft.com/office/drawing/2014/main" id="{D09CB725-71DF-3543-A0D4-2C740550A6FD}"/>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7" name="Rectangle 126">
            <a:extLst>
              <a:ext uri="{FF2B5EF4-FFF2-40B4-BE49-F238E27FC236}">
                <a16:creationId xmlns:a16="http://schemas.microsoft.com/office/drawing/2014/main" id="{09A8C2D9-8C33-1044-9B9C-ADA36B59A0AF}"/>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8" name="Rectangle 127">
            <a:extLst>
              <a:ext uri="{FF2B5EF4-FFF2-40B4-BE49-F238E27FC236}">
                <a16:creationId xmlns:a16="http://schemas.microsoft.com/office/drawing/2014/main" id="{E2524522-9B9C-364E-BF62-59A0D7C9C9E0}"/>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29" name="Rectangle 128">
            <a:extLst>
              <a:ext uri="{FF2B5EF4-FFF2-40B4-BE49-F238E27FC236}">
                <a16:creationId xmlns:a16="http://schemas.microsoft.com/office/drawing/2014/main" id="{E8577F00-5E64-A840-9521-BD51AA6AE2C1}"/>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0" name="Rectangle 129">
            <a:extLst>
              <a:ext uri="{FF2B5EF4-FFF2-40B4-BE49-F238E27FC236}">
                <a16:creationId xmlns:a16="http://schemas.microsoft.com/office/drawing/2014/main" id="{5077B9B4-AF65-C940-A5D4-8FD13E4C1244}"/>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1" name="Rectangle 130">
            <a:extLst>
              <a:ext uri="{FF2B5EF4-FFF2-40B4-BE49-F238E27FC236}">
                <a16:creationId xmlns:a16="http://schemas.microsoft.com/office/drawing/2014/main" id="{3C9B1FCB-469C-374F-A673-4FD5699957F0}"/>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2" name="Rectangle 131">
            <a:extLst>
              <a:ext uri="{FF2B5EF4-FFF2-40B4-BE49-F238E27FC236}">
                <a16:creationId xmlns:a16="http://schemas.microsoft.com/office/drawing/2014/main" id="{C8A5828C-8D10-EE45-8486-7009E4D32029}"/>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3" name="Rectangle 132">
            <a:extLst>
              <a:ext uri="{FF2B5EF4-FFF2-40B4-BE49-F238E27FC236}">
                <a16:creationId xmlns:a16="http://schemas.microsoft.com/office/drawing/2014/main" id="{8EA548B5-E6E5-4340-8A3B-383B1D1629ED}"/>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4" name="TextBox 133">
            <a:extLst>
              <a:ext uri="{FF2B5EF4-FFF2-40B4-BE49-F238E27FC236}">
                <a16:creationId xmlns:a16="http://schemas.microsoft.com/office/drawing/2014/main" id="{ED0CB45C-2F0B-214B-8792-433341B64ECE}"/>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35" name="TextBox 134">
            <a:extLst>
              <a:ext uri="{FF2B5EF4-FFF2-40B4-BE49-F238E27FC236}">
                <a16:creationId xmlns:a16="http://schemas.microsoft.com/office/drawing/2014/main" id="{8B6557E3-07EC-0E42-AF53-D34931EBC79D}"/>
              </a:ext>
            </a:extLst>
          </p:cNvPr>
          <p:cNvSpPr txBox="1"/>
          <p:nvPr/>
        </p:nvSpPr>
        <p:spPr>
          <a:xfrm>
            <a:off x="8060211"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36" name="Rectangle 135">
            <a:extLst>
              <a:ext uri="{FF2B5EF4-FFF2-40B4-BE49-F238E27FC236}">
                <a16:creationId xmlns:a16="http://schemas.microsoft.com/office/drawing/2014/main" id="{A7236967-4EB2-724A-8925-B089E32EBE2C}"/>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7" name="Rectangle 136">
            <a:extLst>
              <a:ext uri="{FF2B5EF4-FFF2-40B4-BE49-F238E27FC236}">
                <a16:creationId xmlns:a16="http://schemas.microsoft.com/office/drawing/2014/main" id="{7F55D2EB-EAAA-DE49-8D5F-732D8EFB6B58}"/>
              </a:ext>
            </a:extLst>
          </p:cNvPr>
          <p:cNvSpPr/>
          <p:nvPr/>
        </p:nvSpPr>
        <p:spPr>
          <a:xfrm>
            <a:off x="8236377"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8" name="Rectangle 137">
            <a:extLst>
              <a:ext uri="{FF2B5EF4-FFF2-40B4-BE49-F238E27FC236}">
                <a16:creationId xmlns:a16="http://schemas.microsoft.com/office/drawing/2014/main" id="{B3210AAB-B6B1-8C40-82CD-B2D03B174F8B}"/>
              </a:ext>
            </a:extLst>
          </p:cNvPr>
          <p:cNvSpPr/>
          <p:nvPr/>
        </p:nvSpPr>
        <p:spPr>
          <a:xfrm>
            <a:off x="8393073"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9" name="Rectangle 138">
            <a:extLst>
              <a:ext uri="{FF2B5EF4-FFF2-40B4-BE49-F238E27FC236}">
                <a16:creationId xmlns:a16="http://schemas.microsoft.com/office/drawing/2014/main" id="{72E108A7-8A16-C042-9A72-12FB1C5AD79D}"/>
              </a:ext>
            </a:extLst>
          </p:cNvPr>
          <p:cNvSpPr/>
          <p:nvPr/>
        </p:nvSpPr>
        <p:spPr>
          <a:xfrm>
            <a:off x="8549769"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0" name="Rectangle 139">
            <a:extLst>
              <a:ext uri="{FF2B5EF4-FFF2-40B4-BE49-F238E27FC236}">
                <a16:creationId xmlns:a16="http://schemas.microsoft.com/office/drawing/2014/main" id="{529078A8-73FE-2D43-B052-92FD22CF73FC}"/>
              </a:ext>
            </a:extLst>
          </p:cNvPr>
          <p:cNvSpPr/>
          <p:nvPr/>
        </p:nvSpPr>
        <p:spPr>
          <a:xfrm>
            <a:off x="8706465"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1" name="Rectangle 140">
            <a:extLst>
              <a:ext uri="{FF2B5EF4-FFF2-40B4-BE49-F238E27FC236}">
                <a16:creationId xmlns:a16="http://schemas.microsoft.com/office/drawing/2014/main" id="{5642523C-3F85-A841-84D8-5D793FDB9EC5}"/>
              </a:ext>
            </a:extLst>
          </p:cNvPr>
          <p:cNvSpPr/>
          <p:nvPr/>
        </p:nvSpPr>
        <p:spPr>
          <a:xfrm>
            <a:off x="8863161"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2" name="Rectangle 141">
            <a:extLst>
              <a:ext uri="{FF2B5EF4-FFF2-40B4-BE49-F238E27FC236}">
                <a16:creationId xmlns:a16="http://schemas.microsoft.com/office/drawing/2014/main" id="{5B8BDE01-FC0C-9E48-8979-4F13F557F9A5}"/>
              </a:ext>
            </a:extLst>
          </p:cNvPr>
          <p:cNvSpPr/>
          <p:nvPr/>
        </p:nvSpPr>
        <p:spPr>
          <a:xfrm>
            <a:off x="9019857"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3" name="Rectangle 142">
            <a:extLst>
              <a:ext uri="{FF2B5EF4-FFF2-40B4-BE49-F238E27FC236}">
                <a16:creationId xmlns:a16="http://schemas.microsoft.com/office/drawing/2014/main" id="{79D2B257-2BC4-5840-ABA8-C6052F9532B6}"/>
              </a:ext>
            </a:extLst>
          </p:cNvPr>
          <p:cNvSpPr/>
          <p:nvPr/>
        </p:nvSpPr>
        <p:spPr>
          <a:xfrm>
            <a:off x="9176550" y="294249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4" name="Rectangle 143">
            <a:extLst>
              <a:ext uri="{FF2B5EF4-FFF2-40B4-BE49-F238E27FC236}">
                <a16:creationId xmlns:a16="http://schemas.microsoft.com/office/drawing/2014/main" id="{980582C0-1039-E145-8429-296CB9A2C679}"/>
              </a:ext>
            </a:extLst>
          </p:cNvPr>
          <p:cNvSpPr/>
          <p:nvPr/>
        </p:nvSpPr>
        <p:spPr>
          <a:xfrm>
            <a:off x="8236377"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5" name="Rectangle 144">
            <a:extLst>
              <a:ext uri="{FF2B5EF4-FFF2-40B4-BE49-F238E27FC236}">
                <a16:creationId xmlns:a16="http://schemas.microsoft.com/office/drawing/2014/main" id="{1F03D2F1-0CF1-9A48-88C6-33C86879DE33}"/>
              </a:ext>
            </a:extLst>
          </p:cNvPr>
          <p:cNvSpPr/>
          <p:nvPr/>
        </p:nvSpPr>
        <p:spPr>
          <a:xfrm>
            <a:off x="8393073"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6" name="Rectangle 145">
            <a:extLst>
              <a:ext uri="{FF2B5EF4-FFF2-40B4-BE49-F238E27FC236}">
                <a16:creationId xmlns:a16="http://schemas.microsoft.com/office/drawing/2014/main" id="{1D07E43F-11C0-E243-9B61-3BA692BEF366}"/>
              </a:ext>
            </a:extLst>
          </p:cNvPr>
          <p:cNvSpPr/>
          <p:nvPr/>
        </p:nvSpPr>
        <p:spPr>
          <a:xfrm>
            <a:off x="8549769"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7" name="Rectangle 146">
            <a:extLst>
              <a:ext uri="{FF2B5EF4-FFF2-40B4-BE49-F238E27FC236}">
                <a16:creationId xmlns:a16="http://schemas.microsoft.com/office/drawing/2014/main" id="{0D5C3373-5EF6-CB4E-A8E2-DC1DDF03C833}"/>
              </a:ext>
            </a:extLst>
          </p:cNvPr>
          <p:cNvSpPr/>
          <p:nvPr/>
        </p:nvSpPr>
        <p:spPr>
          <a:xfrm>
            <a:off x="8706465"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8" name="Rectangle 147">
            <a:extLst>
              <a:ext uri="{FF2B5EF4-FFF2-40B4-BE49-F238E27FC236}">
                <a16:creationId xmlns:a16="http://schemas.microsoft.com/office/drawing/2014/main" id="{A8A65740-338C-C34D-83AA-03E54FF08968}"/>
              </a:ext>
            </a:extLst>
          </p:cNvPr>
          <p:cNvSpPr/>
          <p:nvPr/>
        </p:nvSpPr>
        <p:spPr>
          <a:xfrm>
            <a:off x="8863161"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9" name="Rectangle 148">
            <a:extLst>
              <a:ext uri="{FF2B5EF4-FFF2-40B4-BE49-F238E27FC236}">
                <a16:creationId xmlns:a16="http://schemas.microsoft.com/office/drawing/2014/main" id="{9B81C4ED-9520-194F-BB9B-8EC4487A28C0}"/>
              </a:ext>
            </a:extLst>
          </p:cNvPr>
          <p:cNvSpPr/>
          <p:nvPr/>
        </p:nvSpPr>
        <p:spPr>
          <a:xfrm>
            <a:off x="9019857"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0" name="Rectangle 149">
            <a:extLst>
              <a:ext uri="{FF2B5EF4-FFF2-40B4-BE49-F238E27FC236}">
                <a16:creationId xmlns:a16="http://schemas.microsoft.com/office/drawing/2014/main" id="{DEF05DAA-8846-5E41-970A-F44E1BFC841A}"/>
              </a:ext>
            </a:extLst>
          </p:cNvPr>
          <p:cNvSpPr/>
          <p:nvPr/>
        </p:nvSpPr>
        <p:spPr>
          <a:xfrm>
            <a:off x="9176550" y="3096854"/>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1" name="Rectangle 150">
            <a:extLst>
              <a:ext uri="{FF2B5EF4-FFF2-40B4-BE49-F238E27FC236}">
                <a16:creationId xmlns:a16="http://schemas.microsoft.com/office/drawing/2014/main" id="{AC3EC8FA-77A5-8C4F-9335-DEE8817E184A}"/>
              </a:ext>
            </a:extLst>
          </p:cNvPr>
          <p:cNvSpPr/>
          <p:nvPr/>
        </p:nvSpPr>
        <p:spPr>
          <a:xfrm>
            <a:off x="8236377"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2" name="Rectangle 151">
            <a:extLst>
              <a:ext uri="{FF2B5EF4-FFF2-40B4-BE49-F238E27FC236}">
                <a16:creationId xmlns:a16="http://schemas.microsoft.com/office/drawing/2014/main" id="{025CF17A-FAA1-9746-B0CE-E103CCE3CCF2}"/>
              </a:ext>
            </a:extLst>
          </p:cNvPr>
          <p:cNvSpPr/>
          <p:nvPr/>
        </p:nvSpPr>
        <p:spPr>
          <a:xfrm>
            <a:off x="8393073"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3" name="Rectangle 152">
            <a:extLst>
              <a:ext uri="{FF2B5EF4-FFF2-40B4-BE49-F238E27FC236}">
                <a16:creationId xmlns:a16="http://schemas.microsoft.com/office/drawing/2014/main" id="{695A0565-4EB6-DD4A-BC9C-6BF464DACE31}"/>
              </a:ext>
            </a:extLst>
          </p:cNvPr>
          <p:cNvSpPr/>
          <p:nvPr/>
        </p:nvSpPr>
        <p:spPr>
          <a:xfrm>
            <a:off x="8549769"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4" name="Rectangle 153">
            <a:extLst>
              <a:ext uri="{FF2B5EF4-FFF2-40B4-BE49-F238E27FC236}">
                <a16:creationId xmlns:a16="http://schemas.microsoft.com/office/drawing/2014/main" id="{378B0FE4-6B33-EF4B-AF4B-D94C00E60114}"/>
              </a:ext>
            </a:extLst>
          </p:cNvPr>
          <p:cNvSpPr/>
          <p:nvPr/>
        </p:nvSpPr>
        <p:spPr>
          <a:xfrm>
            <a:off x="8706465"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5" name="Rectangle 154">
            <a:extLst>
              <a:ext uri="{FF2B5EF4-FFF2-40B4-BE49-F238E27FC236}">
                <a16:creationId xmlns:a16="http://schemas.microsoft.com/office/drawing/2014/main" id="{391B5014-A846-E345-8972-166478A89A7A}"/>
              </a:ext>
            </a:extLst>
          </p:cNvPr>
          <p:cNvSpPr/>
          <p:nvPr/>
        </p:nvSpPr>
        <p:spPr>
          <a:xfrm>
            <a:off x="8863161"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6" name="Rectangle 155">
            <a:extLst>
              <a:ext uri="{FF2B5EF4-FFF2-40B4-BE49-F238E27FC236}">
                <a16:creationId xmlns:a16="http://schemas.microsoft.com/office/drawing/2014/main" id="{F9C31B93-F267-8B4A-80FF-4CE7EDA69E54}"/>
              </a:ext>
            </a:extLst>
          </p:cNvPr>
          <p:cNvSpPr/>
          <p:nvPr/>
        </p:nvSpPr>
        <p:spPr>
          <a:xfrm>
            <a:off x="9019857"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7" name="Rectangle 156">
            <a:extLst>
              <a:ext uri="{FF2B5EF4-FFF2-40B4-BE49-F238E27FC236}">
                <a16:creationId xmlns:a16="http://schemas.microsoft.com/office/drawing/2014/main" id="{0E26C52A-1302-D64A-BBDC-490D2CFDFC72}"/>
              </a:ext>
            </a:extLst>
          </p:cNvPr>
          <p:cNvSpPr/>
          <p:nvPr/>
        </p:nvSpPr>
        <p:spPr>
          <a:xfrm>
            <a:off x="9176550" y="3251216"/>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Tree>
    <p:extLst>
      <p:ext uri="{BB962C8B-B14F-4D97-AF65-F5344CB8AC3E}">
        <p14:creationId xmlns:p14="http://schemas.microsoft.com/office/powerpoint/2010/main" val="134086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250"/>
                                        <p:tgtEl>
                                          <p:spTgt spid="13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250"/>
                                        <p:tgtEl>
                                          <p:spTgt spid="138"/>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250"/>
                                        <p:tgtEl>
                                          <p:spTgt spid="139"/>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250"/>
                                        <p:tgtEl>
                                          <p:spTgt spid="14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41"/>
                                        </p:tgtEl>
                                        <p:attrNameLst>
                                          <p:attrName>style.visibility</p:attrName>
                                        </p:attrNameLst>
                                      </p:cBhvr>
                                      <p:to>
                                        <p:strVal val="visible"/>
                                      </p:to>
                                    </p:set>
                                    <p:animEffect transition="in" filter="fade">
                                      <p:cBhvr>
                                        <p:cTn id="23" dur="250"/>
                                        <p:tgtEl>
                                          <p:spTgt spid="141"/>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250"/>
                                        <p:tgtEl>
                                          <p:spTgt spid="14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250"/>
                                        <p:tgtEl>
                                          <p:spTgt spid="143"/>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250"/>
                                        <p:tgtEl>
                                          <p:spTgt spid="144"/>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fade">
                                      <p:cBhvr>
                                        <p:cTn id="39" dur="250"/>
                                        <p:tgtEl>
                                          <p:spTgt spid="145"/>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250"/>
                                        <p:tgtEl>
                                          <p:spTgt spid="146"/>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250"/>
                                        <p:tgtEl>
                                          <p:spTgt spid="147"/>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fade">
                                      <p:cBhvr>
                                        <p:cTn id="51" dur="250"/>
                                        <p:tgtEl>
                                          <p:spTgt spid="148"/>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250"/>
                                        <p:tgtEl>
                                          <p:spTgt spid="149"/>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50"/>
                                        </p:tgtEl>
                                        <p:attrNameLst>
                                          <p:attrName>style.visibility</p:attrName>
                                        </p:attrNameLst>
                                      </p:cBhvr>
                                      <p:to>
                                        <p:strVal val="visible"/>
                                      </p:to>
                                    </p:set>
                                    <p:animEffect transition="in" filter="fade">
                                      <p:cBhvr>
                                        <p:cTn id="59" dur="250"/>
                                        <p:tgtEl>
                                          <p:spTgt spid="150"/>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250"/>
                                        <p:tgtEl>
                                          <p:spTgt spid="151"/>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152"/>
                                        </p:tgtEl>
                                        <p:attrNameLst>
                                          <p:attrName>style.visibility</p:attrName>
                                        </p:attrNameLst>
                                      </p:cBhvr>
                                      <p:to>
                                        <p:strVal val="visible"/>
                                      </p:to>
                                    </p:set>
                                    <p:animEffect transition="in" filter="fade">
                                      <p:cBhvr>
                                        <p:cTn id="67" dur="250"/>
                                        <p:tgtEl>
                                          <p:spTgt spid="152"/>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fade">
                                      <p:cBhvr>
                                        <p:cTn id="71" dur="250"/>
                                        <p:tgtEl>
                                          <p:spTgt spid="153"/>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fade">
                                      <p:cBhvr>
                                        <p:cTn id="75" dur="250"/>
                                        <p:tgtEl>
                                          <p:spTgt spid="154"/>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155"/>
                                        </p:tgtEl>
                                        <p:attrNameLst>
                                          <p:attrName>style.visibility</p:attrName>
                                        </p:attrNameLst>
                                      </p:cBhvr>
                                      <p:to>
                                        <p:strVal val="visible"/>
                                      </p:to>
                                    </p:set>
                                    <p:animEffect transition="in" filter="fade">
                                      <p:cBhvr>
                                        <p:cTn id="79" dur="250"/>
                                        <p:tgtEl>
                                          <p:spTgt spid="155"/>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156"/>
                                        </p:tgtEl>
                                        <p:attrNameLst>
                                          <p:attrName>style.visibility</p:attrName>
                                        </p:attrNameLst>
                                      </p:cBhvr>
                                      <p:to>
                                        <p:strVal val="visible"/>
                                      </p:to>
                                    </p:set>
                                    <p:animEffect transition="in" filter="fade">
                                      <p:cBhvr>
                                        <p:cTn id="83" dur="250"/>
                                        <p:tgtEl>
                                          <p:spTgt spid="156"/>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157"/>
                                        </p:tgtEl>
                                        <p:attrNameLst>
                                          <p:attrName>style.visibility</p:attrName>
                                        </p:attrNameLst>
                                      </p:cBhvr>
                                      <p:to>
                                        <p:strVal val="visible"/>
                                      </p:to>
                                    </p:set>
                                    <p:animEffect transition="in" filter="fade">
                                      <p:cBhvr>
                                        <p:cTn id="87" dur="25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106" name="Rectangle 105">
            <a:extLst>
              <a:ext uri="{FF2B5EF4-FFF2-40B4-BE49-F238E27FC236}">
                <a16:creationId xmlns:a16="http://schemas.microsoft.com/office/drawing/2014/main" id="{D1871B9A-F0A8-BA42-85E5-A03127109DB3}"/>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107" name="Rectangle 106">
            <a:extLst>
              <a:ext uri="{FF2B5EF4-FFF2-40B4-BE49-F238E27FC236}">
                <a16:creationId xmlns:a16="http://schemas.microsoft.com/office/drawing/2014/main" id="{2ED8F74F-D9F2-1046-9990-236760BA803E}"/>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08" name="Rectangle 107">
            <a:extLst>
              <a:ext uri="{FF2B5EF4-FFF2-40B4-BE49-F238E27FC236}">
                <a16:creationId xmlns:a16="http://schemas.microsoft.com/office/drawing/2014/main" id="{EF9D8A7D-35DF-C247-84E2-8F356713F9BC}"/>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09" name="Rectangle 108">
            <a:extLst>
              <a:ext uri="{FF2B5EF4-FFF2-40B4-BE49-F238E27FC236}">
                <a16:creationId xmlns:a16="http://schemas.microsoft.com/office/drawing/2014/main" id="{C9AC7E8C-6725-C046-9998-77E2DFF12059}"/>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0" name="Rectangle 109">
            <a:extLst>
              <a:ext uri="{FF2B5EF4-FFF2-40B4-BE49-F238E27FC236}">
                <a16:creationId xmlns:a16="http://schemas.microsoft.com/office/drawing/2014/main" id="{9ED202C0-B535-C84B-A42C-1010310475CB}"/>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1" name="Rectangle 110">
            <a:extLst>
              <a:ext uri="{FF2B5EF4-FFF2-40B4-BE49-F238E27FC236}">
                <a16:creationId xmlns:a16="http://schemas.microsoft.com/office/drawing/2014/main" id="{6F6B9072-696F-1F47-BDF1-8FD99D4172FE}"/>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12" name="TextBox 111">
            <a:extLst>
              <a:ext uri="{FF2B5EF4-FFF2-40B4-BE49-F238E27FC236}">
                <a16:creationId xmlns:a16="http://schemas.microsoft.com/office/drawing/2014/main" id="{A5164908-E21C-D742-9DA7-196F71360F80}"/>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113" name="TextBox 112">
            <a:extLst>
              <a:ext uri="{FF2B5EF4-FFF2-40B4-BE49-F238E27FC236}">
                <a16:creationId xmlns:a16="http://schemas.microsoft.com/office/drawing/2014/main" id="{C18FA561-30A2-E045-896C-CC11F11C8963}"/>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114" name="TextBox 113">
            <a:extLst>
              <a:ext uri="{FF2B5EF4-FFF2-40B4-BE49-F238E27FC236}">
                <a16:creationId xmlns:a16="http://schemas.microsoft.com/office/drawing/2014/main" id="{3DE3E168-86C0-D142-BB36-E838B0B549CA}"/>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115" name="TextBox 114">
            <a:extLst>
              <a:ext uri="{FF2B5EF4-FFF2-40B4-BE49-F238E27FC236}">
                <a16:creationId xmlns:a16="http://schemas.microsoft.com/office/drawing/2014/main" id="{994F4DF3-4ACC-7C4B-9487-4C03A31867A3}"/>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116" name="TextBox 115">
            <a:extLst>
              <a:ext uri="{FF2B5EF4-FFF2-40B4-BE49-F238E27FC236}">
                <a16:creationId xmlns:a16="http://schemas.microsoft.com/office/drawing/2014/main" id="{B4686C20-CEEF-F24B-B337-AC55628AFC62}"/>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117" name="Straight Arrow Connector 116">
            <a:extLst>
              <a:ext uri="{FF2B5EF4-FFF2-40B4-BE49-F238E27FC236}">
                <a16:creationId xmlns:a16="http://schemas.microsoft.com/office/drawing/2014/main" id="{A5DB05C1-FF08-554A-86B2-A724DFE4C421}"/>
              </a:ext>
            </a:extLst>
          </p:cNvPr>
          <p:cNvCxnSpPr>
            <a:cxnSpLocks/>
            <a:stCxn id="107" idx="3"/>
            <a:endCxn id="108"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118" name="Straight Arrow Connector 117">
            <a:extLst>
              <a:ext uri="{FF2B5EF4-FFF2-40B4-BE49-F238E27FC236}">
                <a16:creationId xmlns:a16="http://schemas.microsoft.com/office/drawing/2014/main" id="{77BB5150-F7AF-BE44-A10A-0DA3125924C1}"/>
              </a:ext>
            </a:extLst>
          </p:cNvPr>
          <p:cNvCxnSpPr>
            <a:cxnSpLocks/>
            <a:stCxn id="108" idx="3"/>
            <a:endCxn id="109"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119" name="Straight Arrow Connector 118">
            <a:extLst>
              <a:ext uri="{FF2B5EF4-FFF2-40B4-BE49-F238E27FC236}">
                <a16:creationId xmlns:a16="http://schemas.microsoft.com/office/drawing/2014/main" id="{A48E50D6-DABC-A240-A72B-F40C8AA0DB83}"/>
              </a:ext>
            </a:extLst>
          </p:cNvPr>
          <p:cNvCxnSpPr>
            <a:cxnSpLocks/>
            <a:stCxn id="109" idx="3"/>
            <a:endCxn id="110"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120" name="Straight Arrow Connector 119">
            <a:extLst>
              <a:ext uri="{FF2B5EF4-FFF2-40B4-BE49-F238E27FC236}">
                <a16:creationId xmlns:a16="http://schemas.microsoft.com/office/drawing/2014/main" id="{DCDE8024-D6A6-2148-838B-7E7FDBA599A6}"/>
              </a:ext>
            </a:extLst>
          </p:cNvPr>
          <p:cNvCxnSpPr>
            <a:cxnSpLocks/>
            <a:stCxn id="110" idx="3"/>
            <a:endCxn id="111"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121" name="Straight Arrow Connector 120">
            <a:extLst>
              <a:ext uri="{FF2B5EF4-FFF2-40B4-BE49-F238E27FC236}">
                <a16:creationId xmlns:a16="http://schemas.microsoft.com/office/drawing/2014/main" id="{D831D5B2-8894-3C47-A814-8E21CEF9BC85}"/>
              </a:ext>
            </a:extLst>
          </p:cNvPr>
          <p:cNvCxnSpPr>
            <a:cxnSpLocks/>
            <a:stCxn id="111" idx="3"/>
            <a:endCxn id="139"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122" name="TextBox 121">
            <a:extLst>
              <a:ext uri="{FF2B5EF4-FFF2-40B4-BE49-F238E27FC236}">
                <a16:creationId xmlns:a16="http://schemas.microsoft.com/office/drawing/2014/main" id="{F0B7399F-ACA9-F849-9D21-EE0C7FCD0C54}"/>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123" name="TextBox 122">
            <a:extLst>
              <a:ext uri="{FF2B5EF4-FFF2-40B4-BE49-F238E27FC236}">
                <a16:creationId xmlns:a16="http://schemas.microsoft.com/office/drawing/2014/main" id="{67057B03-4F23-D145-97F3-1AAC7153B381}"/>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124" name="TextBox 123">
            <a:extLst>
              <a:ext uri="{FF2B5EF4-FFF2-40B4-BE49-F238E27FC236}">
                <a16:creationId xmlns:a16="http://schemas.microsoft.com/office/drawing/2014/main" id="{ED3CEBC1-61B8-004B-8530-CB80A961CA21}"/>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125" name="TextBox 124">
            <a:extLst>
              <a:ext uri="{FF2B5EF4-FFF2-40B4-BE49-F238E27FC236}">
                <a16:creationId xmlns:a16="http://schemas.microsoft.com/office/drawing/2014/main" id="{97C292CB-2B25-BE45-8191-80A399F35AF8}"/>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126" name="TextBox 125">
            <a:extLst>
              <a:ext uri="{FF2B5EF4-FFF2-40B4-BE49-F238E27FC236}">
                <a16:creationId xmlns:a16="http://schemas.microsoft.com/office/drawing/2014/main" id="{99FDD56B-F105-9745-963F-361CB0243957}"/>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127" name="TextBox 126">
            <a:extLst>
              <a:ext uri="{FF2B5EF4-FFF2-40B4-BE49-F238E27FC236}">
                <a16:creationId xmlns:a16="http://schemas.microsoft.com/office/drawing/2014/main" id="{AD395BC8-1704-7D4B-B103-0D1DD6C3FB0D}"/>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128" name="TextBox 127">
            <a:extLst>
              <a:ext uri="{FF2B5EF4-FFF2-40B4-BE49-F238E27FC236}">
                <a16:creationId xmlns:a16="http://schemas.microsoft.com/office/drawing/2014/main" id="{BB0D0FF5-BAF5-C649-8223-02DBC20B6B1E}"/>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129" name="Elbow Connector 128">
            <a:extLst>
              <a:ext uri="{FF2B5EF4-FFF2-40B4-BE49-F238E27FC236}">
                <a16:creationId xmlns:a16="http://schemas.microsoft.com/office/drawing/2014/main" id="{F3BB4002-7959-8049-87FF-4FD4AE2EF270}"/>
              </a:ext>
            </a:extLst>
          </p:cNvPr>
          <p:cNvCxnSpPr>
            <a:cxnSpLocks/>
            <a:endCxn id="122"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130" name="Elbow Connector 129">
            <a:extLst>
              <a:ext uri="{FF2B5EF4-FFF2-40B4-BE49-F238E27FC236}">
                <a16:creationId xmlns:a16="http://schemas.microsoft.com/office/drawing/2014/main" id="{5B53EFA6-DADE-0349-A30B-132A82856280}"/>
              </a:ext>
            </a:extLst>
          </p:cNvPr>
          <p:cNvCxnSpPr>
            <a:cxnSpLocks/>
            <a:endCxn id="123"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131" name="Elbow Connector 130">
            <a:extLst>
              <a:ext uri="{FF2B5EF4-FFF2-40B4-BE49-F238E27FC236}">
                <a16:creationId xmlns:a16="http://schemas.microsoft.com/office/drawing/2014/main" id="{0F26E9F2-211F-F142-A02B-B34213B1A1B4}"/>
              </a:ext>
            </a:extLst>
          </p:cNvPr>
          <p:cNvCxnSpPr>
            <a:cxnSpLocks/>
            <a:endCxn id="124"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132" name="Elbow Connector 131">
            <a:extLst>
              <a:ext uri="{FF2B5EF4-FFF2-40B4-BE49-F238E27FC236}">
                <a16:creationId xmlns:a16="http://schemas.microsoft.com/office/drawing/2014/main" id="{79502E7B-32E9-264A-89D2-6503A3A94CDE}"/>
              </a:ext>
            </a:extLst>
          </p:cNvPr>
          <p:cNvCxnSpPr>
            <a:cxnSpLocks/>
            <a:endCxn id="128"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133" name="Elbow Connector 132">
            <a:extLst>
              <a:ext uri="{FF2B5EF4-FFF2-40B4-BE49-F238E27FC236}">
                <a16:creationId xmlns:a16="http://schemas.microsoft.com/office/drawing/2014/main" id="{D8886971-FF4C-7747-8559-DACBF5CE34B9}"/>
              </a:ext>
            </a:extLst>
          </p:cNvPr>
          <p:cNvCxnSpPr>
            <a:cxnSpLocks/>
            <a:endCxn id="125"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134" name="Elbow Connector 133">
            <a:extLst>
              <a:ext uri="{FF2B5EF4-FFF2-40B4-BE49-F238E27FC236}">
                <a16:creationId xmlns:a16="http://schemas.microsoft.com/office/drawing/2014/main" id="{44020820-0A9E-A74F-9634-3BCBAD8DF438}"/>
              </a:ext>
            </a:extLst>
          </p:cNvPr>
          <p:cNvCxnSpPr>
            <a:cxnSpLocks/>
            <a:endCxn id="126"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135" name="Elbow Connector 134">
            <a:extLst>
              <a:ext uri="{FF2B5EF4-FFF2-40B4-BE49-F238E27FC236}">
                <a16:creationId xmlns:a16="http://schemas.microsoft.com/office/drawing/2014/main" id="{3829E820-CC48-2B48-A6C0-CA3CADECBEA1}"/>
              </a:ext>
            </a:extLst>
          </p:cNvPr>
          <p:cNvCxnSpPr>
            <a:cxnSpLocks/>
            <a:endCxn id="127"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136" name="Rectangle 135">
            <a:extLst>
              <a:ext uri="{FF2B5EF4-FFF2-40B4-BE49-F238E27FC236}">
                <a16:creationId xmlns:a16="http://schemas.microsoft.com/office/drawing/2014/main" id="{0B539560-A3F7-A549-B349-142A4C47F783}"/>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7" name="Rectangle 136">
            <a:extLst>
              <a:ext uri="{FF2B5EF4-FFF2-40B4-BE49-F238E27FC236}">
                <a16:creationId xmlns:a16="http://schemas.microsoft.com/office/drawing/2014/main" id="{AE401CD7-6456-8649-96DB-5E7F1634646B}"/>
              </a:ext>
            </a:extLst>
          </p:cNvPr>
          <p:cNvSpPr/>
          <p:nvPr/>
        </p:nvSpPr>
        <p:spPr>
          <a:xfrm>
            <a:off x="7956330" y="2152708"/>
            <a:ext cx="1491842"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138" name="Rectangle 137">
            <a:extLst>
              <a:ext uri="{FF2B5EF4-FFF2-40B4-BE49-F238E27FC236}">
                <a16:creationId xmlns:a16="http://schemas.microsoft.com/office/drawing/2014/main" id="{17F21F67-C8DD-614F-892C-A3D7F33793E2}"/>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39" name="Rectangle 138">
            <a:extLst>
              <a:ext uri="{FF2B5EF4-FFF2-40B4-BE49-F238E27FC236}">
                <a16:creationId xmlns:a16="http://schemas.microsoft.com/office/drawing/2014/main" id="{3ACF8AB6-6D00-CF41-83AA-C27F73E53A3E}"/>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0" name="Rectangle 139">
            <a:extLst>
              <a:ext uri="{FF2B5EF4-FFF2-40B4-BE49-F238E27FC236}">
                <a16:creationId xmlns:a16="http://schemas.microsoft.com/office/drawing/2014/main" id="{1099D16D-DC1E-204A-8C7D-8E6AE05EBE3F}"/>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1" name="Rectangle 140">
            <a:extLst>
              <a:ext uri="{FF2B5EF4-FFF2-40B4-BE49-F238E27FC236}">
                <a16:creationId xmlns:a16="http://schemas.microsoft.com/office/drawing/2014/main" id="{4AC074C7-5E99-AE4F-A580-125980FD3E50}"/>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2" name="Rectangle 141">
            <a:extLst>
              <a:ext uri="{FF2B5EF4-FFF2-40B4-BE49-F238E27FC236}">
                <a16:creationId xmlns:a16="http://schemas.microsoft.com/office/drawing/2014/main" id="{39809095-1619-0946-9FBC-DD33F0921575}"/>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3" name="Rectangle 142">
            <a:extLst>
              <a:ext uri="{FF2B5EF4-FFF2-40B4-BE49-F238E27FC236}">
                <a16:creationId xmlns:a16="http://schemas.microsoft.com/office/drawing/2014/main" id="{0B7A9026-923F-444E-B994-7DE7892D8F9F}"/>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4" name="Rectangle 143">
            <a:extLst>
              <a:ext uri="{FF2B5EF4-FFF2-40B4-BE49-F238E27FC236}">
                <a16:creationId xmlns:a16="http://schemas.microsoft.com/office/drawing/2014/main" id="{7747650E-6D91-1744-B743-4ACFF6F0ED2F}"/>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5" name="Rectangle 144">
            <a:extLst>
              <a:ext uri="{FF2B5EF4-FFF2-40B4-BE49-F238E27FC236}">
                <a16:creationId xmlns:a16="http://schemas.microsoft.com/office/drawing/2014/main" id="{1EC53A07-63FB-024F-9C36-1685CD1FE0C6}"/>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6" name="Rectangle 145">
            <a:extLst>
              <a:ext uri="{FF2B5EF4-FFF2-40B4-BE49-F238E27FC236}">
                <a16:creationId xmlns:a16="http://schemas.microsoft.com/office/drawing/2014/main" id="{00653607-95D9-AE4A-82E2-4436C6DF5FD2}"/>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7" name="Rectangle 146">
            <a:extLst>
              <a:ext uri="{FF2B5EF4-FFF2-40B4-BE49-F238E27FC236}">
                <a16:creationId xmlns:a16="http://schemas.microsoft.com/office/drawing/2014/main" id="{C8616E7B-3685-4C46-A616-0902F80C4C54}"/>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8" name="Rectangle 147">
            <a:extLst>
              <a:ext uri="{FF2B5EF4-FFF2-40B4-BE49-F238E27FC236}">
                <a16:creationId xmlns:a16="http://schemas.microsoft.com/office/drawing/2014/main" id="{EEDBFB91-B1D3-DE40-9E65-36B03BFA7186}"/>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49" name="Rectangle 148">
            <a:extLst>
              <a:ext uri="{FF2B5EF4-FFF2-40B4-BE49-F238E27FC236}">
                <a16:creationId xmlns:a16="http://schemas.microsoft.com/office/drawing/2014/main" id="{E29D3B7B-797B-E84D-BA15-6448D7FF6D44}"/>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0" name="Rectangle 149">
            <a:extLst>
              <a:ext uri="{FF2B5EF4-FFF2-40B4-BE49-F238E27FC236}">
                <a16:creationId xmlns:a16="http://schemas.microsoft.com/office/drawing/2014/main" id="{EE332A0A-429F-944E-B3CA-AF40F7FF1E3E}"/>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1" name="Rectangle 150">
            <a:extLst>
              <a:ext uri="{FF2B5EF4-FFF2-40B4-BE49-F238E27FC236}">
                <a16:creationId xmlns:a16="http://schemas.microsoft.com/office/drawing/2014/main" id="{6BBABDB5-606C-234E-A798-128E9D64CBA2}"/>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2" name="Rectangle 151">
            <a:extLst>
              <a:ext uri="{FF2B5EF4-FFF2-40B4-BE49-F238E27FC236}">
                <a16:creationId xmlns:a16="http://schemas.microsoft.com/office/drawing/2014/main" id="{586AF71E-7F7E-C14F-9D54-C9BE045E497C}"/>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3" name="Rectangle 152">
            <a:extLst>
              <a:ext uri="{FF2B5EF4-FFF2-40B4-BE49-F238E27FC236}">
                <a16:creationId xmlns:a16="http://schemas.microsoft.com/office/drawing/2014/main" id="{A81FC9F6-C408-6A49-95D4-1CA5C8444DB8}"/>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4" name="Rectangle 153">
            <a:extLst>
              <a:ext uri="{FF2B5EF4-FFF2-40B4-BE49-F238E27FC236}">
                <a16:creationId xmlns:a16="http://schemas.microsoft.com/office/drawing/2014/main" id="{142BA74C-B2A6-C94D-9EBC-D765E0F5EB06}"/>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5" name="Rectangle 154">
            <a:extLst>
              <a:ext uri="{FF2B5EF4-FFF2-40B4-BE49-F238E27FC236}">
                <a16:creationId xmlns:a16="http://schemas.microsoft.com/office/drawing/2014/main" id="{731B3823-2D6B-894A-838F-C9677F3985AB}"/>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6" name="Rectangle 155">
            <a:extLst>
              <a:ext uri="{FF2B5EF4-FFF2-40B4-BE49-F238E27FC236}">
                <a16:creationId xmlns:a16="http://schemas.microsoft.com/office/drawing/2014/main" id="{39F621BD-8F28-CE41-9EEC-1B26C423CD18}"/>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7" name="Rectangle 156">
            <a:extLst>
              <a:ext uri="{FF2B5EF4-FFF2-40B4-BE49-F238E27FC236}">
                <a16:creationId xmlns:a16="http://schemas.microsoft.com/office/drawing/2014/main" id="{DB370E6E-9838-584A-8086-FCE30F598214}"/>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8" name="Rectangle 157">
            <a:extLst>
              <a:ext uri="{FF2B5EF4-FFF2-40B4-BE49-F238E27FC236}">
                <a16:creationId xmlns:a16="http://schemas.microsoft.com/office/drawing/2014/main" id="{32D4DB77-B38C-2F4C-9CBA-4A1EBED7FEAD}"/>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59" name="Rectangle 158">
            <a:extLst>
              <a:ext uri="{FF2B5EF4-FFF2-40B4-BE49-F238E27FC236}">
                <a16:creationId xmlns:a16="http://schemas.microsoft.com/office/drawing/2014/main" id="{9673D2B0-5D26-BA47-8B01-03DCE08BCDCA}"/>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160" name="Group 159">
            <a:extLst>
              <a:ext uri="{FF2B5EF4-FFF2-40B4-BE49-F238E27FC236}">
                <a16:creationId xmlns:a16="http://schemas.microsoft.com/office/drawing/2014/main" id="{F9B3C4CC-BCC8-0249-9A6E-4C7D43347589}"/>
              </a:ext>
            </a:extLst>
          </p:cNvPr>
          <p:cNvGrpSpPr/>
          <p:nvPr/>
        </p:nvGrpSpPr>
        <p:grpSpPr>
          <a:xfrm>
            <a:off x="8236377" y="2940770"/>
            <a:ext cx="1031614" cy="400164"/>
            <a:chOff x="7044623" y="2144973"/>
            <a:chExt cx="859678" cy="333470"/>
          </a:xfrm>
        </p:grpSpPr>
        <p:sp>
          <p:nvSpPr>
            <p:cNvPr id="161" name="Rectangle 160">
              <a:extLst>
                <a:ext uri="{FF2B5EF4-FFF2-40B4-BE49-F238E27FC236}">
                  <a16:creationId xmlns:a16="http://schemas.microsoft.com/office/drawing/2014/main" id="{02C21F17-2211-FB4C-98C9-9A188D9ACB86}"/>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2" name="Rectangle 161">
              <a:extLst>
                <a:ext uri="{FF2B5EF4-FFF2-40B4-BE49-F238E27FC236}">
                  <a16:creationId xmlns:a16="http://schemas.microsoft.com/office/drawing/2014/main" id="{798FE803-78E6-7E4A-A2B9-B3579D99B0C2}"/>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3" name="Rectangle 162">
              <a:extLst>
                <a:ext uri="{FF2B5EF4-FFF2-40B4-BE49-F238E27FC236}">
                  <a16:creationId xmlns:a16="http://schemas.microsoft.com/office/drawing/2014/main" id="{F0F04139-F8FC-4A4F-BE5B-3B3686762BB6}"/>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4" name="Rectangle 163">
              <a:extLst>
                <a:ext uri="{FF2B5EF4-FFF2-40B4-BE49-F238E27FC236}">
                  <a16:creationId xmlns:a16="http://schemas.microsoft.com/office/drawing/2014/main" id="{CF59E2EE-5AD1-0441-BBE9-193510607511}"/>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5" name="Rectangle 164">
              <a:extLst>
                <a:ext uri="{FF2B5EF4-FFF2-40B4-BE49-F238E27FC236}">
                  <a16:creationId xmlns:a16="http://schemas.microsoft.com/office/drawing/2014/main" id="{5D3FFFF0-E5ED-7848-8101-985CCC1BBA2F}"/>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6" name="Rectangle 165">
              <a:extLst>
                <a:ext uri="{FF2B5EF4-FFF2-40B4-BE49-F238E27FC236}">
                  <a16:creationId xmlns:a16="http://schemas.microsoft.com/office/drawing/2014/main" id="{5481739E-7B0B-5845-9BA5-17F07D24DBAB}"/>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7" name="Rectangle 166">
              <a:extLst>
                <a:ext uri="{FF2B5EF4-FFF2-40B4-BE49-F238E27FC236}">
                  <a16:creationId xmlns:a16="http://schemas.microsoft.com/office/drawing/2014/main" id="{242EB6F9-5D49-7B49-9453-4B7B62027C56}"/>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8" name="Rectangle 167">
              <a:extLst>
                <a:ext uri="{FF2B5EF4-FFF2-40B4-BE49-F238E27FC236}">
                  <a16:creationId xmlns:a16="http://schemas.microsoft.com/office/drawing/2014/main" id="{B3FCD3B9-FDDB-D34C-ADDB-7B0AE65E67FE}"/>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69" name="Rectangle 168">
              <a:extLst>
                <a:ext uri="{FF2B5EF4-FFF2-40B4-BE49-F238E27FC236}">
                  <a16:creationId xmlns:a16="http://schemas.microsoft.com/office/drawing/2014/main" id="{04AEAD05-F2D0-DA4F-90BB-BE2DD656C04B}"/>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0" name="Rectangle 169">
              <a:extLst>
                <a:ext uri="{FF2B5EF4-FFF2-40B4-BE49-F238E27FC236}">
                  <a16:creationId xmlns:a16="http://schemas.microsoft.com/office/drawing/2014/main" id="{D54A8666-9BA3-B149-89AB-9F35248FD7E2}"/>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1" name="Rectangle 170">
              <a:extLst>
                <a:ext uri="{FF2B5EF4-FFF2-40B4-BE49-F238E27FC236}">
                  <a16:creationId xmlns:a16="http://schemas.microsoft.com/office/drawing/2014/main" id="{ACA9A113-9791-6D41-BB0F-9EF42153A06A}"/>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2" name="Rectangle 171">
              <a:extLst>
                <a:ext uri="{FF2B5EF4-FFF2-40B4-BE49-F238E27FC236}">
                  <a16:creationId xmlns:a16="http://schemas.microsoft.com/office/drawing/2014/main" id="{B12A098D-BA4D-0744-B9F3-BAF3EB3A15A4}"/>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3" name="Rectangle 172">
              <a:extLst>
                <a:ext uri="{FF2B5EF4-FFF2-40B4-BE49-F238E27FC236}">
                  <a16:creationId xmlns:a16="http://schemas.microsoft.com/office/drawing/2014/main" id="{223F6C3A-04AE-EE46-978A-4312A1CACFE5}"/>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4" name="Rectangle 173">
              <a:extLst>
                <a:ext uri="{FF2B5EF4-FFF2-40B4-BE49-F238E27FC236}">
                  <a16:creationId xmlns:a16="http://schemas.microsoft.com/office/drawing/2014/main" id="{5B493CBA-84D0-1047-B32D-CEB786529929}"/>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5" name="Rectangle 174">
              <a:extLst>
                <a:ext uri="{FF2B5EF4-FFF2-40B4-BE49-F238E27FC236}">
                  <a16:creationId xmlns:a16="http://schemas.microsoft.com/office/drawing/2014/main" id="{625F05DC-88C7-824E-BDDF-B59502A506DE}"/>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6" name="Rectangle 175">
              <a:extLst>
                <a:ext uri="{FF2B5EF4-FFF2-40B4-BE49-F238E27FC236}">
                  <a16:creationId xmlns:a16="http://schemas.microsoft.com/office/drawing/2014/main" id="{FF450BED-6FAB-994B-BFB9-7A1375544486}"/>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7" name="Rectangle 176">
              <a:extLst>
                <a:ext uri="{FF2B5EF4-FFF2-40B4-BE49-F238E27FC236}">
                  <a16:creationId xmlns:a16="http://schemas.microsoft.com/office/drawing/2014/main" id="{664A1EAF-0EBC-2C44-AC8F-F7332CDA72C7}"/>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8" name="Rectangle 177">
              <a:extLst>
                <a:ext uri="{FF2B5EF4-FFF2-40B4-BE49-F238E27FC236}">
                  <a16:creationId xmlns:a16="http://schemas.microsoft.com/office/drawing/2014/main" id="{2D990628-5994-1B4A-A2B7-E4E3AD712AA0}"/>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79" name="Rectangle 178">
              <a:extLst>
                <a:ext uri="{FF2B5EF4-FFF2-40B4-BE49-F238E27FC236}">
                  <a16:creationId xmlns:a16="http://schemas.microsoft.com/office/drawing/2014/main" id="{9B6706A8-157A-834B-93CC-296EE926AB18}"/>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0" name="Rectangle 179">
              <a:extLst>
                <a:ext uri="{FF2B5EF4-FFF2-40B4-BE49-F238E27FC236}">
                  <a16:creationId xmlns:a16="http://schemas.microsoft.com/office/drawing/2014/main" id="{D3250A5E-7BA7-A14C-B9D3-CFECFC72D828}"/>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1" name="Rectangle 180">
              <a:extLst>
                <a:ext uri="{FF2B5EF4-FFF2-40B4-BE49-F238E27FC236}">
                  <a16:creationId xmlns:a16="http://schemas.microsoft.com/office/drawing/2014/main" id="{A628820C-EF0D-0549-A871-98A1C33081EF}"/>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sp>
        <p:nvSpPr>
          <p:cNvPr id="182" name="TextBox 181">
            <a:extLst>
              <a:ext uri="{FF2B5EF4-FFF2-40B4-BE49-F238E27FC236}">
                <a16:creationId xmlns:a16="http://schemas.microsoft.com/office/drawing/2014/main" id="{D8B129B8-B7DE-034F-AD61-39A58B537F65}"/>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83" name="TextBox 182">
            <a:extLst>
              <a:ext uri="{FF2B5EF4-FFF2-40B4-BE49-F238E27FC236}">
                <a16:creationId xmlns:a16="http://schemas.microsoft.com/office/drawing/2014/main" id="{FC7CEDFF-32EE-2944-AFC0-A3DE671B3F72}"/>
              </a:ext>
            </a:extLst>
          </p:cNvPr>
          <p:cNvSpPr txBox="1"/>
          <p:nvPr/>
        </p:nvSpPr>
        <p:spPr>
          <a:xfrm>
            <a:off x="8060211"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84" name="Rectangle 183">
            <a:extLst>
              <a:ext uri="{FF2B5EF4-FFF2-40B4-BE49-F238E27FC236}">
                <a16:creationId xmlns:a16="http://schemas.microsoft.com/office/drawing/2014/main" id="{8B213A73-AF37-8F45-A10B-F97A7844B309}"/>
              </a:ext>
            </a:extLst>
          </p:cNvPr>
          <p:cNvSpPr/>
          <p:nvPr/>
        </p:nvSpPr>
        <p:spPr>
          <a:xfrm>
            <a:off x="8183890" y="343954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5" name="Rectangle 184">
            <a:extLst>
              <a:ext uri="{FF2B5EF4-FFF2-40B4-BE49-F238E27FC236}">
                <a16:creationId xmlns:a16="http://schemas.microsoft.com/office/drawing/2014/main" id="{38F53731-A3CD-8144-AC8B-8EC86010C1F3}"/>
              </a:ext>
            </a:extLst>
          </p:cNvPr>
          <p:cNvSpPr/>
          <p:nvPr/>
        </p:nvSpPr>
        <p:spPr>
          <a:xfrm>
            <a:off x="8237896"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6" name="Rectangle 185">
            <a:extLst>
              <a:ext uri="{FF2B5EF4-FFF2-40B4-BE49-F238E27FC236}">
                <a16:creationId xmlns:a16="http://schemas.microsoft.com/office/drawing/2014/main" id="{B6F08445-2A86-4040-8453-63BA2C0313D8}"/>
              </a:ext>
            </a:extLst>
          </p:cNvPr>
          <p:cNvSpPr/>
          <p:nvPr/>
        </p:nvSpPr>
        <p:spPr>
          <a:xfrm>
            <a:off x="8394592"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7" name="Rectangle 186">
            <a:extLst>
              <a:ext uri="{FF2B5EF4-FFF2-40B4-BE49-F238E27FC236}">
                <a16:creationId xmlns:a16="http://schemas.microsoft.com/office/drawing/2014/main" id="{60FFFF93-E048-F249-BBCA-5240BE3A4186}"/>
              </a:ext>
            </a:extLst>
          </p:cNvPr>
          <p:cNvSpPr/>
          <p:nvPr/>
        </p:nvSpPr>
        <p:spPr>
          <a:xfrm>
            <a:off x="8551288"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8" name="Rectangle 187">
            <a:extLst>
              <a:ext uri="{FF2B5EF4-FFF2-40B4-BE49-F238E27FC236}">
                <a16:creationId xmlns:a16="http://schemas.microsoft.com/office/drawing/2014/main" id="{6713A467-8EA2-A442-AB38-18DD07976E25}"/>
              </a:ext>
            </a:extLst>
          </p:cNvPr>
          <p:cNvSpPr/>
          <p:nvPr/>
        </p:nvSpPr>
        <p:spPr>
          <a:xfrm>
            <a:off x="8707984"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9" name="Rectangle 188">
            <a:extLst>
              <a:ext uri="{FF2B5EF4-FFF2-40B4-BE49-F238E27FC236}">
                <a16:creationId xmlns:a16="http://schemas.microsoft.com/office/drawing/2014/main" id="{4C1557FE-E627-FD4F-8F67-27BD43CF22BB}"/>
              </a:ext>
            </a:extLst>
          </p:cNvPr>
          <p:cNvSpPr/>
          <p:nvPr/>
        </p:nvSpPr>
        <p:spPr>
          <a:xfrm>
            <a:off x="8864680"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0" name="Rectangle 189">
            <a:extLst>
              <a:ext uri="{FF2B5EF4-FFF2-40B4-BE49-F238E27FC236}">
                <a16:creationId xmlns:a16="http://schemas.microsoft.com/office/drawing/2014/main" id="{3FD45F46-83C9-674A-81E4-5F1BD026898C}"/>
              </a:ext>
            </a:extLst>
          </p:cNvPr>
          <p:cNvSpPr/>
          <p:nvPr/>
        </p:nvSpPr>
        <p:spPr>
          <a:xfrm>
            <a:off x="9021376"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1" name="Rectangle 190">
            <a:extLst>
              <a:ext uri="{FF2B5EF4-FFF2-40B4-BE49-F238E27FC236}">
                <a16:creationId xmlns:a16="http://schemas.microsoft.com/office/drawing/2014/main" id="{D2610A3F-B146-DB4A-9F6D-77D230F773E0}"/>
              </a:ext>
            </a:extLst>
          </p:cNvPr>
          <p:cNvSpPr/>
          <p:nvPr/>
        </p:nvSpPr>
        <p:spPr>
          <a:xfrm>
            <a:off x="9178069" y="349503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2" name="Rectangle 191">
            <a:extLst>
              <a:ext uri="{FF2B5EF4-FFF2-40B4-BE49-F238E27FC236}">
                <a16:creationId xmlns:a16="http://schemas.microsoft.com/office/drawing/2014/main" id="{C56509A3-5B55-7C4A-BF13-5257D5608EA5}"/>
              </a:ext>
            </a:extLst>
          </p:cNvPr>
          <p:cNvSpPr/>
          <p:nvPr/>
        </p:nvSpPr>
        <p:spPr>
          <a:xfrm>
            <a:off x="8237896"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3" name="Rectangle 192">
            <a:extLst>
              <a:ext uri="{FF2B5EF4-FFF2-40B4-BE49-F238E27FC236}">
                <a16:creationId xmlns:a16="http://schemas.microsoft.com/office/drawing/2014/main" id="{A8816277-E1E5-1041-9BEF-615206E29B53}"/>
              </a:ext>
            </a:extLst>
          </p:cNvPr>
          <p:cNvSpPr/>
          <p:nvPr/>
        </p:nvSpPr>
        <p:spPr>
          <a:xfrm>
            <a:off x="8394592"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4" name="Rectangle 193">
            <a:extLst>
              <a:ext uri="{FF2B5EF4-FFF2-40B4-BE49-F238E27FC236}">
                <a16:creationId xmlns:a16="http://schemas.microsoft.com/office/drawing/2014/main" id="{516E20A1-7914-8A4A-B5F0-D424A3A1695E}"/>
              </a:ext>
            </a:extLst>
          </p:cNvPr>
          <p:cNvSpPr/>
          <p:nvPr/>
        </p:nvSpPr>
        <p:spPr>
          <a:xfrm>
            <a:off x="8551288"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5" name="Rectangle 194">
            <a:extLst>
              <a:ext uri="{FF2B5EF4-FFF2-40B4-BE49-F238E27FC236}">
                <a16:creationId xmlns:a16="http://schemas.microsoft.com/office/drawing/2014/main" id="{FEDCEFB2-6211-3A4F-A7D5-684E6AF421F5}"/>
              </a:ext>
            </a:extLst>
          </p:cNvPr>
          <p:cNvSpPr/>
          <p:nvPr/>
        </p:nvSpPr>
        <p:spPr>
          <a:xfrm>
            <a:off x="8707984"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6" name="Rectangle 195">
            <a:extLst>
              <a:ext uri="{FF2B5EF4-FFF2-40B4-BE49-F238E27FC236}">
                <a16:creationId xmlns:a16="http://schemas.microsoft.com/office/drawing/2014/main" id="{BCF2D547-A5C6-C149-B5E0-FA6F605F57BA}"/>
              </a:ext>
            </a:extLst>
          </p:cNvPr>
          <p:cNvSpPr/>
          <p:nvPr/>
        </p:nvSpPr>
        <p:spPr>
          <a:xfrm>
            <a:off x="8864680"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7" name="Rectangle 196">
            <a:extLst>
              <a:ext uri="{FF2B5EF4-FFF2-40B4-BE49-F238E27FC236}">
                <a16:creationId xmlns:a16="http://schemas.microsoft.com/office/drawing/2014/main" id="{A6C0E70C-CD9E-EF43-8F71-763F5DA7A2DF}"/>
              </a:ext>
            </a:extLst>
          </p:cNvPr>
          <p:cNvSpPr/>
          <p:nvPr/>
        </p:nvSpPr>
        <p:spPr>
          <a:xfrm>
            <a:off x="9021376"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8" name="Rectangle 197">
            <a:extLst>
              <a:ext uri="{FF2B5EF4-FFF2-40B4-BE49-F238E27FC236}">
                <a16:creationId xmlns:a16="http://schemas.microsoft.com/office/drawing/2014/main" id="{02D95DAE-8D0A-8C49-99B7-AB7B06F4FDFF}"/>
              </a:ext>
            </a:extLst>
          </p:cNvPr>
          <p:cNvSpPr/>
          <p:nvPr/>
        </p:nvSpPr>
        <p:spPr>
          <a:xfrm>
            <a:off x="9178069" y="364940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99" name="Rectangle 198">
            <a:extLst>
              <a:ext uri="{FF2B5EF4-FFF2-40B4-BE49-F238E27FC236}">
                <a16:creationId xmlns:a16="http://schemas.microsoft.com/office/drawing/2014/main" id="{9E325AE9-832A-1249-817E-B0D51C3C5EFB}"/>
              </a:ext>
            </a:extLst>
          </p:cNvPr>
          <p:cNvSpPr/>
          <p:nvPr/>
        </p:nvSpPr>
        <p:spPr>
          <a:xfrm>
            <a:off x="8237896"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0" name="Rectangle 199">
            <a:extLst>
              <a:ext uri="{FF2B5EF4-FFF2-40B4-BE49-F238E27FC236}">
                <a16:creationId xmlns:a16="http://schemas.microsoft.com/office/drawing/2014/main" id="{FE556D6D-A62D-CD4F-9969-3780CD2A84B1}"/>
              </a:ext>
            </a:extLst>
          </p:cNvPr>
          <p:cNvSpPr/>
          <p:nvPr/>
        </p:nvSpPr>
        <p:spPr>
          <a:xfrm>
            <a:off x="8394592"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1" name="Rectangle 200">
            <a:extLst>
              <a:ext uri="{FF2B5EF4-FFF2-40B4-BE49-F238E27FC236}">
                <a16:creationId xmlns:a16="http://schemas.microsoft.com/office/drawing/2014/main" id="{58368B49-6956-FE43-9CAA-3365FB1B3C5C}"/>
              </a:ext>
            </a:extLst>
          </p:cNvPr>
          <p:cNvSpPr/>
          <p:nvPr/>
        </p:nvSpPr>
        <p:spPr>
          <a:xfrm>
            <a:off x="8551288"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2" name="Rectangle 201">
            <a:extLst>
              <a:ext uri="{FF2B5EF4-FFF2-40B4-BE49-F238E27FC236}">
                <a16:creationId xmlns:a16="http://schemas.microsoft.com/office/drawing/2014/main" id="{1D17D345-65BB-324A-8DE1-CCF105C04B76}"/>
              </a:ext>
            </a:extLst>
          </p:cNvPr>
          <p:cNvSpPr/>
          <p:nvPr/>
        </p:nvSpPr>
        <p:spPr>
          <a:xfrm>
            <a:off x="8707984"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3" name="Rectangle 202">
            <a:extLst>
              <a:ext uri="{FF2B5EF4-FFF2-40B4-BE49-F238E27FC236}">
                <a16:creationId xmlns:a16="http://schemas.microsoft.com/office/drawing/2014/main" id="{E0A3954E-A576-C44B-8074-C608122E7F19}"/>
              </a:ext>
            </a:extLst>
          </p:cNvPr>
          <p:cNvSpPr/>
          <p:nvPr/>
        </p:nvSpPr>
        <p:spPr>
          <a:xfrm>
            <a:off x="8864680"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4" name="Rectangle 203">
            <a:extLst>
              <a:ext uri="{FF2B5EF4-FFF2-40B4-BE49-F238E27FC236}">
                <a16:creationId xmlns:a16="http://schemas.microsoft.com/office/drawing/2014/main" id="{4B503811-C810-3947-AC4F-E0D5E433700B}"/>
              </a:ext>
            </a:extLst>
          </p:cNvPr>
          <p:cNvSpPr/>
          <p:nvPr/>
        </p:nvSpPr>
        <p:spPr>
          <a:xfrm>
            <a:off x="9021376"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5" name="Rectangle 204">
            <a:extLst>
              <a:ext uri="{FF2B5EF4-FFF2-40B4-BE49-F238E27FC236}">
                <a16:creationId xmlns:a16="http://schemas.microsoft.com/office/drawing/2014/main" id="{7B54B1E9-CFD9-EF47-AA5C-E533302FF21F}"/>
              </a:ext>
            </a:extLst>
          </p:cNvPr>
          <p:cNvSpPr/>
          <p:nvPr/>
        </p:nvSpPr>
        <p:spPr>
          <a:xfrm>
            <a:off x="9178069" y="380376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06" name="TextBox 205">
            <a:extLst>
              <a:ext uri="{FF2B5EF4-FFF2-40B4-BE49-F238E27FC236}">
                <a16:creationId xmlns:a16="http://schemas.microsoft.com/office/drawing/2014/main" id="{DE8BADA8-2256-0C48-8681-8D136BFCD540}"/>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207" name="Elbow Connector 206">
            <a:extLst>
              <a:ext uri="{FF2B5EF4-FFF2-40B4-BE49-F238E27FC236}">
                <a16:creationId xmlns:a16="http://schemas.microsoft.com/office/drawing/2014/main" id="{5C96F3F8-91C2-6849-93C9-F7073B43730C}"/>
              </a:ext>
            </a:extLst>
          </p:cNvPr>
          <p:cNvCxnSpPr>
            <a:cxnSpLocks/>
            <a:endCxn id="206"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181402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250"/>
                                        <p:tgtEl>
                                          <p:spTgt spid="185"/>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86"/>
                                        </p:tgtEl>
                                        <p:attrNameLst>
                                          <p:attrName>style.visibility</p:attrName>
                                        </p:attrNameLst>
                                      </p:cBhvr>
                                      <p:to>
                                        <p:strVal val="visible"/>
                                      </p:to>
                                    </p:set>
                                    <p:animEffect transition="in" filter="fade">
                                      <p:cBhvr>
                                        <p:cTn id="11" dur="250"/>
                                        <p:tgtEl>
                                          <p:spTgt spid="186"/>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250"/>
                                        <p:tgtEl>
                                          <p:spTgt spid="187"/>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88"/>
                                        </p:tgtEl>
                                        <p:attrNameLst>
                                          <p:attrName>style.visibility</p:attrName>
                                        </p:attrNameLst>
                                      </p:cBhvr>
                                      <p:to>
                                        <p:strVal val="visible"/>
                                      </p:to>
                                    </p:set>
                                    <p:animEffect transition="in" filter="fade">
                                      <p:cBhvr>
                                        <p:cTn id="19" dur="250"/>
                                        <p:tgtEl>
                                          <p:spTgt spid="18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fade">
                                      <p:cBhvr>
                                        <p:cTn id="23" dur="250"/>
                                        <p:tgtEl>
                                          <p:spTgt spid="189"/>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250"/>
                                        <p:tgtEl>
                                          <p:spTgt spid="19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250"/>
                                        <p:tgtEl>
                                          <p:spTgt spid="191"/>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192"/>
                                        </p:tgtEl>
                                        <p:attrNameLst>
                                          <p:attrName>style.visibility</p:attrName>
                                        </p:attrNameLst>
                                      </p:cBhvr>
                                      <p:to>
                                        <p:strVal val="visible"/>
                                      </p:to>
                                    </p:set>
                                    <p:animEffect transition="in" filter="fade">
                                      <p:cBhvr>
                                        <p:cTn id="35" dur="250"/>
                                        <p:tgtEl>
                                          <p:spTgt spid="19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93"/>
                                        </p:tgtEl>
                                        <p:attrNameLst>
                                          <p:attrName>style.visibility</p:attrName>
                                        </p:attrNameLst>
                                      </p:cBhvr>
                                      <p:to>
                                        <p:strVal val="visible"/>
                                      </p:to>
                                    </p:set>
                                    <p:animEffect transition="in" filter="fade">
                                      <p:cBhvr>
                                        <p:cTn id="39" dur="250"/>
                                        <p:tgtEl>
                                          <p:spTgt spid="193"/>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94"/>
                                        </p:tgtEl>
                                        <p:attrNameLst>
                                          <p:attrName>style.visibility</p:attrName>
                                        </p:attrNameLst>
                                      </p:cBhvr>
                                      <p:to>
                                        <p:strVal val="visible"/>
                                      </p:to>
                                    </p:set>
                                    <p:animEffect transition="in" filter="fade">
                                      <p:cBhvr>
                                        <p:cTn id="43" dur="250"/>
                                        <p:tgtEl>
                                          <p:spTgt spid="194"/>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95"/>
                                        </p:tgtEl>
                                        <p:attrNameLst>
                                          <p:attrName>style.visibility</p:attrName>
                                        </p:attrNameLst>
                                      </p:cBhvr>
                                      <p:to>
                                        <p:strVal val="visible"/>
                                      </p:to>
                                    </p:set>
                                    <p:animEffect transition="in" filter="fade">
                                      <p:cBhvr>
                                        <p:cTn id="47" dur="250"/>
                                        <p:tgtEl>
                                          <p:spTgt spid="195"/>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96"/>
                                        </p:tgtEl>
                                        <p:attrNameLst>
                                          <p:attrName>style.visibility</p:attrName>
                                        </p:attrNameLst>
                                      </p:cBhvr>
                                      <p:to>
                                        <p:strVal val="visible"/>
                                      </p:to>
                                    </p:set>
                                    <p:animEffect transition="in" filter="fade">
                                      <p:cBhvr>
                                        <p:cTn id="51" dur="250"/>
                                        <p:tgtEl>
                                          <p:spTgt spid="196"/>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97"/>
                                        </p:tgtEl>
                                        <p:attrNameLst>
                                          <p:attrName>style.visibility</p:attrName>
                                        </p:attrNameLst>
                                      </p:cBhvr>
                                      <p:to>
                                        <p:strVal val="visible"/>
                                      </p:to>
                                    </p:set>
                                    <p:animEffect transition="in" filter="fade">
                                      <p:cBhvr>
                                        <p:cTn id="55" dur="250"/>
                                        <p:tgtEl>
                                          <p:spTgt spid="197"/>
                                        </p:tgtEl>
                                      </p:cBhvr>
                                    </p:animEffect>
                                  </p:childTnLst>
                                </p:cTn>
                              </p:par>
                            </p:childTnLst>
                          </p:cTn>
                        </p:par>
                        <p:par>
                          <p:cTn id="56" fill="hold">
                            <p:stCondLst>
                              <p:cond delay="3250"/>
                            </p:stCondLst>
                            <p:childTnLst>
                              <p:par>
                                <p:cTn id="57" presetID="10" presetClass="entr" presetSubtype="0" fill="hold" grpId="0" nodeType="after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fade">
                                      <p:cBhvr>
                                        <p:cTn id="59" dur="250"/>
                                        <p:tgtEl>
                                          <p:spTgt spid="198"/>
                                        </p:tgtEl>
                                      </p:cBhvr>
                                    </p:animEffect>
                                  </p:childTnLst>
                                </p:cTn>
                              </p:par>
                            </p:childTnLst>
                          </p:cTn>
                        </p:par>
                        <p:par>
                          <p:cTn id="60" fill="hold">
                            <p:stCondLst>
                              <p:cond delay="3500"/>
                            </p:stCondLst>
                            <p:childTnLst>
                              <p:par>
                                <p:cTn id="61" presetID="10" presetClass="entr" presetSubtype="0" fill="hold" grpId="0" nodeType="afterEffect">
                                  <p:stCondLst>
                                    <p:cond delay="0"/>
                                  </p:stCondLst>
                                  <p:childTnLst>
                                    <p:set>
                                      <p:cBhvr>
                                        <p:cTn id="62" dur="1" fill="hold">
                                          <p:stCondLst>
                                            <p:cond delay="0"/>
                                          </p:stCondLst>
                                        </p:cTn>
                                        <p:tgtEl>
                                          <p:spTgt spid="199"/>
                                        </p:tgtEl>
                                        <p:attrNameLst>
                                          <p:attrName>style.visibility</p:attrName>
                                        </p:attrNameLst>
                                      </p:cBhvr>
                                      <p:to>
                                        <p:strVal val="visible"/>
                                      </p:to>
                                    </p:set>
                                    <p:animEffect transition="in" filter="fade">
                                      <p:cBhvr>
                                        <p:cTn id="63" dur="250"/>
                                        <p:tgtEl>
                                          <p:spTgt spid="199"/>
                                        </p:tgtEl>
                                      </p:cBhvr>
                                    </p:animEffect>
                                  </p:childTnLst>
                                </p:cTn>
                              </p:par>
                            </p:childTnLst>
                          </p:cTn>
                        </p:par>
                        <p:par>
                          <p:cTn id="64" fill="hold">
                            <p:stCondLst>
                              <p:cond delay="3750"/>
                            </p:stCondLst>
                            <p:childTnLst>
                              <p:par>
                                <p:cTn id="65" presetID="10" presetClass="entr" presetSubtype="0" fill="hold" grpId="0" nodeType="afterEffect">
                                  <p:stCondLst>
                                    <p:cond delay="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250"/>
                                        <p:tgtEl>
                                          <p:spTgt spid="200"/>
                                        </p:tgtEl>
                                      </p:cBhvr>
                                    </p:animEffect>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201"/>
                                        </p:tgtEl>
                                        <p:attrNameLst>
                                          <p:attrName>style.visibility</p:attrName>
                                        </p:attrNameLst>
                                      </p:cBhvr>
                                      <p:to>
                                        <p:strVal val="visible"/>
                                      </p:to>
                                    </p:set>
                                    <p:animEffect transition="in" filter="fade">
                                      <p:cBhvr>
                                        <p:cTn id="71" dur="250"/>
                                        <p:tgtEl>
                                          <p:spTgt spid="201"/>
                                        </p:tgtEl>
                                      </p:cBhvr>
                                    </p:animEffect>
                                  </p:childTnLst>
                                </p:cTn>
                              </p:par>
                            </p:childTnLst>
                          </p:cTn>
                        </p:par>
                        <p:par>
                          <p:cTn id="72" fill="hold">
                            <p:stCondLst>
                              <p:cond delay="4250"/>
                            </p:stCondLst>
                            <p:childTnLst>
                              <p:par>
                                <p:cTn id="73" presetID="10" presetClass="entr" presetSubtype="0" fill="hold" grpId="0"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fade">
                                      <p:cBhvr>
                                        <p:cTn id="75" dur="250"/>
                                        <p:tgtEl>
                                          <p:spTgt spid="202"/>
                                        </p:tgtEl>
                                      </p:cBhvr>
                                    </p:animEffect>
                                  </p:childTnLst>
                                </p:cTn>
                              </p:par>
                            </p:childTnLst>
                          </p:cTn>
                        </p:par>
                        <p:par>
                          <p:cTn id="76" fill="hold">
                            <p:stCondLst>
                              <p:cond delay="4500"/>
                            </p:stCondLst>
                            <p:childTnLst>
                              <p:par>
                                <p:cTn id="77" presetID="10" presetClass="entr" presetSubtype="0" fill="hold" grpId="0" nodeType="afterEffect">
                                  <p:stCondLst>
                                    <p:cond delay="0"/>
                                  </p:stCondLst>
                                  <p:childTnLst>
                                    <p:set>
                                      <p:cBhvr>
                                        <p:cTn id="78" dur="1" fill="hold">
                                          <p:stCondLst>
                                            <p:cond delay="0"/>
                                          </p:stCondLst>
                                        </p:cTn>
                                        <p:tgtEl>
                                          <p:spTgt spid="203"/>
                                        </p:tgtEl>
                                        <p:attrNameLst>
                                          <p:attrName>style.visibility</p:attrName>
                                        </p:attrNameLst>
                                      </p:cBhvr>
                                      <p:to>
                                        <p:strVal val="visible"/>
                                      </p:to>
                                    </p:set>
                                    <p:animEffect transition="in" filter="fade">
                                      <p:cBhvr>
                                        <p:cTn id="79" dur="250"/>
                                        <p:tgtEl>
                                          <p:spTgt spid="203"/>
                                        </p:tgtEl>
                                      </p:cBhvr>
                                    </p:animEffect>
                                  </p:childTnLst>
                                </p:cTn>
                              </p:par>
                            </p:childTnLst>
                          </p:cTn>
                        </p:par>
                        <p:par>
                          <p:cTn id="80" fill="hold">
                            <p:stCondLst>
                              <p:cond delay="4750"/>
                            </p:stCondLst>
                            <p:childTnLst>
                              <p:par>
                                <p:cTn id="81" presetID="10" presetClass="entr" presetSubtype="0" fill="hold" grpId="0" nodeType="afterEffect">
                                  <p:stCondLst>
                                    <p:cond delay="0"/>
                                  </p:stCondLst>
                                  <p:childTnLst>
                                    <p:set>
                                      <p:cBhvr>
                                        <p:cTn id="82" dur="1" fill="hold">
                                          <p:stCondLst>
                                            <p:cond delay="0"/>
                                          </p:stCondLst>
                                        </p:cTn>
                                        <p:tgtEl>
                                          <p:spTgt spid="204"/>
                                        </p:tgtEl>
                                        <p:attrNameLst>
                                          <p:attrName>style.visibility</p:attrName>
                                        </p:attrNameLst>
                                      </p:cBhvr>
                                      <p:to>
                                        <p:strVal val="visible"/>
                                      </p:to>
                                    </p:set>
                                    <p:animEffect transition="in" filter="fade">
                                      <p:cBhvr>
                                        <p:cTn id="83" dur="250"/>
                                        <p:tgtEl>
                                          <p:spTgt spid="204"/>
                                        </p:tgtEl>
                                      </p:cBhvr>
                                    </p:animEffect>
                                  </p:childTnLst>
                                </p:cTn>
                              </p:par>
                            </p:childTnLst>
                          </p:cTn>
                        </p:par>
                        <p:par>
                          <p:cTn id="84" fill="hold">
                            <p:stCondLst>
                              <p:cond delay="5000"/>
                            </p:stCondLst>
                            <p:childTnLst>
                              <p:par>
                                <p:cTn id="85" presetID="10" presetClass="entr" presetSubtype="0" fill="hold" grpId="0" nodeType="afterEffect">
                                  <p:stCondLst>
                                    <p:cond delay="0"/>
                                  </p:stCondLst>
                                  <p:childTnLst>
                                    <p:set>
                                      <p:cBhvr>
                                        <p:cTn id="86" dur="1" fill="hold">
                                          <p:stCondLst>
                                            <p:cond delay="0"/>
                                          </p:stCondLst>
                                        </p:cTn>
                                        <p:tgtEl>
                                          <p:spTgt spid="205"/>
                                        </p:tgtEl>
                                        <p:attrNameLst>
                                          <p:attrName>style.visibility</p:attrName>
                                        </p:attrNameLst>
                                      </p:cBhvr>
                                      <p:to>
                                        <p:strVal val="visible"/>
                                      </p:to>
                                    </p:set>
                                    <p:animEffect transition="in" filter="fade">
                                      <p:cBhvr>
                                        <p:cTn id="87" dur="250"/>
                                        <p:tgtEl>
                                          <p:spTgt spid="20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06"/>
                                        </p:tgtEl>
                                        <p:attrNameLst>
                                          <p:attrName>style.visibility</p:attrName>
                                        </p:attrNameLst>
                                      </p:cBhvr>
                                      <p:to>
                                        <p:strVal val="visible"/>
                                      </p:to>
                                    </p:set>
                                    <p:animEffect transition="in" filter="fade">
                                      <p:cBhvr>
                                        <p:cTn id="92" dur="500"/>
                                        <p:tgtEl>
                                          <p:spTgt spid="206"/>
                                        </p:tgtEl>
                                      </p:cBhvr>
                                    </p:animEffect>
                                  </p:childTnLst>
                                </p:cTn>
                              </p:par>
                              <p:par>
                                <p:cTn id="93" presetID="10" presetClass="entr" presetSubtype="0" fill="hold" nodeType="withEffect">
                                  <p:stCondLst>
                                    <p:cond delay="0"/>
                                  </p:stCondLst>
                                  <p:childTnLst>
                                    <p:set>
                                      <p:cBhvr>
                                        <p:cTn id="94" dur="1" fill="hold">
                                          <p:stCondLst>
                                            <p:cond delay="0"/>
                                          </p:stCondLst>
                                        </p:cTn>
                                        <p:tgtEl>
                                          <p:spTgt spid="207"/>
                                        </p:tgtEl>
                                        <p:attrNameLst>
                                          <p:attrName>style.visibility</p:attrName>
                                        </p:attrNameLst>
                                      </p:cBhvr>
                                      <p:to>
                                        <p:strVal val="visible"/>
                                      </p:to>
                                    </p:set>
                                    <p:animEffect transition="in" filter="fade">
                                      <p:cBhvr>
                                        <p:cTn id="95"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179" name="Rectangle 178">
            <a:extLst>
              <a:ext uri="{FF2B5EF4-FFF2-40B4-BE49-F238E27FC236}">
                <a16:creationId xmlns:a16="http://schemas.microsoft.com/office/drawing/2014/main" id="{81F4187C-9E97-AA40-8315-0DBB98D79C8F}"/>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180" name="Rectangle 179">
            <a:extLst>
              <a:ext uri="{FF2B5EF4-FFF2-40B4-BE49-F238E27FC236}">
                <a16:creationId xmlns:a16="http://schemas.microsoft.com/office/drawing/2014/main" id="{D5316690-2A54-F34C-B5E1-B1648C70614E}"/>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81" name="Rectangle 180">
            <a:extLst>
              <a:ext uri="{FF2B5EF4-FFF2-40B4-BE49-F238E27FC236}">
                <a16:creationId xmlns:a16="http://schemas.microsoft.com/office/drawing/2014/main" id="{94D057FA-C286-CC41-8998-A8DD837B6DE9}"/>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182" name="Rectangle 181">
            <a:extLst>
              <a:ext uri="{FF2B5EF4-FFF2-40B4-BE49-F238E27FC236}">
                <a16:creationId xmlns:a16="http://schemas.microsoft.com/office/drawing/2014/main" id="{6AED1206-2406-A246-BF9F-B5DD3C5A57C2}"/>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3" name="Rectangle 182">
            <a:extLst>
              <a:ext uri="{FF2B5EF4-FFF2-40B4-BE49-F238E27FC236}">
                <a16:creationId xmlns:a16="http://schemas.microsoft.com/office/drawing/2014/main" id="{0897CC0D-7958-5043-B94C-9E987DAA5932}"/>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4" name="Rectangle 183">
            <a:extLst>
              <a:ext uri="{FF2B5EF4-FFF2-40B4-BE49-F238E27FC236}">
                <a16:creationId xmlns:a16="http://schemas.microsoft.com/office/drawing/2014/main" id="{D3101D4B-C738-724B-85C2-1DA4041D8E57}"/>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85" name="TextBox 184">
            <a:extLst>
              <a:ext uri="{FF2B5EF4-FFF2-40B4-BE49-F238E27FC236}">
                <a16:creationId xmlns:a16="http://schemas.microsoft.com/office/drawing/2014/main" id="{3338FA73-E27B-424A-939D-95D25D3C5F41}"/>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186" name="TextBox 185">
            <a:extLst>
              <a:ext uri="{FF2B5EF4-FFF2-40B4-BE49-F238E27FC236}">
                <a16:creationId xmlns:a16="http://schemas.microsoft.com/office/drawing/2014/main" id="{08BFE37E-57D7-4B40-9BA6-E3A32C51A2C2}"/>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187" name="TextBox 186">
            <a:extLst>
              <a:ext uri="{FF2B5EF4-FFF2-40B4-BE49-F238E27FC236}">
                <a16:creationId xmlns:a16="http://schemas.microsoft.com/office/drawing/2014/main" id="{511906D8-B0DE-F941-A95B-5698FB318C7B}"/>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188" name="TextBox 187">
            <a:extLst>
              <a:ext uri="{FF2B5EF4-FFF2-40B4-BE49-F238E27FC236}">
                <a16:creationId xmlns:a16="http://schemas.microsoft.com/office/drawing/2014/main" id="{74B74883-94F0-3043-A4F1-06C41100FD98}"/>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189" name="TextBox 188">
            <a:extLst>
              <a:ext uri="{FF2B5EF4-FFF2-40B4-BE49-F238E27FC236}">
                <a16:creationId xmlns:a16="http://schemas.microsoft.com/office/drawing/2014/main" id="{23A37064-AC00-3241-8F0E-FC14DD5D4337}"/>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190" name="Straight Arrow Connector 189">
            <a:extLst>
              <a:ext uri="{FF2B5EF4-FFF2-40B4-BE49-F238E27FC236}">
                <a16:creationId xmlns:a16="http://schemas.microsoft.com/office/drawing/2014/main" id="{D40B479E-3A58-7449-9777-12B7D32E40D2}"/>
              </a:ext>
            </a:extLst>
          </p:cNvPr>
          <p:cNvCxnSpPr>
            <a:cxnSpLocks/>
            <a:stCxn id="180" idx="3"/>
            <a:endCxn id="181"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191" name="Straight Arrow Connector 190">
            <a:extLst>
              <a:ext uri="{FF2B5EF4-FFF2-40B4-BE49-F238E27FC236}">
                <a16:creationId xmlns:a16="http://schemas.microsoft.com/office/drawing/2014/main" id="{7AD550F5-89DE-4D4D-975E-3ED8791FD692}"/>
              </a:ext>
            </a:extLst>
          </p:cNvPr>
          <p:cNvCxnSpPr>
            <a:cxnSpLocks/>
            <a:stCxn id="181" idx="3"/>
            <a:endCxn id="182"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192" name="Straight Arrow Connector 191">
            <a:extLst>
              <a:ext uri="{FF2B5EF4-FFF2-40B4-BE49-F238E27FC236}">
                <a16:creationId xmlns:a16="http://schemas.microsoft.com/office/drawing/2014/main" id="{5FD4BC30-07DF-BF40-9B83-5902D7D0B0C7}"/>
              </a:ext>
            </a:extLst>
          </p:cNvPr>
          <p:cNvCxnSpPr>
            <a:cxnSpLocks/>
            <a:stCxn id="182" idx="3"/>
            <a:endCxn id="183"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193" name="Straight Arrow Connector 192">
            <a:extLst>
              <a:ext uri="{FF2B5EF4-FFF2-40B4-BE49-F238E27FC236}">
                <a16:creationId xmlns:a16="http://schemas.microsoft.com/office/drawing/2014/main" id="{D4B40778-43FB-B745-9DE8-6D57F19D3C00}"/>
              </a:ext>
            </a:extLst>
          </p:cNvPr>
          <p:cNvCxnSpPr>
            <a:cxnSpLocks/>
            <a:stCxn id="183" idx="3"/>
            <a:endCxn id="184"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194" name="Straight Arrow Connector 193">
            <a:extLst>
              <a:ext uri="{FF2B5EF4-FFF2-40B4-BE49-F238E27FC236}">
                <a16:creationId xmlns:a16="http://schemas.microsoft.com/office/drawing/2014/main" id="{2FF8E63B-68E9-484A-BEC6-69053C31F178}"/>
              </a:ext>
            </a:extLst>
          </p:cNvPr>
          <p:cNvCxnSpPr>
            <a:cxnSpLocks/>
            <a:stCxn id="184" idx="3"/>
            <a:endCxn id="212"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195" name="TextBox 194">
            <a:extLst>
              <a:ext uri="{FF2B5EF4-FFF2-40B4-BE49-F238E27FC236}">
                <a16:creationId xmlns:a16="http://schemas.microsoft.com/office/drawing/2014/main" id="{F801F11B-EDBD-CD49-9839-E6332F61FB3D}"/>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196" name="TextBox 195">
            <a:extLst>
              <a:ext uri="{FF2B5EF4-FFF2-40B4-BE49-F238E27FC236}">
                <a16:creationId xmlns:a16="http://schemas.microsoft.com/office/drawing/2014/main" id="{B60427E8-0E7D-0645-92E2-45C2D97B0BC7}"/>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197" name="TextBox 196">
            <a:extLst>
              <a:ext uri="{FF2B5EF4-FFF2-40B4-BE49-F238E27FC236}">
                <a16:creationId xmlns:a16="http://schemas.microsoft.com/office/drawing/2014/main" id="{67616D66-A20F-6B47-A369-8A403F98CCD7}"/>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198" name="TextBox 197">
            <a:extLst>
              <a:ext uri="{FF2B5EF4-FFF2-40B4-BE49-F238E27FC236}">
                <a16:creationId xmlns:a16="http://schemas.microsoft.com/office/drawing/2014/main" id="{694753EE-2BE7-9248-976D-F9904827561D}"/>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199" name="TextBox 198">
            <a:extLst>
              <a:ext uri="{FF2B5EF4-FFF2-40B4-BE49-F238E27FC236}">
                <a16:creationId xmlns:a16="http://schemas.microsoft.com/office/drawing/2014/main" id="{F650030A-9321-AC4D-A40E-7997EB4F7A18}"/>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200" name="TextBox 199">
            <a:extLst>
              <a:ext uri="{FF2B5EF4-FFF2-40B4-BE49-F238E27FC236}">
                <a16:creationId xmlns:a16="http://schemas.microsoft.com/office/drawing/2014/main" id="{75B1383A-6982-4349-BE13-A3FB10D7B43A}"/>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201" name="TextBox 200">
            <a:extLst>
              <a:ext uri="{FF2B5EF4-FFF2-40B4-BE49-F238E27FC236}">
                <a16:creationId xmlns:a16="http://schemas.microsoft.com/office/drawing/2014/main" id="{820DFD82-96F5-BA48-89F6-233371189A40}"/>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202" name="Elbow Connector 201">
            <a:extLst>
              <a:ext uri="{FF2B5EF4-FFF2-40B4-BE49-F238E27FC236}">
                <a16:creationId xmlns:a16="http://schemas.microsoft.com/office/drawing/2014/main" id="{33919321-E551-8B45-8EFA-7561E7F7AB68}"/>
              </a:ext>
            </a:extLst>
          </p:cNvPr>
          <p:cNvCxnSpPr>
            <a:cxnSpLocks/>
            <a:endCxn id="195"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203" name="Elbow Connector 202">
            <a:extLst>
              <a:ext uri="{FF2B5EF4-FFF2-40B4-BE49-F238E27FC236}">
                <a16:creationId xmlns:a16="http://schemas.microsoft.com/office/drawing/2014/main" id="{AA783DDA-7E42-7D4C-B7F4-C636D1069BBC}"/>
              </a:ext>
            </a:extLst>
          </p:cNvPr>
          <p:cNvCxnSpPr>
            <a:cxnSpLocks/>
            <a:endCxn id="196"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204" name="Elbow Connector 203">
            <a:extLst>
              <a:ext uri="{FF2B5EF4-FFF2-40B4-BE49-F238E27FC236}">
                <a16:creationId xmlns:a16="http://schemas.microsoft.com/office/drawing/2014/main" id="{14681676-2D4E-6A4B-90FD-05B2BD1AA984}"/>
              </a:ext>
            </a:extLst>
          </p:cNvPr>
          <p:cNvCxnSpPr>
            <a:cxnSpLocks/>
            <a:endCxn id="197"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205" name="Elbow Connector 204">
            <a:extLst>
              <a:ext uri="{FF2B5EF4-FFF2-40B4-BE49-F238E27FC236}">
                <a16:creationId xmlns:a16="http://schemas.microsoft.com/office/drawing/2014/main" id="{925C2623-0F33-4543-B1F0-852CB0AF939C}"/>
              </a:ext>
            </a:extLst>
          </p:cNvPr>
          <p:cNvCxnSpPr>
            <a:cxnSpLocks/>
            <a:endCxn id="201"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206" name="Elbow Connector 205">
            <a:extLst>
              <a:ext uri="{FF2B5EF4-FFF2-40B4-BE49-F238E27FC236}">
                <a16:creationId xmlns:a16="http://schemas.microsoft.com/office/drawing/2014/main" id="{307AD5E7-59AE-4948-8D7A-3F3703DC7D75}"/>
              </a:ext>
            </a:extLst>
          </p:cNvPr>
          <p:cNvCxnSpPr>
            <a:cxnSpLocks/>
            <a:endCxn id="198"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207" name="Elbow Connector 206">
            <a:extLst>
              <a:ext uri="{FF2B5EF4-FFF2-40B4-BE49-F238E27FC236}">
                <a16:creationId xmlns:a16="http://schemas.microsoft.com/office/drawing/2014/main" id="{7F240F3D-B23E-E04A-ADAE-E3065D20DA04}"/>
              </a:ext>
            </a:extLst>
          </p:cNvPr>
          <p:cNvCxnSpPr>
            <a:cxnSpLocks/>
            <a:endCxn id="199"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208" name="Elbow Connector 207">
            <a:extLst>
              <a:ext uri="{FF2B5EF4-FFF2-40B4-BE49-F238E27FC236}">
                <a16:creationId xmlns:a16="http://schemas.microsoft.com/office/drawing/2014/main" id="{9C4E67E5-0B48-F140-9006-941067EBF47D}"/>
              </a:ext>
            </a:extLst>
          </p:cNvPr>
          <p:cNvCxnSpPr>
            <a:cxnSpLocks/>
            <a:endCxn id="200"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209" name="Rectangle 208">
            <a:extLst>
              <a:ext uri="{FF2B5EF4-FFF2-40B4-BE49-F238E27FC236}">
                <a16:creationId xmlns:a16="http://schemas.microsoft.com/office/drawing/2014/main" id="{C02B8EE0-020A-9C4D-B2EA-5930D72AB40A}"/>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0" name="Rectangle 209">
            <a:extLst>
              <a:ext uri="{FF2B5EF4-FFF2-40B4-BE49-F238E27FC236}">
                <a16:creationId xmlns:a16="http://schemas.microsoft.com/office/drawing/2014/main" id="{0C196D5C-6864-B842-B3C8-AC4FD59F6238}"/>
              </a:ext>
            </a:extLst>
          </p:cNvPr>
          <p:cNvSpPr/>
          <p:nvPr/>
        </p:nvSpPr>
        <p:spPr>
          <a:xfrm>
            <a:off x="7956329" y="2152708"/>
            <a:ext cx="2871329"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211" name="Rectangle 210">
            <a:extLst>
              <a:ext uri="{FF2B5EF4-FFF2-40B4-BE49-F238E27FC236}">
                <a16:creationId xmlns:a16="http://schemas.microsoft.com/office/drawing/2014/main" id="{6434AA8C-80B9-0446-9576-36C9F78250CC}"/>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2" name="Rectangle 211">
            <a:extLst>
              <a:ext uri="{FF2B5EF4-FFF2-40B4-BE49-F238E27FC236}">
                <a16:creationId xmlns:a16="http://schemas.microsoft.com/office/drawing/2014/main" id="{FD04E823-F2A5-4741-B44B-9EF3888BBFD0}"/>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3" name="Rectangle 212">
            <a:extLst>
              <a:ext uri="{FF2B5EF4-FFF2-40B4-BE49-F238E27FC236}">
                <a16:creationId xmlns:a16="http://schemas.microsoft.com/office/drawing/2014/main" id="{BFCCBA44-558D-6A4C-912D-B4145BD5760E}"/>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4" name="Rectangle 213">
            <a:extLst>
              <a:ext uri="{FF2B5EF4-FFF2-40B4-BE49-F238E27FC236}">
                <a16:creationId xmlns:a16="http://schemas.microsoft.com/office/drawing/2014/main" id="{0B7F08D0-DB0D-4441-9158-8DE3C41CB4D5}"/>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5" name="Rectangle 214">
            <a:extLst>
              <a:ext uri="{FF2B5EF4-FFF2-40B4-BE49-F238E27FC236}">
                <a16:creationId xmlns:a16="http://schemas.microsoft.com/office/drawing/2014/main" id="{7F2E7880-1D91-CC4B-8309-709B9A102AA4}"/>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6" name="Rectangle 215">
            <a:extLst>
              <a:ext uri="{FF2B5EF4-FFF2-40B4-BE49-F238E27FC236}">
                <a16:creationId xmlns:a16="http://schemas.microsoft.com/office/drawing/2014/main" id="{A87AE61F-0C5D-B147-9AF7-8FEA45FBCCFA}"/>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7" name="Rectangle 216">
            <a:extLst>
              <a:ext uri="{FF2B5EF4-FFF2-40B4-BE49-F238E27FC236}">
                <a16:creationId xmlns:a16="http://schemas.microsoft.com/office/drawing/2014/main" id="{8CEB027E-C51B-D142-AEB1-B85A4A0EBAC7}"/>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8" name="Rectangle 217">
            <a:extLst>
              <a:ext uri="{FF2B5EF4-FFF2-40B4-BE49-F238E27FC236}">
                <a16:creationId xmlns:a16="http://schemas.microsoft.com/office/drawing/2014/main" id="{7F491B56-A068-864C-8226-1C329B4E2424}"/>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19" name="Rectangle 218">
            <a:extLst>
              <a:ext uri="{FF2B5EF4-FFF2-40B4-BE49-F238E27FC236}">
                <a16:creationId xmlns:a16="http://schemas.microsoft.com/office/drawing/2014/main" id="{0B4E06B8-F9FA-AD43-9369-77C3649B4190}"/>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0" name="Rectangle 219">
            <a:extLst>
              <a:ext uri="{FF2B5EF4-FFF2-40B4-BE49-F238E27FC236}">
                <a16:creationId xmlns:a16="http://schemas.microsoft.com/office/drawing/2014/main" id="{9543F8EB-4FF7-1844-B69B-1B3135637383}"/>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1" name="Rectangle 220">
            <a:extLst>
              <a:ext uri="{FF2B5EF4-FFF2-40B4-BE49-F238E27FC236}">
                <a16:creationId xmlns:a16="http://schemas.microsoft.com/office/drawing/2014/main" id="{59339E7D-0A8B-3844-826D-918D3DE53770}"/>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2" name="Rectangle 221">
            <a:extLst>
              <a:ext uri="{FF2B5EF4-FFF2-40B4-BE49-F238E27FC236}">
                <a16:creationId xmlns:a16="http://schemas.microsoft.com/office/drawing/2014/main" id="{78C99E02-B1F5-C140-9CF8-A03FCF56C979}"/>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3" name="Rectangle 222">
            <a:extLst>
              <a:ext uri="{FF2B5EF4-FFF2-40B4-BE49-F238E27FC236}">
                <a16:creationId xmlns:a16="http://schemas.microsoft.com/office/drawing/2014/main" id="{D09DDE4A-BC45-F148-B70E-57BA0F95C00F}"/>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4" name="Rectangle 223">
            <a:extLst>
              <a:ext uri="{FF2B5EF4-FFF2-40B4-BE49-F238E27FC236}">
                <a16:creationId xmlns:a16="http://schemas.microsoft.com/office/drawing/2014/main" id="{EECC4990-D279-DC48-A8DA-2BB0C6EC7649}"/>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5" name="Rectangle 224">
            <a:extLst>
              <a:ext uri="{FF2B5EF4-FFF2-40B4-BE49-F238E27FC236}">
                <a16:creationId xmlns:a16="http://schemas.microsoft.com/office/drawing/2014/main" id="{AC78F2A4-DB47-894E-8715-502C76BB0DAA}"/>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6" name="Rectangle 225">
            <a:extLst>
              <a:ext uri="{FF2B5EF4-FFF2-40B4-BE49-F238E27FC236}">
                <a16:creationId xmlns:a16="http://schemas.microsoft.com/office/drawing/2014/main" id="{8A40F9AD-B7F1-CE41-99F1-CB42EB655ACE}"/>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7" name="Rectangle 226">
            <a:extLst>
              <a:ext uri="{FF2B5EF4-FFF2-40B4-BE49-F238E27FC236}">
                <a16:creationId xmlns:a16="http://schemas.microsoft.com/office/drawing/2014/main" id="{4C56E7A9-A0B4-C247-921C-0688B27BBA65}"/>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8" name="Rectangle 227">
            <a:extLst>
              <a:ext uri="{FF2B5EF4-FFF2-40B4-BE49-F238E27FC236}">
                <a16:creationId xmlns:a16="http://schemas.microsoft.com/office/drawing/2014/main" id="{A28EDF74-25E7-3843-B9B5-0FE0FBB63511}"/>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29" name="Rectangle 228">
            <a:extLst>
              <a:ext uri="{FF2B5EF4-FFF2-40B4-BE49-F238E27FC236}">
                <a16:creationId xmlns:a16="http://schemas.microsoft.com/office/drawing/2014/main" id="{F3BF2B15-E217-2949-916C-A04C86C8711C}"/>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0" name="Rectangle 229">
            <a:extLst>
              <a:ext uri="{FF2B5EF4-FFF2-40B4-BE49-F238E27FC236}">
                <a16:creationId xmlns:a16="http://schemas.microsoft.com/office/drawing/2014/main" id="{32D89FF4-072D-8442-A719-DCC0B15F2DF0}"/>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1" name="Rectangle 230">
            <a:extLst>
              <a:ext uri="{FF2B5EF4-FFF2-40B4-BE49-F238E27FC236}">
                <a16:creationId xmlns:a16="http://schemas.microsoft.com/office/drawing/2014/main" id="{51F282D5-E76A-9946-8338-488ED80B5892}"/>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2" name="Rectangle 231">
            <a:extLst>
              <a:ext uri="{FF2B5EF4-FFF2-40B4-BE49-F238E27FC236}">
                <a16:creationId xmlns:a16="http://schemas.microsoft.com/office/drawing/2014/main" id="{A3DE08A0-68DB-BA44-AF22-081DAFAC5586}"/>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3" name="Rectangle 232">
            <a:extLst>
              <a:ext uri="{FF2B5EF4-FFF2-40B4-BE49-F238E27FC236}">
                <a16:creationId xmlns:a16="http://schemas.microsoft.com/office/drawing/2014/main" id="{9AA682A5-3A67-A644-A060-A1488B82A349}"/>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4" name="Rectangle 233">
            <a:extLst>
              <a:ext uri="{FF2B5EF4-FFF2-40B4-BE49-F238E27FC236}">
                <a16:creationId xmlns:a16="http://schemas.microsoft.com/office/drawing/2014/main" id="{655AEB75-8634-7149-B4E7-029F1818360E}"/>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5" name="Rectangle 234">
            <a:extLst>
              <a:ext uri="{FF2B5EF4-FFF2-40B4-BE49-F238E27FC236}">
                <a16:creationId xmlns:a16="http://schemas.microsoft.com/office/drawing/2014/main" id="{BB02E44E-00D8-4D47-939B-C1BC1E20A0EE}"/>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6" name="Rectangle 235">
            <a:extLst>
              <a:ext uri="{FF2B5EF4-FFF2-40B4-BE49-F238E27FC236}">
                <a16:creationId xmlns:a16="http://schemas.microsoft.com/office/drawing/2014/main" id="{B9F590B6-A2FE-7342-9C5B-CCB02615A28F}"/>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237" name="Group 236">
            <a:extLst>
              <a:ext uri="{FF2B5EF4-FFF2-40B4-BE49-F238E27FC236}">
                <a16:creationId xmlns:a16="http://schemas.microsoft.com/office/drawing/2014/main" id="{E5D9191D-68D8-E549-8DC2-204FBF045B4A}"/>
              </a:ext>
            </a:extLst>
          </p:cNvPr>
          <p:cNvGrpSpPr/>
          <p:nvPr/>
        </p:nvGrpSpPr>
        <p:grpSpPr>
          <a:xfrm>
            <a:off x="8236377" y="2940770"/>
            <a:ext cx="1031614" cy="400164"/>
            <a:chOff x="7044623" y="2144973"/>
            <a:chExt cx="859678" cy="333470"/>
          </a:xfrm>
        </p:grpSpPr>
        <p:sp>
          <p:nvSpPr>
            <p:cNvPr id="238" name="Rectangle 237">
              <a:extLst>
                <a:ext uri="{FF2B5EF4-FFF2-40B4-BE49-F238E27FC236}">
                  <a16:creationId xmlns:a16="http://schemas.microsoft.com/office/drawing/2014/main" id="{C87C4051-D26D-C94F-AF71-2A6AE7206729}"/>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39" name="Rectangle 238">
              <a:extLst>
                <a:ext uri="{FF2B5EF4-FFF2-40B4-BE49-F238E27FC236}">
                  <a16:creationId xmlns:a16="http://schemas.microsoft.com/office/drawing/2014/main" id="{0FBF015F-0218-F341-B365-9DBFE3232FDF}"/>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0" name="Rectangle 239">
              <a:extLst>
                <a:ext uri="{FF2B5EF4-FFF2-40B4-BE49-F238E27FC236}">
                  <a16:creationId xmlns:a16="http://schemas.microsoft.com/office/drawing/2014/main" id="{A25B8A66-B40F-D24F-8203-298635F0E8D1}"/>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1" name="Rectangle 240">
              <a:extLst>
                <a:ext uri="{FF2B5EF4-FFF2-40B4-BE49-F238E27FC236}">
                  <a16:creationId xmlns:a16="http://schemas.microsoft.com/office/drawing/2014/main" id="{90E98FD0-5100-F147-BA52-901C08BB496C}"/>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2" name="Rectangle 241">
              <a:extLst>
                <a:ext uri="{FF2B5EF4-FFF2-40B4-BE49-F238E27FC236}">
                  <a16:creationId xmlns:a16="http://schemas.microsoft.com/office/drawing/2014/main" id="{C5FA34C4-F44D-C040-9A75-3A4E98A4ECAC}"/>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3" name="Rectangle 242">
              <a:extLst>
                <a:ext uri="{FF2B5EF4-FFF2-40B4-BE49-F238E27FC236}">
                  <a16:creationId xmlns:a16="http://schemas.microsoft.com/office/drawing/2014/main" id="{03DB4478-33F2-7C4F-864A-8DC5B9AC52A5}"/>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4" name="Rectangle 243">
              <a:extLst>
                <a:ext uri="{FF2B5EF4-FFF2-40B4-BE49-F238E27FC236}">
                  <a16:creationId xmlns:a16="http://schemas.microsoft.com/office/drawing/2014/main" id="{5B9FC2F8-5788-8C44-8480-5CE0EFEF9CAE}"/>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5" name="Rectangle 244">
              <a:extLst>
                <a:ext uri="{FF2B5EF4-FFF2-40B4-BE49-F238E27FC236}">
                  <a16:creationId xmlns:a16="http://schemas.microsoft.com/office/drawing/2014/main" id="{B7E6C558-3590-1740-BA7C-5DC84FE872CD}"/>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6" name="Rectangle 245">
              <a:extLst>
                <a:ext uri="{FF2B5EF4-FFF2-40B4-BE49-F238E27FC236}">
                  <a16:creationId xmlns:a16="http://schemas.microsoft.com/office/drawing/2014/main" id="{F6A1EB5D-6D13-2A4D-8984-B4F76D8FAC6F}"/>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7" name="Rectangle 246">
              <a:extLst>
                <a:ext uri="{FF2B5EF4-FFF2-40B4-BE49-F238E27FC236}">
                  <a16:creationId xmlns:a16="http://schemas.microsoft.com/office/drawing/2014/main" id="{D8EEEB48-7268-BB44-848D-DC6276E90F02}"/>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8" name="Rectangle 247">
              <a:extLst>
                <a:ext uri="{FF2B5EF4-FFF2-40B4-BE49-F238E27FC236}">
                  <a16:creationId xmlns:a16="http://schemas.microsoft.com/office/drawing/2014/main" id="{E36F1B09-C471-FA40-A697-EFC761CF94D9}"/>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49" name="Rectangle 248">
              <a:extLst>
                <a:ext uri="{FF2B5EF4-FFF2-40B4-BE49-F238E27FC236}">
                  <a16:creationId xmlns:a16="http://schemas.microsoft.com/office/drawing/2014/main" id="{2B47A8D2-A82C-BD40-A8CE-3188FB4CF0C8}"/>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0" name="Rectangle 249">
              <a:extLst>
                <a:ext uri="{FF2B5EF4-FFF2-40B4-BE49-F238E27FC236}">
                  <a16:creationId xmlns:a16="http://schemas.microsoft.com/office/drawing/2014/main" id="{C38F0786-000F-7E4F-887C-62C7A3E4EA20}"/>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1" name="Rectangle 250">
              <a:extLst>
                <a:ext uri="{FF2B5EF4-FFF2-40B4-BE49-F238E27FC236}">
                  <a16:creationId xmlns:a16="http://schemas.microsoft.com/office/drawing/2014/main" id="{76261BB2-AB1D-AD42-B4D7-B229BC0EE9C7}"/>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2" name="Rectangle 251">
              <a:extLst>
                <a:ext uri="{FF2B5EF4-FFF2-40B4-BE49-F238E27FC236}">
                  <a16:creationId xmlns:a16="http://schemas.microsoft.com/office/drawing/2014/main" id="{12826195-E1B6-404A-A835-8F51860EAEC9}"/>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3" name="Rectangle 252">
              <a:extLst>
                <a:ext uri="{FF2B5EF4-FFF2-40B4-BE49-F238E27FC236}">
                  <a16:creationId xmlns:a16="http://schemas.microsoft.com/office/drawing/2014/main" id="{ECF580E3-0B18-FB47-9D61-4752187E9BD7}"/>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4" name="Rectangle 253">
              <a:extLst>
                <a:ext uri="{FF2B5EF4-FFF2-40B4-BE49-F238E27FC236}">
                  <a16:creationId xmlns:a16="http://schemas.microsoft.com/office/drawing/2014/main" id="{CFFE0F5A-6ADF-954F-B0F2-B7409BADA800}"/>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5" name="Rectangle 254">
              <a:extLst>
                <a:ext uri="{FF2B5EF4-FFF2-40B4-BE49-F238E27FC236}">
                  <a16:creationId xmlns:a16="http://schemas.microsoft.com/office/drawing/2014/main" id="{247ADE2A-53CB-A94F-9F1D-934DA22B8433}"/>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6" name="Rectangle 255">
              <a:extLst>
                <a:ext uri="{FF2B5EF4-FFF2-40B4-BE49-F238E27FC236}">
                  <a16:creationId xmlns:a16="http://schemas.microsoft.com/office/drawing/2014/main" id="{D88FC95D-FE70-1343-8A45-1E5E867E5A96}"/>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7" name="Rectangle 256">
              <a:extLst>
                <a:ext uri="{FF2B5EF4-FFF2-40B4-BE49-F238E27FC236}">
                  <a16:creationId xmlns:a16="http://schemas.microsoft.com/office/drawing/2014/main" id="{74ED8780-3B3D-1445-8193-710C1E7DE97B}"/>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58" name="Rectangle 257">
              <a:extLst>
                <a:ext uri="{FF2B5EF4-FFF2-40B4-BE49-F238E27FC236}">
                  <a16:creationId xmlns:a16="http://schemas.microsoft.com/office/drawing/2014/main" id="{958FFF88-1D63-B04B-9255-E51FCBEC10A6}"/>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259" name="Group 258">
            <a:extLst>
              <a:ext uri="{FF2B5EF4-FFF2-40B4-BE49-F238E27FC236}">
                <a16:creationId xmlns:a16="http://schemas.microsoft.com/office/drawing/2014/main" id="{60B19D8C-94F4-824F-B4A6-469B0E7BCA64}"/>
              </a:ext>
            </a:extLst>
          </p:cNvPr>
          <p:cNvGrpSpPr/>
          <p:nvPr/>
        </p:nvGrpSpPr>
        <p:grpSpPr>
          <a:xfrm>
            <a:off x="8236377" y="3492701"/>
            <a:ext cx="1031614" cy="400164"/>
            <a:chOff x="7044623" y="2144973"/>
            <a:chExt cx="859678" cy="333470"/>
          </a:xfrm>
        </p:grpSpPr>
        <p:sp>
          <p:nvSpPr>
            <p:cNvPr id="260" name="Rectangle 259">
              <a:extLst>
                <a:ext uri="{FF2B5EF4-FFF2-40B4-BE49-F238E27FC236}">
                  <a16:creationId xmlns:a16="http://schemas.microsoft.com/office/drawing/2014/main" id="{228C5FA3-7E1B-494D-960C-881394FEF3CD}"/>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1" name="Rectangle 260">
              <a:extLst>
                <a:ext uri="{FF2B5EF4-FFF2-40B4-BE49-F238E27FC236}">
                  <a16:creationId xmlns:a16="http://schemas.microsoft.com/office/drawing/2014/main" id="{643AFF41-E929-DE48-BD44-1437013585DE}"/>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2" name="Rectangle 261">
              <a:extLst>
                <a:ext uri="{FF2B5EF4-FFF2-40B4-BE49-F238E27FC236}">
                  <a16:creationId xmlns:a16="http://schemas.microsoft.com/office/drawing/2014/main" id="{25C58A60-C76F-5647-B0E1-FC6CFCA399E6}"/>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3" name="Rectangle 262">
              <a:extLst>
                <a:ext uri="{FF2B5EF4-FFF2-40B4-BE49-F238E27FC236}">
                  <a16:creationId xmlns:a16="http://schemas.microsoft.com/office/drawing/2014/main" id="{AFF7BEC5-51F1-B24B-BA8A-F04F060263E3}"/>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4" name="Rectangle 263">
              <a:extLst>
                <a:ext uri="{FF2B5EF4-FFF2-40B4-BE49-F238E27FC236}">
                  <a16:creationId xmlns:a16="http://schemas.microsoft.com/office/drawing/2014/main" id="{0FCC69AC-E811-FC4A-BDCC-32C310A578F3}"/>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5" name="Rectangle 264">
              <a:extLst>
                <a:ext uri="{FF2B5EF4-FFF2-40B4-BE49-F238E27FC236}">
                  <a16:creationId xmlns:a16="http://schemas.microsoft.com/office/drawing/2014/main" id="{3F113832-9A2A-D342-9673-3CFCA29BD52A}"/>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6" name="Rectangle 265">
              <a:extLst>
                <a:ext uri="{FF2B5EF4-FFF2-40B4-BE49-F238E27FC236}">
                  <a16:creationId xmlns:a16="http://schemas.microsoft.com/office/drawing/2014/main" id="{E1B6A1F2-945B-3143-82D9-CDECE2416609}"/>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7" name="Rectangle 266">
              <a:extLst>
                <a:ext uri="{FF2B5EF4-FFF2-40B4-BE49-F238E27FC236}">
                  <a16:creationId xmlns:a16="http://schemas.microsoft.com/office/drawing/2014/main" id="{7D0CAB3F-4EE7-1A44-A567-44C74AB84FE2}"/>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8" name="Rectangle 267">
              <a:extLst>
                <a:ext uri="{FF2B5EF4-FFF2-40B4-BE49-F238E27FC236}">
                  <a16:creationId xmlns:a16="http://schemas.microsoft.com/office/drawing/2014/main" id="{8238EBBF-05A3-A046-A48E-FA0A51559CBC}"/>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69" name="Rectangle 268">
              <a:extLst>
                <a:ext uri="{FF2B5EF4-FFF2-40B4-BE49-F238E27FC236}">
                  <a16:creationId xmlns:a16="http://schemas.microsoft.com/office/drawing/2014/main" id="{7C5861CD-767E-B047-9266-41560DB76820}"/>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0" name="Rectangle 269">
              <a:extLst>
                <a:ext uri="{FF2B5EF4-FFF2-40B4-BE49-F238E27FC236}">
                  <a16:creationId xmlns:a16="http://schemas.microsoft.com/office/drawing/2014/main" id="{F5A7E59B-8B38-9942-9EDD-E47CD84869CF}"/>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1" name="Rectangle 270">
              <a:extLst>
                <a:ext uri="{FF2B5EF4-FFF2-40B4-BE49-F238E27FC236}">
                  <a16:creationId xmlns:a16="http://schemas.microsoft.com/office/drawing/2014/main" id="{469043BB-B66D-0244-8AEE-CB80F3364936}"/>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2" name="Rectangle 271">
              <a:extLst>
                <a:ext uri="{FF2B5EF4-FFF2-40B4-BE49-F238E27FC236}">
                  <a16:creationId xmlns:a16="http://schemas.microsoft.com/office/drawing/2014/main" id="{AF06B2B1-24FA-4B47-BF71-01E40F6FB6EA}"/>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3" name="Rectangle 272">
              <a:extLst>
                <a:ext uri="{FF2B5EF4-FFF2-40B4-BE49-F238E27FC236}">
                  <a16:creationId xmlns:a16="http://schemas.microsoft.com/office/drawing/2014/main" id="{603B0E0A-B1A8-094C-8EDF-4CFC771E8DCE}"/>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4" name="Rectangle 273">
              <a:extLst>
                <a:ext uri="{FF2B5EF4-FFF2-40B4-BE49-F238E27FC236}">
                  <a16:creationId xmlns:a16="http://schemas.microsoft.com/office/drawing/2014/main" id="{678254A1-AB0D-F94C-B9B9-485FC5D588EC}"/>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5" name="Rectangle 274">
              <a:extLst>
                <a:ext uri="{FF2B5EF4-FFF2-40B4-BE49-F238E27FC236}">
                  <a16:creationId xmlns:a16="http://schemas.microsoft.com/office/drawing/2014/main" id="{D8425A0E-3324-0A46-BA78-76FCC4493FE1}"/>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6" name="Rectangle 275">
              <a:extLst>
                <a:ext uri="{FF2B5EF4-FFF2-40B4-BE49-F238E27FC236}">
                  <a16:creationId xmlns:a16="http://schemas.microsoft.com/office/drawing/2014/main" id="{ED97C033-A9BC-2843-8C6B-8E51615750C5}"/>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7" name="Rectangle 276">
              <a:extLst>
                <a:ext uri="{FF2B5EF4-FFF2-40B4-BE49-F238E27FC236}">
                  <a16:creationId xmlns:a16="http://schemas.microsoft.com/office/drawing/2014/main" id="{4FC75FCD-F8A5-784C-87D9-DB77FA669759}"/>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8" name="Rectangle 277">
              <a:extLst>
                <a:ext uri="{FF2B5EF4-FFF2-40B4-BE49-F238E27FC236}">
                  <a16:creationId xmlns:a16="http://schemas.microsoft.com/office/drawing/2014/main" id="{B6E55DD0-17CE-3844-A00D-466AA9F09E47}"/>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79" name="Rectangle 278">
              <a:extLst>
                <a:ext uri="{FF2B5EF4-FFF2-40B4-BE49-F238E27FC236}">
                  <a16:creationId xmlns:a16="http://schemas.microsoft.com/office/drawing/2014/main" id="{AD1EC4C6-4CAD-BC48-9B93-C1B7E075F37B}"/>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0" name="Rectangle 279">
              <a:extLst>
                <a:ext uri="{FF2B5EF4-FFF2-40B4-BE49-F238E27FC236}">
                  <a16:creationId xmlns:a16="http://schemas.microsoft.com/office/drawing/2014/main" id="{C066DF92-EBBE-6844-A853-3C4FD373CE0E}"/>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281" name="Group 280">
            <a:extLst>
              <a:ext uri="{FF2B5EF4-FFF2-40B4-BE49-F238E27FC236}">
                <a16:creationId xmlns:a16="http://schemas.microsoft.com/office/drawing/2014/main" id="{16BC1136-BDC3-DD4D-99FF-EE6D7BD3960B}"/>
              </a:ext>
            </a:extLst>
          </p:cNvPr>
          <p:cNvGrpSpPr/>
          <p:nvPr/>
        </p:nvGrpSpPr>
        <p:grpSpPr>
          <a:xfrm>
            <a:off x="9593574" y="2391011"/>
            <a:ext cx="1031614" cy="400164"/>
            <a:chOff x="7044623" y="2144973"/>
            <a:chExt cx="859678" cy="333470"/>
          </a:xfrm>
        </p:grpSpPr>
        <p:sp>
          <p:nvSpPr>
            <p:cNvPr id="282" name="Rectangle 281">
              <a:extLst>
                <a:ext uri="{FF2B5EF4-FFF2-40B4-BE49-F238E27FC236}">
                  <a16:creationId xmlns:a16="http://schemas.microsoft.com/office/drawing/2014/main" id="{DC4EBF8D-5ACF-A54B-80E0-0790B37192D3}"/>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3" name="Rectangle 282">
              <a:extLst>
                <a:ext uri="{FF2B5EF4-FFF2-40B4-BE49-F238E27FC236}">
                  <a16:creationId xmlns:a16="http://schemas.microsoft.com/office/drawing/2014/main" id="{3285C978-E522-2743-BC77-1B2F41B4A55C}"/>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4" name="Rectangle 283">
              <a:extLst>
                <a:ext uri="{FF2B5EF4-FFF2-40B4-BE49-F238E27FC236}">
                  <a16:creationId xmlns:a16="http://schemas.microsoft.com/office/drawing/2014/main" id="{39B561DA-D963-474C-8855-831526255EE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5" name="Rectangle 284">
              <a:extLst>
                <a:ext uri="{FF2B5EF4-FFF2-40B4-BE49-F238E27FC236}">
                  <a16:creationId xmlns:a16="http://schemas.microsoft.com/office/drawing/2014/main" id="{1CB0EEF6-04D4-6949-BE64-0404824A732A}"/>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6" name="Rectangle 285">
              <a:extLst>
                <a:ext uri="{FF2B5EF4-FFF2-40B4-BE49-F238E27FC236}">
                  <a16:creationId xmlns:a16="http://schemas.microsoft.com/office/drawing/2014/main" id="{3EFAEC30-3DDC-864A-8387-EF850DB9CB0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7" name="Rectangle 286">
              <a:extLst>
                <a:ext uri="{FF2B5EF4-FFF2-40B4-BE49-F238E27FC236}">
                  <a16:creationId xmlns:a16="http://schemas.microsoft.com/office/drawing/2014/main" id="{24BA53E0-C593-7646-A1EA-9731590D0609}"/>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8" name="Rectangle 287">
              <a:extLst>
                <a:ext uri="{FF2B5EF4-FFF2-40B4-BE49-F238E27FC236}">
                  <a16:creationId xmlns:a16="http://schemas.microsoft.com/office/drawing/2014/main" id="{41C4E985-7575-E94D-BE1E-11F8334DF8E0}"/>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89" name="Rectangle 288">
              <a:extLst>
                <a:ext uri="{FF2B5EF4-FFF2-40B4-BE49-F238E27FC236}">
                  <a16:creationId xmlns:a16="http://schemas.microsoft.com/office/drawing/2014/main" id="{A261676E-0D65-5B4C-BEF2-3315A17BDC93}"/>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0" name="Rectangle 289">
              <a:extLst>
                <a:ext uri="{FF2B5EF4-FFF2-40B4-BE49-F238E27FC236}">
                  <a16:creationId xmlns:a16="http://schemas.microsoft.com/office/drawing/2014/main" id="{D1CB51DA-1CDD-7742-AE23-A28279CF788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1" name="Rectangle 290">
              <a:extLst>
                <a:ext uri="{FF2B5EF4-FFF2-40B4-BE49-F238E27FC236}">
                  <a16:creationId xmlns:a16="http://schemas.microsoft.com/office/drawing/2014/main" id="{AF78BB55-CC63-FA4D-8F1F-8FB79FE4CF4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2" name="Rectangle 291">
              <a:extLst>
                <a:ext uri="{FF2B5EF4-FFF2-40B4-BE49-F238E27FC236}">
                  <a16:creationId xmlns:a16="http://schemas.microsoft.com/office/drawing/2014/main" id="{ADC16499-F644-0C46-957C-87895F0CED7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3" name="Rectangle 292">
              <a:extLst>
                <a:ext uri="{FF2B5EF4-FFF2-40B4-BE49-F238E27FC236}">
                  <a16:creationId xmlns:a16="http://schemas.microsoft.com/office/drawing/2014/main" id="{C6A71558-A757-E545-B862-201C34F1573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4" name="Rectangle 293">
              <a:extLst>
                <a:ext uri="{FF2B5EF4-FFF2-40B4-BE49-F238E27FC236}">
                  <a16:creationId xmlns:a16="http://schemas.microsoft.com/office/drawing/2014/main" id="{291C5E3C-1491-EB44-A0E6-042695880C8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5" name="Rectangle 294">
              <a:extLst>
                <a:ext uri="{FF2B5EF4-FFF2-40B4-BE49-F238E27FC236}">
                  <a16:creationId xmlns:a16="http://schemas.microsoft.com/office/drawing/2014/main" id="{AE003540-9BF5-B545-8EEE-D34B86494C73}"/>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6" name="Rectangle 295">
              <a:extLst>
                <a:ext uri="{FF2B5EF4-FFF2-40B4-BE49-F238E27FC236}">
                  <a16:creationId xmlns:a16="http://schemas.microsoft.com/office/drawing/2014/main" id="{F978A13B-743C-4343-A067-4934EACA1F5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7" name="Rectangle 296">
              <a:extLst>
                <a:ext uri="{FF2B5EF4-FFF2-40B4-BE49-F238E27FC236}">
                  <a16:creationId xmlns:a16="http://schemas.microsoft.com/office/drawing/2014/main" id="{58DE8D43-ACEC-2B43-A65C-D0E5F19C33B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8" name="Rectangle 297">
              <a:extLst>
                <a:ext uri="{FF2B5EF4-FFF2-40B4-BE49-F238E27FC236}">
                  <a16:creationId xmlns:a16="http://schemas.microsoft.com/office/drawing/2014/main" id="{7B5910F8-764D-EC45-AF1C-AA4148C7849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299" name="Rectangle 298">
              <a:extLst>
                <a:ext uri="{FF2B5EF4-FFF2-40B4-BE49-F238E27FC236}">
                  <a16:creationId xmlns:a16="http://schemas.microsoft.com/office/drawing/2014/main" id="{099BEEB0-3E57-674E-B5D2-0AFBBFED4145}"/>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0" name="Rectangle 299">
              <a:extLst>
                <a:ext uri="{FF2B5EF4-FFF2-40B4-BE49-F238E27FC236}">
                  <a16:creationId xmlns:a16="http://schemas.microsoft.com/office/drawing/2014/main" id="{D2E0234A-1AEC-3645-958C-4FDCB6BD53F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1" name="Rectangle 300">
              <a:extLst>
                <a:ext uri="{FF2B5EF4-FFF2-40B4-BE49-F238E27FC236}">
                  <a16:creationId xmlns:a16="http://schemas.microsoft.com/office/drawing/2014/main" id="{58A26715-E32F-AB42-9A3D-BB6160DC795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2" name="Rectangle 301">
              <a:extLst>
                <a:ext uri="{FF2B5EF4-FFF2-40B4-BE49-F238E27FC236}">
                  <a16:creationId xmlns:a16="http://schemas.microsoft.com/office/drawing/2014/main" id="{449E5A76-E00C-3C4A-806E-71765FECCDE3}"/>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303" name="Group 302">
            <a:extLst>
              <a:ext uri="{FF2B5EF4-FFF2-40B4-BE49-F238E27FC236}">
                <a16:creationId xmlns:a16="http://schemas.microsoft.com/office/drawing/2014/main" id="{E0F302FE-B0D1-9240-80B1-97211C2CCF5A}"/>
              </a:ext>
            </a:extLst>
          </p:cNvPr>
          <p:cNvGrpSpPr/>
          <p:nvPr/>
        </p:nvGrpSpPr>
        <p:grpSpPr>
          <a:xfrm>
            <a:off x="9598526" y="2941255"/>
            <a:ext cx="1031614" cy="400164"/>
            <a:chOff x="7044623" y="2144973"/>
            <a:chExt cx="859678" cy="333470"/>
          </a:xfrm>
        </p:grpSpPr>
        <p:sp>
          <p:nvSpPr>
            <p:cNvPr id="304" name="Rectangle 303">
              <a:extLst>
                <a:ext uri="{FF2B5EF4-FFF2-40B4-BE49-F238E27FC236}">
                  <a16:creationId xmlns:a16="http://schemas.microsoft.com/office/drawing/2014/main" id="{FF40D470-F3CE-6E4E-8D9C-A4EBDA60248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5" name="Rectangle 304">
              <a:extLst>
                <a:ext uri="{FF2B5EF4-FFF2-40B4-BE49-F238E27FC236}">
                  <a16:creationId xmlns:a16="http://schemas.microsoft.com/office/drawing/2014/main" id="{E56502A9-5AE3-0043-A9DE-53643ABD403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6" name="Rectangle 305">
              <a:extLst>
                <a:ext uri="{FF2B5EF4-FFF2-40B4-BE49-F238E27FC236}">
                  <a16:creationId xmlns:a16="http://schemas.microsoft.com/office/drawing/2014/main" id="{DB2149E0-98B8-264E-BE80-3CE6B6927B6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7" name="Rectangle 306">
              <a:extLst>
                <a:ext uri="{FF2B5EF4-FFF2-40B4-BE49-F238E27FC236}">
                  <a16:creationId xmlns:a16="http://schemas.microsoft.com/office/drawing/2014/main" id="{8E1E66A0-C9BA-9B47-BF52-C6BA51B5B6F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8" name="Rectangle 307">
              <a:extLst>
                <a:ext uri="{FF2B5EF4-FFF2-40B4-BE49-F238E27FC236}">
                  <a16:creationId xmlns:a16="http://schemas.microsoft.com/office/drawing/2014/main" id="{8D8A5F83-D4A6-294A-8809-CFCEB4EB724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09" name="Rectangle 308">
              <a:extLst>
                <a:ext uri="{FF2B5EF4-FFF2-40B4-BE49-F238E27FC236}">
                  <a16:creationId xmlns:a16="http://schemas.microsoft.com/office/drawing/2014/main" id="{18416239-4B04-BC48-AC17-50C1EE51976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0" name="Rectangle 309">
              <a:extLst>
                <a:ext uri="{FF2B5EF4-FFF2-40B4-BE49-F238E27FC236}">
                  <a16:creationId xmlns:a16="http://schemas.microsoft.com/office/drawing/2014/main" id="{98512620-2656-034E-9BE5-4BACE32F0AA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1" name="Rectangle 310">
              <a:extLst>
                <a:ext uri="{FF2B5EF4-FFF2-40B4-BE49-F238E27FC236}">
                  <a16:creationId xmlns:a16="http://schemas.microsoft.com/office/drawing/2014/main" id="{045402A8-5CCE-4A4A-BAA1-779B0F9FBBB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2" name="Rectangle 311">
              <a:extLst>
                <a:ext uri="{FF2B5EF4-FFF2-40B4-BE49-F238E27FC236}">
                  <a16:creationId xmlns:a16="http://schemas.microsoft.com/office/drawing/2014/main" id="{8DC6F72F-A20F-414F-8D67-92310978140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3" name="Rectangle 312">
              <a:extLst>
                <a:ext uri="{FF2B5EF4-FFF2-40B4-BE49-F238E27FC236}">
                  <a16:creationId xmlns:a16="http://schemas.microsoft.com/office/drawing/2014/main" id="{C389D7FA-79DE-D14D-8DFE-EC8CEFA2BE8D}"/>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4" name="Rectangle 313">
              <a:extLst>
                <a:ext uri="{FF2B5EF4-FFF2-40B4-BE49-F238E27FC236}">
                  <a16:creationId xmlns:a16="http://schemas.microsoft.com/office/drawing/2014/main" id="{9F9ED42D-B6F8-FE4A-B225-F83FBD1FB4A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5" name="Rectangle 314">
              <a:extLst>
                <a:ext uri="{FF2B5EF4-FFF2-40B4-BE49-F238E27FC236}">
                  <a16:creationId xmlns:a16="http://schemas.microsoft.com/office/drawing/2014/main" id="{86CAB714-9FA6-8741-9DC8-B47121AAA7A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6" name="Rectangle 315">
              <a:extLst>
                <a:ext uri="{FF2B5EF4-FFF2-40B4-BE49-F238E27FC236}">
                  <a16:creationId xmlns:a16="http://schemas.microsoft.com/office/drawing/2014/main" id="{E2F91264-C5B4-A34E-8A84-C0A58356A838}"/>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7" name="Rectangle 316">
              <a:extLst>
                <a:ext uri="{FF2B5EF4-FFF2-40B4-BE49-F238E27FC236}">
                  <a16:creationId xmlns:a16="http://schemas.microsoft.com/office/drawing/2014/main" id="{A35D70BC-C3BA-4445-B78F-2A5A0272CF46}"/>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8" name="Rectangle 317">
              <a:extLst>
                <a:ext uri="{FF2B5EF4-FFF2-40B4-BE49-F238E27FC236}">
                  <a16:creationId xmlns:a16="http://schemas.microsoft.com/office/drawing/2014/main" id="{678D2EC0-552E-C549-9F2C-B92441B5BBA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19" name="Rectangle 318">
              <a:extLst>
                <a:ext uri="{FF2B5EF4-FFF2-40B4-BE49-F238E27FC236}">
                  <a16:creationId xmlns:a16="http://schemas.microsoft.com/office/drawing/2014/main" id="{A3AAA62D-A7D4-A14C-90FA-3EA31C6F8359}"/>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0" name="Rectangle 319">
              <a:extLst>
                <a:ext uri="{FF2B5EF4-FFF2-40B4-BE49-F238E27FC236}">
                  <a16:creationId xmlns:a16="http://schemas.microsoft.com/office/drawing/2014/main" id="{82C51564-F8B7-E246-97E5-11FE0416A480}"/>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1" name="Rectangle 320">
              <a:extLst>
                <a:ext uri="{FF2B5EF4-FFF2-40B4-BE49-F238E27FC236}">
                  <a16:creationId xmlns:a16="http://schemas.microsoft.com/office/drawing/2014/main" id="{B248191B-6143-1C4A-A4F0-373577C65EE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2" name="Rectangle 321">
              <a:extLst>
                <a:ext uri="{FF2B5EF4-FFF2-40B4-BE49-F238E27FC236}">
                  <a16:creationId xmlns:a16="http://schemas.microsoft.com/office/drawing/2014/main" id="{F5793407-BD34-E947-AE05-EDF625D11D4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3" name="Rectangle 322">
              <a:extLst>
                <a:ext uri="{FF2B5EF4-FFF2-40B4-BE49-F238E27FC236}">
                  <a16:creationId xmlns:a16="http://schemas.microsoft.com/office/drawing/2014/main" id="{77F33E7A-D5AE-AB4F-807B-5F46DC7AD1B6}"/>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4" name="Rectangle 323">
              <a:extLst>
                <a:ext uri="{FF2B5EF4-FFF2-40B4-BE49-F238E27FC236}">
                  <a16:creationId xmlns:a16="http://schemas.microsoft.com/office/drawing/2014/main" id="{4E20CD0E-F5A5-1143-93AD-5420766CEB1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325" name="Group 324">
            <a:extLst>
              <a:ext uri="{FF2B5EF4-FFF2-40B4-BE49-F238E27FC236}">
                <a16:creationId xmlns:a16="http://schemas.microsoft.com/office/drawing/2014/main" id="{A473FBB1-3E0F-924F-9FD8-80577BEC94F1}"/>
              </a:ext>
            </a:extLst>
          </p:cNvPr>
          <p:cNvGrpSpPr/>
          <p:nvPr/>
        </p:nvGrpSpPr>
        <p:grpSpPr>
          <a:xfrm>
            <a:off x="9596358" y="3491011"/>
            <a:ext cx="1031614" cy="400164"/>
            <a:chOff x="7044623" y="2144973"/>
            <a:chExt cx="859678" cy="333470"/>
          </a:xfrm>
        </p:grpSpPr>
        <p:sp>
          <p:nvSpPr>
            <p:cNvPr id="326" name="Rectangle 325">
              <a:extLst>
                <a:ext uri="{FF2B5EF4-FFF2-40B4-BE49-F238E27FC236}">
                  <a16:creationId xmlns:a16="http://schemas.microsoft.com/office/drawing/2014/main" id="{FE3F289E-C98E-D34B-A66B-F598D1AD6BF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7" name="Rectangle 326">
              <a:extLst>
                <a:ext uri="{FF2B5EF4-FFF2-40B4-BE49-F238E27FC236}">
                  <a16:creationId xmlns:a16="http://schemas.microsoft.com/office/drawing/2014/main" id="{7C7504E7-8521-C149-91D6-464534FF7D2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8" name="Rectangle 327">
              <a:extLst>
                <a:ext uri="{FF2B5EF4-FFF2-40B4-BE49-F238E27FC236}">
                  <a16:creationId xmlns:a16="http://schemas.microsoft.com/office/drawing/2014/main" id="{4D719637-E46E-FC4D-A8C3-98563E49BA8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9" name="Rectangle 328">
              <a:extLst>
                <a:ext uri="{FF2B5EF4-FFF2-40B4-BE49-F238E27FC236}">
                  <a16:creationId xmlns:a16="http://schemas.microsoft.com/office/drawing/2014/main" id="{E0FD1B1C-A7CC-1C4E-9664-4D79DA44A87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0" name="Rectangle 329">
              <a:extLst>
                <a:ext uri="{FF2B5EF4-FFF2-40B4-BE49-F238E27FC236}">
                  <a16:creationId xmlns:a16="http://schemas.microsoft.com/office/drawing/2014/main" id="{10546017-7A66-EE45-AC0A-B60068E6F0D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1" name="Rectangle 330">
              <a:extLst>
                <a:ext uri="{FF2B5EF4-FFF2-40B4-BE49-F238E27FC236}">
                  <a16:creationId xmlns:a16="http://schemas.microsoft.com/office/drawing/2014/main" id="{D9F0C892-CA3D-9342-B87E-97159DEDCB5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2" name="Rectangle 331">
              <a:extLst>
                <a:ext uri="{FF2B5EF4-FFF2-40B4-BE49-F238E27FC236}">
                  <a16:creationId xmlns:a16="http://schemas.microsoft.com/office/drawing/2014/main" id="{36B149F2-E661-CC4A-AC29-318A5DBF651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3" name="Rectangle 332">
              <a:extLst>
                <a:ext uri="{FF2B5EF4-FFF2-40B4-BE49-F238E27FC236}">
                  <a16:creationId xmlns:a16="http://schemas.microsoft.com/office/drawing/2014/main" id="{32691818-C942-484D-9A23-C81CEBEAA6E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4" name="Rectangle 333">
              <a:extLst>
                <a:ext uri="{FF2B5EF4-FFF2-40B4-BE49-F238E27FC236}">
                  <a16:creationId xmlns:a16="http://schemas.microsoft.com/office/drawing/2014/main" id="{906D1E27-0379-DC40-9B40-5B2994D75E5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5" name="Rectangle 334">
              <a:extLst>
                <a:ext uri="{FF2B5EF4-FFF2-40B4-BE49-F238E27FC236}">
                  <a16:creationId xmlns:a16="http://schemas.microsoft.com/office/drawing/2014/main" id="{5A81125E-9F81-D24A-9BB5-3E94097E9CB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6" name="Rectangle 335">
              <a:extLst>
                <a:ext uri="{FF2B5EF4-FFF2-40B4-BE49-F238E27FC236}">
                  <a16:creationId xmlns:a16="http://schemas.microsoft.com/office/drawing/2014/main" id="{382A9F93-D2F7-B540-B6FE-9C4A072B31C9}"/>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7" name="Rectangle 336">
              <a:extLst>
                <a:ext uri="{FF2B5EF4-FFF2-40B4-BE49-F238E27FC236}">
                  <a16:creationId xmlns:a16="http://schemas.microsoft.com/office/drawing/2014/main" id="{27C7747D-1F66-404C-91C8-F96A7EEFEAF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8" name="Rectangle 337">
              <a:extLst>
                <a:ext uri="{FF2B5EF4-FFF2-40B4-BE49-F238E27FC236}">
                  <a16:creationId xmlns:a16="http://schemas.microsoft.com/office/drawing/2014/main" id="{4632CF27-50C9-C540-A8FC-C07783E7BE4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39" name="Rectangle 338">
              <a:extLst>
                <a:ext uri="{FF2B5EF4-FFF2-40B4-BE49-F238E27FC236}">
                  <a16:creationId xmlns:a16="http://schemas.microsoft.com/office/drawing/2014/main" id="{00891E6C-90D3-324C-AE46-32DB87D050C9}"/>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0" name="Rectangle 339">
              <a:extLst>
                <a:ext uri="{FF2B5EF4-FFF2-40B4-BE49-F238E27FC236}">
                  <a16:creationId xmlns:a16="http://schemas.microsoft.com/office/drawing/2014/main" id="{4707EEF7-2FDC-B341-B93D-E62166882A64}"/>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1" name="Rectangle 340">
              <a:extLst>
                <a:ext uri="{FF2B5EF4-FFF2-40B4-BE49-F238E27FC236}">
                  <a16:creationId xmlns:a16="http://schemas.microsoft.com/office/drawing/2014/main" id="{942A8C5B-4C7A-2B44-847E-2FF33EA75FE0}"/>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2" name="Rectangle 341">
              <a:extLst>
                <a:ext uri="{FF2B5EF4-FFF2-40B4-BE49-F238E27FC236}">
                  <a16:creationId xmlns:a16="http://schemas.microsoft.com/office/drawing/2014/main" id="{9616B4BA-472D-564C-BDFB-3D4DAC70A8D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3" name="Rectangle 342">
              <a:extLst>
                <a:ext uri="{FF2B5EF4-FFF2-40B4-BE49-F238E27FC236}">
                  <a16:creationId xmlns:a16="http://schemas.microsoft.com/office/drawing/2014/main" id="{A3E70FA9-EEC0-CE4C-9C93-E3241185D08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4" name="Rectangle 343">
              <a:extLst>
                <a:ext uri="{FF2B5EF4-FFF2-40B4-BE49-F238E27FC236}">
                  <a16:creationId xmlns:a16="http://schemas.microsoft.com/office/drawing/2014/main" id="{BE14FBCE-DFE0-884E-9C7D-9661AEE9CB1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5" name="Rectangle 344">
              <a:extLst>
                <a:ext uri="{FF2B5EF4-FFF2-40B4-BE49-F238E27FC236}">
                  <a16:creationId xmlns:a16="http://schemas.microsoft.com/office/drawing/2014/main" id="{E39DBE5D-53C0-F54E-9B9B-7E851C62131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46" name="Rectangle 345">
              <a:extLst>
                <a:ext uri="{FF2B5EF4-FFF2-40B4-BE49-F238E27FC236}">
                  <a16:creationId xmlns:a16="http://schemas.microsoft.com/office/drawing/2014/main" id="{31CC961C-CBC0-F847-943A-2F079E1B0AA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347" name="Straight Arrow Connector 346">
            <a:extLst>
              <a:ext uri="{FF2B5EF4-FFF2-40B4-BE49-F238E27FC236}">
                <a16:creationId xmlns:a16="http://schemas.microsoft.com/office/drawing/2014/main" id="{F4BF2CA2-D235-0944-B194-7DADA2FC26FF}"/>
              </a:ext>
            </a:extLst>
          </p:cNvPr>
          <p:cNvCxnSpPr>
            <a:cxnSpLocks/>
            <a:stCxn id="212" idx="3"/>
            <a:endCxn id="215"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sp>
        <p:nvSpPr>
          <p:cNvPr id="348" name="TextBox 347">
            <a:extLst>
              <a:ext uri="{FF2B5EF4-FFF2-40B4-BE49-F238E27FC236}">
                <a16:creationId xmlns:a16="http://schemas.microsoft.com/office/drawing/2014/main" id="{AECBEB9F-23B2-DA4A-A8A3-17024E7D72B5}"/>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349" name="TextBox 348">
            <a:extLst>
              <a:ext uri="{FF2B5EF4-FFF2-40B4-BE49-F238E27FC236}">
                <a16:creationId xmlns:a16="http://schemas.microsoft.com/office/drawing/2014/main" id="{50DDAAAE-774E-084D-981E-EE733EBCF77D}"/>
              </a:ext>
            </a:extLst>
          </p:cNvPr>
          <p:cNvSpPr txBox="1"/>
          <p:nvPr/>
        </p:nvSpPr>
        <p:spPr>
          <a:xfrm>
            <a:off x="8752395"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350" name="TextBox 349">
            <a:extLst>
              <a:ext uri="{FF2B5EF4-FFF2-40B4-BE49-F238E27FC236}">
                <a16:creationId xmlns:a16="http://schemas.microsoft.com/office/drawing/2014/main" id="{2A651A4C-1389-B44B-BAC4-2575BBAC9029}"/>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351" name="Elbow Connector 350">
            <a:extLst>
              <a:ext uri="{FF2B5EF4-FFF2-40B4-BE49-F238E27FC236}">
                <a16:creationId xmlns:a16="http://schemas.microsoft.com/office/drawing/2014/main" id="{193C3C43-1D39-6740-B4AA-3F10285BC388}"/>
              </a:ext>
            </a:extLst>
          </p:cNvPr>
          <p:cNvCxnSpPr>
            <a:cxnSpLocks/>
            <a:endCxn id="350"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352" name="TextBox 351">
            <a:extLst>
              <a:ext uri="{FF2B5EF4-FFF2-40B4-BE49-F238E27FC236}">
                <a16:creationId xmlns:a16="http://schemas.microsoft.com/office/drawing/2014/main" id="{90D739A6-E1DA-9441-9B42-647EF4833EF0}"/>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353" name="Elbow Connector 352">
            <a:extLst>
              <a:ext uri="{FF2B5EF4-FFF2-40B4-BE49-F238E27FC236}">
                <a16:creationId xmlns:a16="http://schemas.microsoft.com/office/drawing/2014/main" id="{D1EE785C-35FF-504D-8413-E62CC6930428}"/>
              </a:ext>
            </a:extLst>
          </p:cNvPr>
          <p:cNvCxnSpPr>
            <a:cxnSpLocks/>
            <a:endCxn id="352"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185728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321" name="Rectangle 320">
            <a:extLst>
              <a:ext uri="{FF2B5EF4-FFF2-40B4-BE49-F238E27FC236}">
                <a16:creationId xmlns:a16="http://schemas.microsoft.com/office/drawing/2014/main" id="{E82E32BC-7977-9D4F-8DB4-1D8CEA046225}"/>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322" name="Rectangle 321">
            <a:extLst>
              <a:ext uri="{FF2B5EF4-FFF2-40B4-BE49-F238E27FC236}">
                <a16:creationId xmlns:a16="http://schemas.microsoft.com/office/drawing/2014/main" id="{B9D90D4C-336E-B04E-8DBA-DCD5C3CB84CA}"/>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323" name="Rectangle 322">
            <a:extLst>
              <a:ext uri="{FF2B5EF4-FFF2-40B4-BE49-F238E27FC236}">
                <a16:creationId xmlns:a16="http://schemas.microsoft.com/office/drawing/2014/main" id="{EA988654-FDC7-C545-9379-DC8D05CC1350}"/>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324" name="Rectangle 323">
            <a:extLst>
              <a:ext uri="{FF2B5EF4-FFF2-40B4-BE49-F238E27FC236}">
                <a16:creationId xmlns:a16="http://schemas.microsoft.com/office/drawing/2014/main" id="{916F45CC-ACEB-7D4C-B5B6-381030307FF4}"/>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5" name="Rectangle 324">
            <a:extLst>
              <a:ext uri="{FF2B5EF4-FFF2-40B4-BE49-F238E27FC236}">
                <a16:creationId xmlns:a16="http://schemas.microsoft.com/office/drawing/2014/main" id="{D75BB0E0-6C82-FD49-B172-E364460681FD}"/>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6" name="Rectangle 325">
            <a:extLst>
              <a:ext uri="{FF2B5EF4-FFF2-40B4-BE49-F238E27FC236}">
                <a16:creationId xmlns:a16="http://schemas.microsoft.com/office/drawing/2014/main" id="{686C4FC8-2952-6C43-B5E7-94A54506ACE3}"/>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27" name="TextBox 326">
            <a:extLst>
              <a:ext uri="{FF2B5EF4-FFF2-40B4-BE49-F238E27FC236}">
                <a16:creationId xmlns:a16="http://schemas.microsoft.com/office/drawing/2014/main" id="{F8804693-4693-314B-9C3C-7B6721EE2FEA}"/>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328" name="TextBox 327">
            <a:extLst>
              <a:ext uri="{FF2B5EF4-FFF2-40B4-BE49-F238E27FC236}">
                <a16:creationId xmlns:a16="http://schemas.microsoft.com/office/drawing/2014/main" id="{BB959CA8-2B40-254E-A682-31430E98ECA3}"/>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329" name="TextBox 328">
            <a:extLst>
              <a:ext uri="{FF2B5EF4-FFF2-40B4-BE49-F238E27FC236}">
                <a16:creationId xmlns:a16="http://schemas.microsoft.com/office/drawing/2014/main" id="{B9799E25-0E36-3143-B315-726213AF1B16}"/>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330" name="TextBox 329">
            <a:extLst>
              <a:ext uri="{FF2B5EF4-FFF2-40B4-BE49-F238E27FC236}">
                <a16:creationId xmlns:a16="http://schemas.microsoft.com/office/drawing/2014/main" id="{65439D6D-110E-964C-8B9A-1C64821D3F3A}"/>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331" name="TextBox 330">
            <a:extLst>
              <a:ext uri="{FF2B5EF4-FFF2-40B4-BE49-F238E27FC236}">
                <a16:creationId xmlns:a16="http://schemas.microsoft.com/office/drawing/2014/main" id="{7DA8B121-14E3-6F49-B107-455B799ACA39}"/>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332" name="Straight Arrow Connector 331">
            <a:extLst>
              <a:ext uri="{FF2B5EF4-FFF2-40B4-BE49-F238E27FC236}">
                <a16:creationId xmlns:a16="http://schemas.microsoft.com/office/drawing/2014/main" id="{D1A7108C-E7CA-7745-A751-3AF59AE63D0F}"/>
              </a:ext>
            </a:extLst>
          </p:cNvPr>
          <p:cNvCxnSpPr>
            <a:cxnSpLocks/>
            <a:stCxn id="322" idx="3"/>
            <a:endCxn id="323"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333" name="Straight Arrow Connector 332">
            <a:extLst>
              <a:ext uri="{FF2B5EF4-FFF2-40B4-BE49-F238E27FC236}">
                <a16:creationId xmlns:a16="http://schemas.microsoft.com/office/drawing/2014/main" id="{690AE650-590F-E349-9243-0A7F5DD9AABB}"/>
              </a:ext>
            </a:extLst>
          </p:cNvPr>
          <p:cNvCxnSpPr>
            <a:cxnSpLocks/>
            <a:stCxn id="323" idx="3"/>
            <a:endCxn id="324"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334" name="Straight Arrow Connector 333">
            <a:extLst>
              <a:ext uri="{FF2B5EF4-FFF2-40B4-BE49-F238E27FC236}">
                <a16:creationId xmlns:a16="http://schemas.microsoft.com/office/drawing/2014/main" id="{AE197AE1-61C8-F949-8E77-50F9EF193F51}"/>
              </a:ext>
            </a:extLst>
          </p:cNvPr>
          <p:cNvCxnSpPr>
            <a:cxnSpLocks/>
            <a:stCxn id="324" idx="3"/>
            <a:endCxn id="325"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335" name="Straight Arrow Connector 334">
            <a:extLst>
              <a:ext uri="{FF2B5EF4-FFF2-40B4-BE49-F238E27FC236}">
                <a16:creationId xmlns:a16="http://schemas.microsoft.com/office/drawing/2014/main" id="{728A7139-A591-3F4C-B686-1733AF8C8615}"/>
              </a:ext>
            </a:extLst>
          </p:cNvPr>
          <p:cNvCxnSpPr>
            <a:cxnSpLocks/>
            <a:stCxn id="325" idx="3"/>
            <a:endCxn id="326"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336" name="Straight Arrow Connector 335">
            <a:extLst>
              <a:ext uri="{FF2B5EF4-FFF2-40B4-BE49-F238E27FC236}">
                <a16:creationId xmlns:a16="http://schemas.microsoft.com/office/drawing/2014/main" id="{E44A8359-21A3-F34F-8342-3657C746C3D8}"/>
              </a:ext>
            </a:extLst>
          </p:cNvPr>
          <p:cNvCxnSpPr>
            <a:cxnSpLocks/>
            <a:stCxn id="326" idx="3"/>
            <a:endCxn id="354"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337" name="TextBox 336">
            <a:extLst>
              <a:ext uri="{FF2B5EF4-FFF2-40B4-BE49-F238E27FC236}">
                <a16:creationId xmlns:a16="http://schemas.microsoft.com/office/drawing/2014/main" id="{0125CCA4-B096-5E42-AE7C-7429EE5AB271}"/>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338" name="TextBox 337">
            <a:extLst>
              <a:ext uri="{FF2B5EF4-FFF2-40B4-BE49-F238E27FC236}">
                <a16:creationId xmlns:a16="http://schemas.microsoft.com/office/drawing/2014/main" id="{DC72C51A-9F5B-E94D-B4E9-CE64F980D1C4}"/>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339" name="TextBox 338">
            <a:extLst>
              <a:ext uri="{FF2B5EF4-FFF2-40B4-BE49-F238E27FC236}">
                <a16:creationId xmlns:a16="http://schemas.microsoft.com/office/drawing/2014/main" id="{26BC7B55-7FA7-F24E-9D39-6D82D9D2EC0F}"/>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340" name="TextBox 339">
            <a:extLst>
              <a:ext uri="{FF2B5EF4-FFF2-40B4-BE49-F238E27FC236}">
                <a16:creationId xmlns:a16="http://schemas.microsoft.com/office/drawing/2014/main" id="{5F02D482-C0D4-6D44-84BD-FBE9FA3C66F8}"/>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341" name="TextBox 340">
            <a:extLst>
              <a:ext uri="{FF2B5EF4-FFF2-40B4-BE49-F238E27FC236}">
                <a16:creationId xmlns:a16="http://schemas.microsoft.com/office/drawing/2014/main" id="{CB7FD3B4-CDA4-2A47-87CA-D06DC6F8C540}"/>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342" name="TextBox 341">
            <a:extLst>
              <a:ext uri="{FF2B5EF4-FFF2-40B4-BE49-F238E27FC236}">
                <a16:creationId xmlns:a16="http://schemas.microsoft.com/office/drawing/2014/main" id="{23D45DC0-A26D-1341-93C0-2E96BB6268E2}"/>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343" name="TextBox 342">
            <a:extLst>
              <a:ext uri="{FF2B5EF4-FFF2-40B4-BE49-F238E27FC236}">
                <a16:creationId xmlns:a16="http://schemas.microsoft.com/office/drawing/2014/main" id="{F64288D2-058D-164F-80B3-7CC76D04C569}"/>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344" name="Elbow Connector 343">
            <a:extLst>
              <a:ext uri="{FF2B5EF4-FFF2-40B4-BE49-F238E27FC236}">
                <a16:creationId xmlns:a16="http://schemas.microsoft.com/office/drawing/2014/main" id="{4AEA0EEA-F286-6E48-9D46-78A85E984E70}"/>
              </a:ext>
            </a:extLst>
          </p:cNvPr>
          <p:cNvCxnSpPr>
            <a:cxnSpLocks/>
            <a:endCxn id="337"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345" name="Elbow Connector 344">
            <a:extLst>
              <a:ext uri="{FF2B5EF4-FFF2-40B4-BE49-F238E27FC236}">
                <a16:creationId xmlns:a16="http://schemas.microsoft.com/office/drawing/2014/main" id="{EAF87F10-4F92-294A-8E50-DFE6FE700F01}"/>
              </a:ext>
            </a:extLst>
          </p:cNvPr>
          <p:cNvCxnSpPr>
            <a:cxnSpLocks/>
            <a:endCxn id="338"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346" name="Elbow Connector 345">
            <a:extLst>
              <a:ext uri="{FF2B5EF4-FFF2-40B4-BE49-F238E27FC236}">
                <a16:creationId xmlns:a16="http://schemas.microsoft.com/office/drawing/2014/main" id="{0E46CFEF-870D-BB4E-B6E8-BE9785AC50F0}"/>
              </a:ext>
            </a:extLst>
          </p:cNvPr>
          <p:cNvCxnSpPr>
            <a:cxnSpLocks/>
            <a:endCxn id="339"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347" name="Elbow Connector 346">
            <a:extLst>
              <a:ext uri="{FF2B5EF4-FFF2-40B4-BE49-F238E27FC236}">
                <a16:creationId xmlns:a16="http://schemas.microsoft.com/office/drawing/2014/main" id="{AC301973-C4A8-FD44-A58B-7EE69A146F89}"/>
              </a:ext>
            </a:extLst>
          </p:cNvPr>
          <p:cNvCxnSpPr>
            <a:cxnSpLocks/>
            <a:endCxn id="343"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348" name="Elbow Connector 347">
            <a:extLst>
              <a:ext uri="{FF2B5EF4-FFF2-40B4-BE49-F238E27FC236}">
                <a16:creationId xmlns:a16="http://schemas.microsoft.com/office/drawing/2014/main" id="{A09DD575-C7AC-904F-8B1A-AB9439674551}"/>
              </a:ext>
            </a:extLst>
          </p:cNvPr>
          <p:cNvCxnSpPr>
            <a:cxnSpLocks/>
            <a:endCxn id="340"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349" name="Elbow Connector 348">
            <a:extLst>
              <a:ext uri="{FF2B5EF4-FFF2-40B4-BE49-F238E27FC236}">
                <a16:creationId xmlns:a16="http://schemas.microsoft.com/office/drawing/2014/main" id="{3F661256-39E1-E346-A601-61CCDA04CE88}"/>
              </a:ext>
            </a:extLst>
          </p:cNvPr>
          <p:cNvCxnSpPr>
            <a:cxnSpLocks/>
            <a:endCxn id="341"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350" name="Elbow Connector 349">
            <a:extLst>
              <a:ext uri="{FF2B5EF4-FFF2-40B4-BE49-F238E27FC236}">
                <a16:creationId xmlns:a16="http://schemas.microsoft.com/office/drawing/2014/main" id="{5730A2D0-D012-7A49-AF9F-39A99B5118DB}"/>
              </a:ext>
            </a:extLst>
          </p:cNvPr>
          <p:cNvCxnSpPr>
            <a:cxnSpLocks/>
            <a:endCxn id="342"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351" name="Rectangle 350">
            <a:extLst>
              <a:ext uri="{FF2B5EF4-FFF2-40B4-BE49-F238E27FC236}">
                <a16:creationId xmlns:a16="http://schemas.microsoft.com/office/drawing/2014/main" id="{6DA408D9-7652-B748-A46D-5E0B030AC6CA}"/>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2" name="Rectangle 351">
            <a:extLst>
              <a:ext uri="{FF2B5EF4-FFF2-40B4-BE49-F238E27FC236}">
                <a16:creationId xmlns:a16="http://schemas.microsoft.com/office/drawing/2014/main" id="{6109D4CF-D485-4643-947B-E470ED6423A7}"/>
              </a:ext>
            </a:extLst>
          </p:cNvPr>
          <p:cNvSpPr/>
          <p:nvPr/>
        </p:nvSpPr>
        <p:spPr>
          <a:xfrm>
            <a:off x="7956329" y="2152708"/>
            <a:ext cx="4279215"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353" name="Rectangle 352">
            <a:extLst>
              <a:ext uri="{FF2B5EF4-FFF2-40B4-BE49-F238E27FC236}">
                <a16:creationId xmlns:a16="http://schemas.microsoft.com/office/drawing/2014/main" id="{E06CF2E0-3A51-3548-84DB-C652DDBAFBC9}"/>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4" name="Rectangle 353">
            <a:extLst>
              <a:ext uri="{FF2B5EF4-FFF2-40B4-BE49-F238E27FC236}">
                <a16:creationId xmlns:a16="http://schemas.microsoft.com/office/drawing/2014/main" id="{F7E3DBFE-1804-8145-8496-0DA520DF050D}"/>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5" name="Rectangle 354">
            <a:extLst>
              <a:ext uri="{FF2B5EF4-FFF2-40B4-BE49-F238E27FC236}">
                <a16:creationId xmlns:a16="http://schemas.microsoft.com/office/drawing/2014/main" id="{4C5987D2-3931-FC4C-A32E-B023EDC858FC}"/>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6" name="Rectangle 355">
            <a:extLst>
              <a:ext uri="{FF2B5EF4-FFF2-40B4-BE49-F238E27FC236}">
                <a16:creationId xmlns:a16="http://schemas.microsoft.com/office/drawing/2014/main" id="{60D14E6C-8DCD-7A41-8007-4F3E8DFA065C}"/>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7" name="Rectangle 356">
            <a:extLst>
              <a:ext uri="{FF2B5EF4-FFF2-40B4-BE49-F238E27FC236}">
                <a16:creationId xmlns:a16="http://schemas.microsoft.com/office/drawing/2014/main" id="{4963BE45-5102-0041-803D-D2F53D81A1E2}"/>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8" name="Rectangle 357">
            <a:extLst>
              <a:ext uri="{FF2B5EF4-FFF2-40B4-BE49-F238E27FC236}">
                <a16:creationId xmlns:a16="http://schemas.microsoft.com/office/drawing/2014/main" id="{608BBB88-7A2E-844A-B23E-0D29D14E4FE3}"/>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59" name="Rectangle 358">
            <a:extLst>
              <a:ext uri="{FF2B5EF4-FFF2-40B4-BE49-F238E27FC236}">
                <a16:creationId xmlns:a16="http://schemas.microsoft.com/office/drawing/2014/main" id="{12B22161-646A-6C46-89D3-44ABBA5BA77E}"/>
              </a:ext>
            </a:extLst>
          </p:cNvPr>
          <p:cNvSpPr/>
          <p:nvPr/>
        </p:nvSpPr>
        <p:spPr>
          <a:xfrm>
            <a:off x="10940155"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0" name="Rectangle 359">
            <a:extLst>
              <a:ext uri="{FF2B5EF4-FFF2-40B4-BE49-F238E27FC236}">
                <a16:creationId xmlns:a16="http://schemas.microsoft.com/office/drawing/2014/main" id="{BD119105-4E11-9946-AEFA-CF2DAB51181A}"/>
              </a:ext>
            </a:extLst>
          </p:cNvPr>
          <p:cNvSpPr/>
          <p:nvPr/>
        </p:nvSpPr>
        <p:spPr>
          <a:xfrm>
            <a:off x="10940152"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1" name="Rectangle 360">
            <a:extLst>
              <a:ext uri="{FF2B5EF4-FFF2-40B4-BE49-F238E27FC236}">
                <a16:creationId xmlns:a16="http://schemas.microsoft.com/office/drawing/2014/main" id="{79529DDE-7357-4241-8A61-C43ABD40C57C}"/>
              </a:ext>
            </a:extLst>
          </p:cNvPr>
          <p:cNvSpPr/>
          <p:nvPr/>
        </p:nvSpPr>
        <p:spPr>
          <a:xfrm>
            <a:off x="10940152"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2" name="Rectangle 361">
            <a:extLst>
              <a:ext uri="{FF2B5EF4-FFF2-40B4-BE49-F238E27FC236}">
                <a16:creationId xmlns:a16="http://schemas.microsoft.com/office/drawing/2014/main" id="{81EF8797-96C5-9B47-942E-4155F5182E5B}"/>
              </a:ext>
            </a:extLst>
          </p:cNvPr>
          <p:cNvSpPr/>
          <p:nvPr/>
        </p:nvSpPr>
        <p:spPr>
          <a:xfrm>
            <a:off x="10940155"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3" name="Rectangle 362">
            <a:extLst>
              <a:ext uri="{FF2B5EF4-FFF2-40B4-BE49-F238E27FC236}">
                <a16:creationId xmlns:a16="http://schemas.microsoft.com/office/drawing/2014/main" id="{E36036CB-D7CB-9144-A4E3-91B18E04571B}"/>
              </a:ext>
            </a:extLst>
          </p:cNvPr>
          <p:cNvSpPr/>
          <p:nvPr/>
        </p:nvSpPr>
        <p:spPr>
          <a:xfrm>
            <a:off x="10940152"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4" name="Rectangle 363">
            <a:extLst>
              <a:ext uri="{FF2B5EF4-FFF2-40B4-BE49-F238E27FC236}">
                <a16:creationId xmlns:a16="http://schemas.microsoft.com/office/drawing/2014/main" id="{731C5DA4-1C46-6B4D-8172-0031FBAC1008}"/>
              </a:ext>
            </a:extLst>
          </p:cNvPr>
          <p:cNvSpPr/>
          <p:nvPr/>
        </p:nvSpPr>
        <p:spPr>
          <a:xfrm>
            <a:off x="10940152"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5" name="Rectangle 364">
            <a:extLst>
              <a:ext uri="{FF2B5EF4-FFF2-40B4-BE49-F238E27FC236}">
                <a16:creationId xmlns:a16="http://schemas.microsoft.com/office/drawing/2014/main" id="{350DC951-2943-5F49-B57A-E842BE85D441}"/>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6" name="Rectangle 365">
            <a:extLst>
              <a:ext uri="{FF2B5EF4-FFF2-40B4-BE49-F238E27FC236}">
                <a16:creationId xmlns:a16="http://schemas.microsoft.com/office/drawing/2014/main" id="{61B49605-FE45-D44E-81F0-11D2D7EADD07}"/>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7" name="Rectangle 366">
            <a:extLst>
              <a:ext uri="{FF2B5EF4-FFF2-40B4-BE49-F238E27FC236}">
                <a16:creationId xmlns:a16="http://schemas.microsoft.com/office/drawing/2014/main" id="{81E76D24-075E-AC46-9995-7376768FE714}"/>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8" name="Rectangle 367">
            <a:extLst>
              <a:ext uri="{FF2B5EF4-FFF2-40B4-BE49-F238E27FC236}">
                <a16:creationId xmlns:a16="http://schemas.microsoft.com/office/drawing/2014/main" id="{0C821834-19EB-AD44-A3E7-B8E56839A33E}"/>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69" name="Rectangle 368">
            <a:extLst>
              <a:ext uri="{FF2B5EF4-FFF2-40B4-BE49-F238E27FC236}">
                <a16:creationId xmlns:a16="http://schemas.microsoft.com/office/drawing/2014/main" id="{ADF3FA7A-85AC-D643-88A4-5B29BFE880B2}"/>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0" name="Rectangle 369">
            <a:extLst>
              <a:ext uri="{FF2B5EF4-FFF2-40B4-BE49-F238E27FC236}">
                <a16:creationId xmlns:a16="http://schemas.microsoft.com/office/drawing/2014/main" id="{03F32D46-FF22-7446-A76E-E22C0001224B}"/>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1" name="Rectangle 370">
            <a:extLst>
              <a:ext uri="{FF2B5EF4-FFF2-40B4-BE49-F238E27FC236}">
                <a16:creationId xmlns:a16="http://schemas.microsoft.com/office/drawing/2014/main" id="{5AE320E0-C19D-CE40-8CA0-666EC0E0BA6C}"/>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2" name="Rectangle 371">
            <a:extLst>
              <a:ext uri="{FF2B5EF4-FFF2-40B4-BE49-F238E27FC236}">
                <a16:creationId xmlns:a16="http://schemas.microsoft.com/office/drawing/2014/main" id="{59C14F62-4B8C-F94F-BA2E-4482A9FF7A06}"/>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3" name="Rectangle 372">
            <a:extLst>
              <a:ext uri="{FF2B5EF4-FFF2-40B4-BE49-F238E27FC236}">
                <a16:creationId xmlns:a16="http://schemas.microsoft.com/office/drawing/2014/main" id="{6B25B6EF-785E-7441-A023-DCA45A49B1C4}"/>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4" name="Rectangle 373">
            <a:extLst>
              <a:ext uri="{FF2B5EF4-FFF2-40B4-BE49-F238E27FC236}">
                <a16:creationId xmlns:a16="http://schemas.microsoft.com/office/drawing/2014/main" id="{34B9614B-0345-1147-8704-80A6E5AE0352}"/>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5" name="Rectangle 374">
            <a:extLst>
              <a:ext uri="{FF2B5EF4-FFF2-40B4-BE49-F238E27FC236}">
                <a16:creationId xmlns:a16="http://schemas.microsoft.com/office/drawing/2014/main" id="{732B9408-7C40-A34F-871F-16427278400C}"/>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6" name="Rectangle 375">
            <a:extLst>
              <a:ext uri="{FF2B5EF4-FFF2-40B4-BE49-F238E27FC236}">
                <a16:creationId xmlns:a16="http://schemas.microsoft.com/office/drawing/2014/main" id="{B77420CA-2A4C-5943-9189-3F021AC78DD9}"/>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7" name="Rectangle 376">
            <a:extLst>
              <a:ext uri="{FF2B5EF4-FFF2-40B4-BE49-F238E27FC236}">
                <a16:creationId xmlns:a16="http://schemas.microsoft.com/office/drawing/2014/main" id="{CA24A1F2-9499-1040-BA58-D1ACB5D655FC}"/>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8" name="Rectangle 377">
            <a:extLst>
              <a:ext uri="{FF2B5EF4-FFF2-40B4-BE49-F238E27FC236}">
                <a16:creationId xmlns:a16="http://schemas.microsoft.com/office/drawing/2014/main" id="{62057D21-5A76-D043-86FD-8F757D815503}"/>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79" name="Rectangle 378">
            <a:extLst>
              <a:ext uri="{FF2B5EF4-FFF2-40B4-BE49-F238E27FC236}">
                <a16:creationId xmlns:a16="http://schemas.microsoft.com/office/drawing/2014/main" id="{AE7AA751-4933-CA4D-ADB7-2AF8D60AD00B}"/>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0" name="Rectangle 379">
            <a:extLst>
              <a:ext uri="{FF2B5EF4-FFF2-40B4-BE49-F238E27FC236}">
                <a16:creationId xmlns:a16="http://schemas.microsoft.com/office/drawing/2014/main" id="{2B10AFD6-9DA1-1F47-BD79-04DFCD169D22}"/>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1" name="Rectangle 380">
            <a:extLst>
              <a:ext uri="{FF2B5EF4-FFF2-40B4-BE49-F238E27FC236}">
                <a16:creationId xmlns:a16="http://schemas.microsoft.com/office/drawing/2014/main" id="{D5560487-ABE1-1E4C-A279-273E5066C5EE}"/>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2" name="Rectangle 381">
            <a:extLst>
              <a:ext uri="{FF2B5EF4-FFF2-40B4-BE49-F238E27FC236}">
                <a16:creationId xmlns:a16="http://schemas.microsoft.com/office/drawing/2014/main" id="{4D4F51AC-1BA9-D344-8AF4-D0E1AFC0023E}"/>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3" name="Rectangle 382">
            <a:extLst>
              <a:ext uri="{FF2B5EF4-FFF2-40B4-BE49-F238E27FC236}">
                <a16:creationId xmlns:a16="http://schemas.microsoft.com/office/drawing/2014/main" id="{9A9C2A35-8B44-874F-BDAE-314316D0BF55}"/>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4" name="Rectangle 383">
            <a:extLst>
              <a:ext uri="{FF2B5EF4-FFF2-40B4-BE49-F238E27FC236}">
                <a16:creationId xmlns:a16="http://schemas.microsoft.com/office/drawing/2014/main" id="{CCEF4E14-DE89-504E-9537-59B6F8A3C487}"/>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385" name="Group 384">
            <a:extLst>
              <a:ext uri="{FF2B5EF4-FFF2-40B4-BE49-F238E27FC236}">
                <a16:creationId xmlns:a16="http://schemas.microsoft.com/office/drawing/2014/main" id="{34D72AF9-C675-7C42-B619-36B067762A73}"/>
              </a:ext>
            </a:extLst>
          </p:cNvPr>
          <p:cNvGrpSpPr/>
          <p:nvPr/>
        </p:nvGrpSpPr>
        <p:grpSpPr>
          <a:xfrm>
            <a:off x="8236377" y="2940770"/>
            <a:ext cx="1031614" cy="400164"/>
            <a:chOff x="7044623" y="2144973"/>
            <a:chExt cx="859678" cy="333470"/>
          </a:xfrm>
        </p:grpSpPr>
        <p:sp>
          <p:nvSpPr>
            <p:cNvPr id="386" name="Rectangle 385">
              <a:extLst>
                <a:ext uri="{FF2B5EF4-FFF2-40B4-BE49-F238E27FC236}">
                  <a16:creationId xmlns:a16="http://schemas.microsoft.com/office/drawing/2014/main" id="{E555CEA4-2BEC-694F-B2F6-B029E8667D0B}"/>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7" name="Rectangle 386">
              <a:extLst>
                <a:ext uri="{FF2B5EF4-FFF2-40B4-BE49-F238E27FC236}">
                  <a16:creationId xmlns:a16="http://schemas.microsoft.com/office/drawing/2014/main" id="{C8EBE7B5-C943-9245-BD50-68F24BFB0DB5}"/>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8" name="Rectangle 387">
              <a:extLst>
                <a:ext uri="{FF2B5EF4-FFF2-40B4-BE49-F238E27FC236}">
                  <a16:creationId xmlns:a16="http://schemas.microsoft.com/office/drawing/2014/main" id="{C343F548-E8E3-6747-BAF1-E473E3798328}"/>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89" name="Rectangle 388">
              <a:extLst>
                <a:ext uri="{FF2B5EF4-FFF2-40B4-BE49-F238E27FC236}">
                  <a16:creationId xmlns:a16="http://schemas.microsoft.com/office/drawing/2014/main" id="{76DF1B9C-6472-0D44-8AB6-846667B0237D}"/>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0" name="Rectangle 389">
              <a:extLst>
                <a:ext uri="{FF2B5EF4-FFF2-40B4-BE49-F238E27FC236}">
                  <a16:creationId xmlns:a16="http://schemas.microsoft.com/office/drawing/2014/main" id="{DEC86BC7-713E-964A-ABB9-28DB9E73AE3B}"/>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1" name="Rectangle 390">
              <a:extLst>
                <a:ext uri="{FF2B5EF4-FFF2-40B4-BE49-F238E27FC236}">
                  <a16:creationId xmlns:a16="http://schemas.microsoft.com/office/drawing/2014/main" id="{496F190A-6323-8A4E-94A4-F7310E0CB277}"/>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2" name="Rectangle 391">
              <a:extLst>
                <a:ext uri="{FF2B5EF4-FFF2-40B4-BE49-F238E27FC236}">
                  <a16:creationId xmlns:a16="http://schemas.microsoft.com/office/drawing/2014/main" id="{CD5A935A-37D9-E749-9104-2A3C1550B570}"/>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3" name="Rectangle 392">
              <a:extLst>
                <a:ext uri="{FF2B5EF4-FFF2-40B4-BE49-F238E27FC236}">
                  <a16:creationId xmlns:a16="http://schemas.microsoft.com/office/drawing/2014/main" id="{3292C2DC-F7CF-1448-BCA2-410DDA5A097A}"/>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4" name="Rectangle 393">
              <a:extLst>
                <a:ext uri="{FF2B5EF4-FFF2-40B4-BE49-F238E27FC236}">
                  <a16:creationId xmlns:a16="http://schemas.microsoft.com/office/drawing/2014/main" id="{9CB63EBE-3BA6-8E46-A6DC-52B2969BCC57}"/>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5" name="Rectangle 394">
              <a:extLst>
                <a:ext uri="{FF2B5EF4-FFF2-40B4-BE49-F238E27FC236}">
                  <a16:creationId xmlns:a16="http://schemas.microsoft.com/office/drawing/2014/main" id="{B30C214A-BDEE-C94C-9DA7-0CD7CA817B15}"/>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6" name="Rectangle 395">
              <a:extLst>
                <a:ext uri="{FF2B5EF4-FFF2-40B4-BE49-F238E27FC236}">
                  <a16:creationId xmlns:a16="http://schemas.microsoft.com/office/drawing/2014/main" id="{21E24128-E1C3-D04C-B098-9D0FFCDF4223}"/>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7" name="Rectangle 396">
              <a:extLst>
                <a:ext uri="{FF2B5EF4-FFF2-40B4-BE49-F238E27FC236}">
                  <a16:creationId xmlns:a16="http://schemas.microsoft.com/office/drawing/2014/main" id="{FCBD72BD-FDE3-FA48-BE93-3C5AB875D637}"/>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8" name="Rectangle 397">
              <a:extLst>
                <a:ext uri="{FF2B5EF4-FFF2-40B4-BE49-F238E27FC236}">
                  <a16:creationId xmlns:a16="http://schemas.microsoft.com/office/drawing/2014/main" id="{9E931AC8-0C9D-564C-B2F6-C9E6BB379D35}"/>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399" name="Rectangle 398">
              <a:extLst>
                <a:ext uri="{FF2B5EF4-FFF2-40B4-BE49-F238E27FC236}">
                  <a16:creationId xmlns:a16="http://schemas.microsoft.com/office/drawing/2014/main" id="{013BA4DD-DBE5-6F46-95CE-65750679546B}"/>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0" name="Rectangle 399">
              <a:extLst>
                <a:ext uri="{FF2B5EF4-FFF2-40B4-BE49-F238E27FC236}">
                  <a16:creationId xmlns:a16="http://schemas.microsoft.com/office/drawing/2014/main" id="{C5676E9D-7A5D-7E4D-BCE7-C79654986ABF}"/>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1" name="Rectangle 400">
              <a:extLst>
                <a:ext uri="{FF2B5EF4-FFF2-40B4-BE49-F238E27FC236}">
                  <a16:creationId xmlns:a16="http://schemas.microsoft.com/office/drawing/2014/main" id="{D4A47769-0167-8842-ACB4-7527422CC9A5}"/>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2" name="Rectangle 401">
              <a:extLst>
                <a:ext uri="{FF2B5EF4-FFF2-40B4-BE49-F238E27FC236}">
                  <a16:creationId xmlns:a16="http://schemas.microsoft.com/office/drawing/2014/main" id="{9FD5240E-A9E4-1240-BD15-1F1416AA1697}"/>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3" name="Rectangle 402">
              <a:extLst>
                <a:ext uri="{FF2B5EF4-FFF2-40B4-BE49-F238E27FC236}">
                  <a16:creationId xmlns:a16="http://schemas.microsoft.com/office/drawing/2014/main" id="{9034AB21-5E5B-034C-AFF6-993FF6A4887F}"/>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4" name="Rectangle 403">
              <a:extLst>
                <a:ext uri="{FF2B5EF4-FFF2-40B4-BE49-F238E27FC236}">
                  <a16:creationId xmlns:a16="http://schemas.microsoft.com/office/drawing/2014/main" id="{07AE1CC2-2F3A-D245-8B64-4E3350E33B90}"/>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5" name="Rectangle 404">
              <a:extLst>
                <a:ext uri="{FF2B5EF4-FFF2-40B4-BE49-F238E27FC236}">
                  <a16:creationId xmlns:a16="http://schemas.microsoft.com/office/drawing/2014/main" id="{3CC76062-EFE7-224A-A07F-2F4069D52C2A}"/>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6" name="Rectangle 405">
              <a:extLst>
                <a:ext uri="{FF2B5EF4-FFF2-40B4-BE49-F238E27FC236}">
                  <a16:creationId xmlns:a16="http://schemas.microsoft.com/office/drawing/2014/main" id="{53AD5DFD-6837-8546-9891-7E0D6AD09055}"/>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407" name="Group 406">
            <a:extLst>
              <a:ext uri="{FF2B5EF4-FFF2-40B4-BE49-F238E27FC236}">
                <a16:creationId xmlns:a16="http://schemas.microsoft.com/office/drawing/2014/main" id="{9FC89B24-ACF3-0C49-9336-2B77722B7483}"/>
              </a:ext>
            </a:extLst>
          </p:cNvPr>
          <p:cNvGrpSpPr/>
          <p:nvPr/>
        </p:nvGrpSpPr>
        <p:grpSpPr>
          <a:xfrm>
            <a:off x="8236377" y="3492701"/>
            <a:ext cx="1031614" cy="400164"/>
            <a:chOff x="7044623" y="2144973"/>
            <a:chExt cx="859678" cy="333470"/>
          </a:xfrm>
        </p:grpSpPr>
        <p:sp>
          <p:nvSpPr>
            <p:cNvPr id="408" name="Rectangle 407">
              <a:extLst>
                <a:ext uri="{FF2B5EF4-FFF2-40B4-BE49-F238E27FC236}">
                  <a16:creationId xmlns:a16="http://schemas.microsoft.com/office/drawing/2014/main" id="{FA76D6AA-513F-4643-A11F-7B857104A89D}"/>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09" name="Rectangle 408">
              <a:extLst>
                <a:ext uri="{FF2B5EF4-FFF2-40B4-BE49-F238E27FC236}">
                  <a16:creationId xmlns:a16="http://schemas.microsoft.com/office/drawing/2014/main" id="{B6F8CC5F-92F5-4246-9FB1-D511DD628D4B}"/>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0" name="Rectangle 409">
              <a:extLst>
                <a:ext uri="{FF2B5EF4-FFF2-40B4-BE49-F238E27FC236}">
                  <a16:creationId xmlns:a16="http://schemas.microsoft.com/office/drawing/2014/main" id="{1D88501E-F68E-F441-BB61-908E1412B213}"/>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1" name="Rectangle 410">
              <a:extLst>
                <a:ext uri="{FF2B5EF4-FFF2-40B4-BE49-F238E27FC236}">
                  <a16:creationId xmlns:a16="http://schemas.microsoft.com/office/drawing/2014/main" id="{ABFBAB4F-E1D1-8447-9918-5E9AAD11F6DA}"/>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2" name="Rectangle 411">
              <a:extLst>
                <a:ext uri="{FF2B5EF4-FFF2-40B4-BE49-F238E27FC236}">
                  <a16:creationId xmlns:a16="http://schemas.microsoft.com/office/drawing/2014/main" id="{DE124A1C-4701-2E4C-946C-9849208C8E19}"/>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3" name="Rectangle 412">
              <a:extLst>
                <a:ext uri="{FF2B5EF4-FFF2-40B4-BE49-F238E27FC236}">
                  <a16:creationId xmlns:a16="http://schemas.microsoft.com/office/drawing/2014/main" id="{E6EBA597-0962-9344-8F9D-76BBE1B642A6}"/>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4" name="Rectangle 413">
              <a:extLst>
                <a:ext uri="{FF2B5EF4-FFF2-40B4-BE49-F238E27FC236}">
                  <a16:creationId xmlns:a16="http://schemas.microsoft.com/office/drawing/2014/main" id="{D75D88DE-57F0-4547-AC1D-B8DF93555E1D}"/>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5" name="Rectangle 414">
              <a:extLst>
                <a:ext uri="{FF2B5EF4-FFF2-40B4-BE49-F238E27FC236}">
                  <a16:creationId xmlns:a16="http://schemas.microsoft.com/office/drawing/2014/main" id="{5E422980-3700-4B44-BCD5-DECDBA4B7EB1}"/>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6" name="Rectangle 415">
              <a:extLst>
                <a:ext uri="{FF2B5EF4-FFF2-40B4-BE49-F238E27FC236}">
                  <a16:creationId xmlns:a16="http://schemas.microsoft.com/office/drawing/2014/main" id="{BA8335D3-B1CB-7245-BDC3-EAAF76EDD0AA}"/>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7" name="Rectangle 416">
              <a:extLst>
                <a:ext uri="{FF2B5EF4-FFF2-40B4-BE49-F238E27FC236}">
                  <a16:creationId xmlns:a16="http://schemas.microsoft.com/office/drawing/2014/main" id="{78AFB311-A256-F04A-A174-509DE1158819}"/>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8" name="Rectangle 417">
              <a:extLst>
                <a:ext uri="{FF2B5EF4-FFF2-40B4-BE49-F238E27FC236}">
                  <a16:creationId xmlns:a16="http://schemas.microsoft.com/office/drawing/2014/main" id="{656D0284-15ED-3343-AD78-979E0ACC6449}"/>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19" name="Rectangle 418">
              <a:extLst>
                <a:ext uri="{FF2B5EF4-FFF2-40B4-BE49-F238E27FC236}">
                  <a16:creationId xmlns:a16="http://schemas.microsoft.com/office/drawing/2014/main" id="{5BE90B82-E88A-E949-BDAF-4EC20CCF206D}"/>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0" name="Rectangle 419">
              <a:extLst>
                <a:ext uri="{FF2B5EF4-FFF2-40B4-BE49-F238E27FC236}">
                  <a16:creationId xmlns:a16="http://schemas.microsoft.com/office/drawing/2014/main" id="{CBD83962-A0A3-6C4E-A370-DAD55E513D03}"/>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1" name="Rectangle 420">
              <a:extLst>
                <a:ext uri="{FF2B5EF4-FFF2-40B4-BE49-F238E27FC236}">
                  <a16:creationId xmlns:a16="http://schemas.microsoft.com/office/drawing/2014/main" id="{66C38176-D2A2-4F42-96B6-04293CFD4896}"/>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2" name="Rectangle 421">
              <a:extLst>
                <a:ext uri="{FF2B5EF4-FFF2-40B4-BE49-F238E27FC236}">
                  <a16:creationId xmlns:a16="http://schemas.microsoft.com/office/drawing/2014/main" id="{F75CFDF7-662D-DA47-9309-8185F30CE8A3}"/>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3" name="Rectangle 422">
              <a:extLst>
                <a:ext uri="{FF2B5EF4-FFF2-40B4-BE49-F238E27FC236}">
                  <a16:creationId xmlns:a16="http://schemas.microsoft.com/office/drawing/2014/main" id="{370EADF7-E4D4-D24C-B47A-9CB5D1FDA769}"/>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4" name="Rectangle 423">
              <a:extLst>
                <a:ext uri="{FF2B5EF4-FFF2-40B4-BE49-F238E27FC236}">
                  <a16:creationId xmlns:a16="http://schemas.microsoft.com/office/drawing/2014/main" id="{2A6D588B-57BD-8148-BB74-76F34A9C4B5A}"/>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5" name="Rectangle 424">
              <a:extLst>
                <a:ext uri="{FF2B5EF4-FFF2-40B4-BE49-F238E27FC236}">
                  <a16:creationId xmlns:a16="http://schemas.microsoft.com/office/drawing/2014/main" id="{D8DBDE56-9767-D34A-B1A8-649227EA2579}"/>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6" name="Rectangle 425">
              <a:extLst>
                <a:ext uri="{FF2B5EF4-FFF2-40B4-BE49-F238E27FC236}">
                  <a16:creationId xmlns:a16="http://schemas.microsoft.com/office/drawing/2014/main" id="{729F9381-F55E-9C48-8429-CF5BEF9210A3}"/>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7" name="Rectangle 426">
              <a:extLst>
                <a:ext uri="{FF2B5EF4-FFF2-40B4-BE49-F238E27FC236}">
                  <a16:creationId xmlns:a16="http://schemas.microsoft.com/office/drawing/2014/main" id="{D056F726-AF89-544B-868E-DD33BAA42318}"/>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28" name="Rectangle 427">
              <a:extLst>
                <a:ext uri="{FF2B5EF4-FFF2-40B4-BE49-F238E27FC236}">
                  <a16:creationId xmlns:a16="http://schemas.microsoft.com/office/drawing/2014/main" id="{5867947F-1B88-7C46-8B71-386395B2101B}"/>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429" name="Group 428">
            <a:extLst>
              <a:ext uri="{FF2B5EF4-FFF2-40B4-BE49-F238E27FC236}">
                <a16:creationId xmlns:a16="http://schemas.microsoft.com/office/drawing/2014/main" id="{4284A5F9-6C58-964B-8C1A-DCAD5E5E627C}"/>
              </a:ext>
            </a:extLst>
          </p:cNvPr>
          <p:cNvGrpSpPr/>
          <p:nvPr/>
        </p:nvGrpSpPr>
        <p:grpSpPr>
          <a:xfrm>
            <a:off x="9593574" y="2391011"/>
            <a:ext cx="1031614" cy="400164"/>
            <a:chOff x="7044623" y="2144973"/>
            <a:chExt cx="859678" cy="333470"/>
          </a:xfrm>
        </p:grpSpPr>
        <p:sp>
          <p:nvSpPr>
            <p:cNvPr id="430" name="Rectangle 429">
              <a:extLst>
                <a:ext uri="{FF2B5EF4-FFF2-40B4-BE49-F238E27FC236}">
                  <a16:creationId xmlns:a16="http://schemas.microsoft.com/office/drawing/2014/main" id="{A9E74D30-DA28-E94C-82C8-1D7E43FE324A}"/>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1" name="Rectangle 430">
              <a:extLst>
                <a:ext uri="{FF2B5EF4-FFF2-40B4-BE49-F238E27FC236}">
                  <a16:creationId xmlns:a16="http://schemas.microsoft.com/office/drawing/2014/main" id="{81F3C20E-B2F6-0A48-B1BA-212730BCBA39}"/>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2" name="Rectangle 431">
              <a:extLst>
                <a:ext uri="{FF2B5EF4-FFF2-40B4-BE49-F238E27FC236}">
                  <a16:creationId xmlns:a16="http://schemas.microsoft.com/office/drawing/2014/main" id="{4D594472-BF9F-AB40-8CE9-A51CBCD6BD8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3" name="Rectangle 432">
              <a:extLst>
                <a:ext uri="{FF2B5EF4-FFF2-40B4-BE49-F238E27FC236}">
                  <a16:creationId xmlns:a16="http://schemas.microsoft.com/office/drawing/2014/main" id="{C4B20BB3-1D6A-D841-9E29-D061AFC1BD2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4" name="Rectangle 433">
              <a:extLst>
                <a:ext uri="{FF2B5EF4-FFF2-40B4-BE49-F238E27FC236}">
                  <a16:creationId xmlns:a16="http://schemas.microsoft.com/office/drawing/2014/main" id="{747973A5-A9EC-724E-B41E-BD7A8E8528F6}"/>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5" name="Rectangle 434">
              <a:extLst>
                <a:ext uri="{FF2B5EF4-FFF2-40B4-BE49-F238E27FC236}">
                  <a16:creationId xmlns:a16="http://schemas.microsoft.com/office/drawing/2014/main" id="{B98825DA-18AF-8744-9F98-96436258A581}"/>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6" name="Rectangle 435">
              <a:extLst>
                <a:ext uri="{FF2B5EF4-FFF2-40B4-BE49-F238E27FC236}">
                  <a16:creationId xmlns:a16="http://schemas.microsoft.com/office/drawing/2014/main" id="{18D0B39E-8EB5-D14F-8978-3473607AC79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7" name="Rectangle 436">
              <a:extLst>
                <a:ext uri="{FF2B5EF4-FFF2-40B4-BE49-F238E27FC236}">
                  <a16:creationId xmlns:a16="http://schemas.microsoft.com/office/drawing/2014/main" id="{F7AA0F76-A5E8-A647-99B4-CBAA6FABC194}"/>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8" name="Rectangle 437">
              <a:extLst>
                <a:ext uri="{FF2B5EF4-FFF2-40B4-BE49-F238E27FC236}">
                  <a16:creationId xmlns:a16="http://schemas.microsoft.com/office/drawing/2014/main" id="{FC5E1961-8752-2749-B53F-3581710945D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39" name="Rectangle 438">
              <a:extLst>
                <a:ext uri="{FF2B5EF4-FFF2-40B4-BE49-F238E27FC236}">
                  <a16:creationId xmlns:a16="http://schemas.microsoft.com/office/drawing/2014/main" id="{39586E37-40CD-0E49-AB7A-1B08E3921D6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0" name="Rectangle 439">
              <a:extLst>
                <a:ext uri="{FF2B5EF4-FFF2-40B4-BE49-F238E27FC236}">
                  <a16:creationId xmlns:a16="http://schemas.microsoft.com/office/drawing/2014/main" id="{7EC2FBFB-301C-AB4D-AF84-08F4A34D673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1" name="Rectangle 440">
              <a:extLst>
                <a:ext uri="{FF2B5EF4-FFF2-40B4-BE49-F238E27FC236}">
                  <a16:creationId xmlns:a16="http://schemas.microsoft.com/office/drawing/2014/main" id="{A9D4CADD-5658-1745-ABB7-A923C35A998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2" name="Rectangle 441">
              <a:extLst>
                <a:ext uri="{FF2B5EF4-FFF2-40B4-BE49-F238E27FC236}">
                  <a16:creationId xmlns:a16="http://schemas.microsoft.com/office/drawing/2014/main" id="{4E07771D-CE84-7744-AE6A-EB0181600E2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3" name="Rectangle 442">
              <a:extLst>
                <a:ext uri="{FF2B5EF4-FFF2-40B4-BE49-F238E27FC236}">
                  <a16:creationId xmlns:a16="http://schemas.microsoft.com/office/drawing/2014/main" id="{DB46EE34-7CAC-2248-83FA-2664141CFA96}"/>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4" name="Rectangle 443">
              <a:extLst>
                <a:ext uri="{FF2B5EF4-FFF2-40B4-BE49-F238E27FC236}">
                  <a16:creationId xmlns:a16="http://schemas.microsoft.com/office/drawing/2014/main" id="{267E5861-0DE0-3047-BB13-4D27586B220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5" name="Rectangle 444">
              <a:extLst>
                <a:ext uri="{FF2B5EF4-FFF2-40B4-BE49-F238E27FC236}">
                  <a16:creationId xmlns:a16="http://schemas.microsoft.com/office/drawing/2014/main" id="{CF01C1E3-3914-2941-B13D-5105BA49EC4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6" name="Rectangle 445">
              <a:extLst>
                <a:ext uri="{FF2B5EF4-FFF2-40B4-BE49-F238E27FC236}">
                  <a16:creationId xmlns:a16="http://schemas.microsoft.com/office/drawing/2014/main" id="{E108FECF-6E88-1242-B6BE-807A59F4FD7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7" name="Rectangle 446">
              <a:extLst>
                <a:ext uri="{FF2B5EF4-FFF2-40B4-BE49-F238E27FC236}">
                  <a16:creationId xmlns:a16="http://schemas.microsoft.com/office/drawing/2014/main" id="{944DB6B8-6DAA-9347-AE2A-7D19B552FEAD}"/>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8" name="Rectangle 447">
              <a:extLst>
                <a:ext uri="{FF2B5EF4-FFF2-40B4-BE49-F238E27FC236}">
                  <a16:creationId xmlns:a16="http://schemas.microsoft.com/office/drawing/2014/main" id="{B3A0006D-C957-7E46-9D0F-7D651852A8F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49" name="Rectangle 448">
              <a:extLst>
                <a:ext uri="{FF2B5EF4-FFF2-40B4-BE49-F238E27FC236}">
                  <a16:creationId xmlns:a16="http://schemas.microsoft.com/office/drawing/2014/main" id="{AC4E328C-AD89-534D-9AFD-3C06400BFB59}"/>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0" name="Rectangle 449">
              <a:extLst>
                <a:ext uri="{FF2B5EF4-FFF2-40B4-BE49-F238E27FC236}">
                  <a16:creationId xmlns:a16="http://schemas.microsoft.com/office/drawing/2014/main" id="{593BC05C-BF39-F84F-8F6A-51A6F04BF09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451" name="Group 450">
            <a:extLst>
              <a:ext uri="{FF2B5EF4-FFF2-40B4-BE49-F238E27FC236}">
                <a16:creationId xmlns:a16="http://schemas.microsoft.com/office/drawing/2014/main" id="{C92DCFD2-2DDE-F84D-8D37-FA5C276CD954}"/>
              </a:ext>
            </a:extLst>
          </p:cNvPr>
          <p:cNvGrpSpPr/>
          <p:nvPr/>
        </p:nvGrpSpPr>
        <p:grpSpPr>
          <a:xfrm>
            <a:off x="9598526" y="2941255"/>
            <a:ext cx="1031614" cy="400164"/>
            <a:chOff x="7044623" y="2144973"/>
            <a:chExt cx="859678" cy="333470"/>
          </a:xfrm>
        </p:grpSpPr>
        <p:sp>
          <p:nvSpPr>
            <p:cNvPr id="452" name="Rectangle 451">
              <a:extLst>
                <a:ext uri="{FF2B5EF4-FFF2-40B4-BE49-F238E27FC236}">
                  <a16:creationId xmlns:a16="http://schemas.microsoft.com/office/drawing/2014/main" id="{B50FBC18-45BD-C345-B9EE-6904D5810F58}"/>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3" name="Rectangle 452">
              <a:extLst>
                <a:ext uri="{FF2B5EF4-FFF2-40B4-BE49-F238E27FC236}">
                  <a16:creationId xmlns:a16="http://schemas.microsoft.com/office/drawing/2014/main" id="{875AABC6-350D-DA49-8128-4671CD41F37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4" name="Rectangle 453">
              <a:extLst>
                <a:ext uri="{FF2B5EF4-FFF2-40B4-BE49-F238E27FC236}">
                  <a16:creationId xmlns:a16="http://schemas.microsoft.com/office/drawing/2014/main" id="{8274D1E5-91FD-0441-8DA0-9B555763E8F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5" name="Rectangle 454">
              <a:extLst>
                <a:ext uri="{FF2B5EF4-FFF2-40B4-BE49-F238E27FC236}">
                  <a16:creationId xmlns:a16="http://schemas.microsoft.com/office/drawing/2014/main" id="{43B1679C-4243-7E43-9FBE-6E9DCED288D6}"/>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6" name="Rectangle 455">
              <a:extLst>
                <a:ext uri="{FF2B5EF4-FFF2-40B4-BE49-F238E27FC236}">
                  <a16:creationId xmlns:a16="http://schemas.microsoft.com/office/drawing/2014/main" id="{674A13D3-4175-6142-AB6D-C23098F9EF4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7" name="Rectangle 456">
              <a:extLst>
                <a:ext uri="{FF2B5EF4-FFF2-40B4-BE49-F238E27FC236}">
                  <a16:creationId xmlns:a16="http://schemas.microsoft.com/office/drawing/2014/main" id="{1E154935-A76A-BD41-833F-B4A2E5584B8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8" name="Rectangle 457">
              <a:extLst>
                <a:ext uri="{FF2B5EF4-FFF2-40B4-BE49-F238E27FC236}">
                  <a16:creationId xmlns:a16="http://schemas.microsoft.com/office/drawing/2014/main" id="{A627F5A0-15FE-B24D-996A-31FC8533C33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59" name="Rectangle 458">
              <a:extLst>
                <a:ext uri="{FF2B5EF4-FFF2-40B4-BE49-F238E27FC236}">
                  <a16:creationId xmlns:a16="http://schemas.microsoft.com/office/drawing/2014/main" id="{46A311B3-1B3E-E94B-AE43-C43FFC030E10}"/>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0" name="Rectangle 459">
              <a:extLst>
                <a:ext uri="{FF2B5EF4-FFF2-40B4-BE49-F238E27FC236}">
                  <a16:creationId xmlns:a16="http://schemas.microsoft.com/office/drawing/2014/main" id="{29D433B0-FB48-1C46-B31B-EA95BFEEF07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1" name="Rectangle 460">
              <a:extLst>
                <a:ext uri="{FF2B5EF4-FFF2-40B4-BE49-F238E27FC236}">
                  <a16:creationId xmlns:a16="http://schemas.microsoft.com/office/drawing/2014/main" id="{B2DEE127-592C-9C4C-8856-F7A944D6338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2" name="Rectangle 461">
              <a:extLst>
                <a:ext uri="{FF2B5EF4-FFF2-40B4-BE49-F238E27FC236}">
                  <a16:creationId xmlns:a16="http://schemas.microsoft.com/office/drawing/2014/main" id="{BAF305BE-268D-1549-979B-3FFBA0A8E65D}"/>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3" name="Rectangle 462">
              <a:extLst>
                <a:ext uri="{FF2B5EF4-FFF2-40B4-BE49-F238E27FC236}">
                  <a16:creationId xmlns:a16="http://schemas.microsoft.com/office/drawing/2014/main" id="{1C929B01-DEE4-E142-BD0D-6BEC9C29E72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4" name="Rectangle 463">
              <a:extLst>
                <a:ext uri="{FF2B5EF4-FFF2-40B4-BE49-F238E27FC236}">
                  <a16:creationId xmlns:a16="http://schemas.microsoft.com/office/drawing/2014/main" id="{BFE435C9-6F1A-FA41-B7DB-364C60336CE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5" name="Rectangle 464">
              <a:extLst>
                <a:ext uri="{FF2B5EF4-FFF2-40B4-BE49-F238E27FC236}">
                  <a16:creationId xmlns:a16="http://schemas.microsoft.com/office/drawing/2014/main" id="{05D77B7E-78CD-2C48-ADD4-E6D6BA15873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6" name="Rectangle 465">
              <a:extLst>
                <a:ext uri="{FF2B5EF4-FFF2-40B4-BE49-F238E27FC236}">
                  <a16:creationId xmlns:a16="http://schemas.microsoft.com/office/drawing/2014/main" id="{2C2CB508-5911-3448-A66B-E2BE1EC8AA8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7" name="Rectangle 466">
              <a:extLst>
                <a:ext uri="{FF2B5EF4-FFF2-40B4-BE49-F238E27FC236}">
                  <a16:creationId xmlns:a16="http://schemas.microsoft.com/office/drawing/2014/main" id="{488E907D-C241-8C40-819D-8CE6815C5889}"/>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8" name="Rectangle 467">
              <a:extLst>
                <a:ext uri="{FF2B5EF4-FFF2-40B4-BE49-F238E27FC236}">
                  <a16:creationId xmlns:a16="http://schemas.microsoft.com/office/drawing/2014/main" id="{3F0C9B7A-DFA6-FE46-9255-82CAB6C7D4C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69" name="Rectangle 468">
              <a:extLst>
                <a:ext uri="{FF2B5EF4-FFF2-40B4-BE49-F238E27FC236}">
                  <a16:creationId xmlns:a16="http://schemas.microsoft.com/office/drawing/2014/main" id="{E4661C24-AE29-9846-B1BA-29050B46B5F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0" name="Rectangle 469">
              <a:extLst>
                <a:ext uri="{FF2B5EF4-FFF2-40B4-BE49-F238E27FC236}">
                  <a16:creationId xmlns:a16="http://schemas.microsoft.com/office/drawing/2014/main" id="{F47C6BC4-0FD6-FA4E-8C98-B2F5D5560BC8}"/>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1" name="Rectangle 470">
              <a:extLst>
                <a:ext uri="{FF2B5EF4-FFF2-40B4-BE49-F238E27FC236}">
                  <a16:creationId xmlns:a16="http://schemas.microsoft.com/office/drawing/2014/main" id="{04851E06-257F-204D-8208-64286896296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2" name="Rectangle 471">
              <a:extLst>
                <a:ext uri="{FF2B5EF4-FFF2-40B4-BE49-F238E27FC236}">
                  <a16:creationId xmlns:a16="http://schemas.microsoft.com/office/drawing/2014/main" id="{9FF8B421-DDE4-A640-B9AD-0BB2ED48E58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473" name="Group 472">
            <a:extLst>
              <a:ext uri="{FF2B5EF4-FFF2-40B4-BE49-F238E27FC236}">
                <a16:creationId xmlns:a16="http://schemas.microsoft.com/office/drawing/2014/main" id="{D39DEB8A-6C05-2444-9FFB-BF94B51A6742}"/>
              </a:ext>
            </a:extLst>
          </p:cNvPr>
          <p:cNvGrpSpPr/>
          <p:nvPr/>
        </p:nvGrpSpPr>
        <p:grpSpPr>
          <a:xfrm>
            <a:off x="9596358" y="3491011"/>
            <a:ext cx="1031614" cy="400164"/>
            <a:chOff x="7044623" y="2144973"/>
            <a:chExt cx="859678" cy="333470"/>
          </a:xfrm>
        </p:grpSpPr>
        <p:sp>
          <p:nvSpPr>
            <p:cNvPr id="474" name="Rectangle 473">
              <a:extLst>
                <a:ext uri="{FF2B5EF4-FFF2-40B4-BE49-F238E27FC236}">
                  <a16:creationId xmlns:a16="http://schemas.microsoft.com/office/drawing/2014/main" id="{33DA4347-BDD3-5847-A2D2-73699A948095}"/>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5" name="Rectangle 474">
              <a:extLst>
                <a:ext uri="{FF2B5EF4-FFF2-40B4-BE49-F238E27FC236}">
                  <a16:creationId xmlns:a16="http://schemas.microsoft.com/office/drawing/2014/main" id="{51E0B478-1B88-3B4C-BB81-6BB81FA79EA8}"/>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6" name="Rectangle 475">
              <a:extLst>
                <a:ext uri="{FF2B5EF4-FFF2-40B4-BE49-F238E27FC236}">
                  <a16:creationId xmlns:a16="http://schemas.microsoft.com/office/drawing/2014/main" id="{2D49C35E-B8B6-5D42-92A3-FAD8084EA42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7" name="Rectangle 476">
              <a:extLst>
                <a:ext uri="{FF2B5EF4-FFF2-40B4-BE49-F238E27FC236}">
                  <a16:creationId xmlns:a16="http://schemas.microsoft.com/office/drawing/2014/main" id="{45986422-DAE0-1045-B65B-D3A849507C9D}"/>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8" name="Rectangle 477">
              <a:extLst>
                <a:ext uri="{FF2B5EF4-FFF2-40B4-BE49-F238E27FC236}">
                  <a16:creationId xmlns:a16="http://schemas.microsoft.com/office/drawing/2014/main" id="{30EF53A9-5624-1649-93D6-EAF47B286B6C}"/>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79" name="Rectangle 478">
              <a:extLst>
                <a:ext uri="{FF2B5EF4-FFF2-40B4-BE49-F238E27FC236}">
                  <a16:creationId xmlns:a16="http://schemas.microsoft.com/office/drawing/2014/main" id="{6D3DCB2D-DC67-B94D-A97A-75527442B85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0" name="Rectangle 479">
              <a:extLst>
                <a:ext uri="{FF2B5EF4-FFF2-40B4-BE49-F238E27FC236}">
                  <a16:creationId xmlns:a16="http://schemas.microsoft.com/office/drawing/2014/main" id="{659C4196-9965-D14D-9C84-051AA4B4D4A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1" name="Rectangle 480">
              <a:extLst>
                <a:ext uri="{FF2B5EF4-FFF2-40B4-BE49-F238E27FC236}">
                  <a16:creationId xmlns:a16="http://schemas.microsoft.com/office/drawing/2014/main" id="{506B5EB3-2866-A047-A343-FA7E6543F043}"/>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2" name="Rectangle 481">
              <a:extLst>
                <a:ext uri="{FF2B5EF4-FFF2-40B4-BE49-F238E27FC236}">
                  <a16:creationId xmlns:a16="http://schemas.microsoft.com/office/drawing/2014/main" id="{BFAC115C-161F-5243-B7FD-84E8BC060C3E}"/>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3" name="Rectangle 482">
              <a:extLst>
                <a:ext uri="{FF2B5EF4-FFF2-40B4-BE49-F238E27FC236}">
                  <a16:creationId xmlns:a16="http://schemas.microsoft.com/office/drawing/2014/main" id="{173E0D98-9228-3345-8A54-A11346C77F29}"/>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4" name="Rectangle 483">
              <a:extLst>
                <a:ext uri="{FF2B5EF4-FFF2-40B4-BE49-F238E27FC236}">
                  <a16:creationId xmlns:a16="http://schemas.microsoft.com/office/drawing/2014/main" id="{BA65F3E2-D018-634B-BFC6-E00162B4BDB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5" name="Rectangle 484">
              <a:extLst>
                <a:ext uri="{FF2B5EF4-FFF2-40B4-BE49-F238E27FC236}">
                  <a16:creationId xmlns:a16="http://schemas.microsoft.com/office/drawing/2014/main" id="{3227DE9D-E44D-3942-8C89-11024612499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6" name="Rectangle 485">
              <a:extLst>
                <a:ext uri="{FF2B5EF4-FFF2-40B4-BE49-F238E27FC236}">
                  <a16:creationId xmlns:a16="http://schemas.microsoft.com/office/drawing/2014/main" id="{71AA4006-A6E0-864E-8749-E96486B114E6}"/>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7" name="Rectangle 486">
              <a:extLst>
                <a:ext uri="{FF2B5EF4-FFF2-40B4-BE49-F238E27FC236}">
                  <a16:creationId xmlns:a16="http://schemas.microsoft.com/office/drawing/2014/main" id="{364BBF71-5786-B64F-B0BE-69A5314E6E06}"/>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8" name="Rectangle 487">
              <a:extLst>
                <a:ext uri="{FF2B5EF4-FFF2-40B4-BE49-F238E27FC236}">
                  <a16:creationId xmlns:a16="http://schemas.microsoft.com/office/drawing/2014/main" id="{524FAADB-68D7-0349-9125-C66B8CC4589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89" name="Rectangle 488">
              <a:extLst>
                <a:ext uri="{FF2B5EF4-FFF2-40B4-BE49-F238E27FC236}">
                  <a16:creationId xmlns:a16="http://schemas.microsoft.com/office/drawing/2014/main" id="{16DD70CA-D180-2E4D-A82A-01534FEA4F1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0" name="Rectangle 489">
              <a:extLst>
                <a:ext uri="{FF2B5EF4-FFF2-40B4-BE49-F238E27FC236}">
                  <a16:creationId xmlns:a16="http://schemas.microsoft.com/office/drawing/2014/main" id="{BF4ED67C-594E-1D44-A7A0-CA37929273AF}"/>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1" name="Rectangle 490">
              <a:extLst>
                <a:ext uri="{FF2B5EF4-FFF2-40B4-BE49-F238E27FC236}">
                  <a16:creationId xmlns:a16="http://schemas.microsoft.com/office/drawing/2014/main" id="{0F162556-F3C0-E94C-9071-612024138D1A}"/>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2" name="Rectangle 491">
              <a:extLst>
                <a:ext uri="{FF2B5EF4-FFF2-40B4-BE49-F238E27FC236}">
                  <a16:creationId xmlns:a16="http://schemas.microsoft.com/office/drawing/2014/main" id="{E90D4F78-9CE0-7C47-834B-CCDA5578A44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3" name="Rectangle 492">
              <a:extLst>
                <a:ext uri="{FF2B5EF4-FFF2-40B4-BE49-F238E27FC236}">
                  <a16:creationId xmlns:a16="http://schemas.microsoft.com/office/drawing/2014/main" id="{BCF339CE-6386-614D-AFBA-E8FC24826890}"/>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4" name="Rectangle 493">
              <a:extLst>
                <a:ext uri="{FF2B5EF4-FFF2-40B4-BE49-F238E27FC236}">
                  <a16:creationId xmlns:a16="http://schemas.microsoft.com/office/drawing/2014/main" id="{7E611BD8-2D0E-E84E-83F4-CF781CD4831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495" name="Group 494">
            <a:extLst>
              <a:ext uri="{FF2B5EF4-FFF2-40B4-BE49-F238E27FC236}">
                <a16:creationId xmlns:a16="http://schemas.microsoft.com/office/drawing/2014/main" id="{2E7FF0B2-56A7-D54C-B857-A99C50EC60D6}"/>
              </a:ext>
            </a:extLst>
          </p:cNvPr>
          <p:cNvGrpSpPr/>
          <p:nvPr/>
        </p:nvGrpSpPr>
        <p:grpSpPr>
          <a:xfrm>
            <a:off x="10994160" y="4155512"/>
            <a:ext cx="1031614" cy="400164"/>
            <a:chOff x="7044623" y="2144973"/>
            <a:chExt cx="859678" cy="333470"/>
          </a:xfrm>
        </p:grpSpPr>
        <p:sp>
          <p:nvSpPr>
            <p:cNvPr id="496" name="Rectangle 495">
              <a:extLst>
                <a:ext uri="{FF2B5EF4-FFF2-40B4-BE49-F238E27FC236}">
                  <a16:creationId xmlns:a16="http://schemas.microsoft.com/office/drawing/2014/main" id="{B22A0356-C559-D148-A78B-590C467777A0}"/>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7" name="Rectangle 496">
              <a:extLst>
                <a:ext uri="{FF2B5EF4-FFF2-40B4-BE49-F238E27FC236}">
                  <a16:creationId xmlns:a16="http://schemas.microsoft.com/office/drawing/2014/main" id="{81DD133F-3E18-3242-A7F7-B2292F094A7C}"/>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8" name="Rectangle 497">
              <a:extLst>
                <a:ext uri="{FF2B5EF4-FFF2-40B4-BE49-F238E27FC236}">
                  <a16:creationId xmlns:a16="http://schemas.microsoft.com/office/drawing/2014/main" id="{B4676E4E-6AD2-5A4C-9809-445FF1F66C28}"/>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499" name="Rectangle 498">
              <a:extLst>
                <a:ext uri="{FF2B5EF4-FFF2-40B4-BE49-F238E27FC236}">
                  <a16:creationId xmlns:a16="http://schemas.microsoft.com/office/drawing/2014/main" id="{E188E053-5522-AC4F-AA79-3559A4593FB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0" name="Rectangle 499">
              <a:extLst>
                <a:ext uri="{FF2B5EF4-FFF2-40B4-BE49-F238E27FC236}">
                  <a16:creationId xmlns:a16="http://schemas.microsoft.com/office/drawing/2014/main" id="{6B35B303-71CB-2E41-A6B2-36BE062F05D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1" name="Rectangle 500">
              <a:extLst>
                <a:ext uri="{FF2B5EF4-FFF2-40B4-BE49-F238E27FC236}">
                  <a16:creationId xmlns:a16="http://schemas.microsoft.com/office/drawing/2014/main" id="{300218D3-B844-3E43-BB46-0C6F6C2DFB5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2" name="Rectangle 501">
              <a:extLst>
                <a:ext uri="{FF2B5EF4-FFF2-40B4-BE49-F238E27FC236}">
                  <a16:creationId xmlns:a16="http://schemas.microsoft.com/office/drawing/2014/main" id="{91D956A9-55D8-904F-BE1F-97E27E60731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3" name="Rectangle 502">
              <a:extLst>
                <a:ext uri="{FF2B5EF4-FFF2-40B4-BE49-F238E27FC236}">
                  <a16:creationId xmlns:a16="http://schemas.microsoft.com/office/drawing/2014/main" id="{AC0DAF9D-B53E-BD46-9108-374E635404F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4" name="Rectangle 503">
              <a:extLst>
                <a:ext uri="{FF2B5EF4-FFF2-40B4-BE49-F238E27FC236}">
                  <a16:creationId xmlns:a16="http://schemas.microsoft.com/office/drawing/2014/main" id="{AF929487-6CAB-A54B-A36A-081C0A79799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5" name="Rectangle 504">
              <a:extLst>
                <a:ext uri="{FF2B5EF4-FFF2-40B4-BE49-F238E27FC236}">
                  <a16:creationId xmlns:a16="http://schemas.microsoft.com/office/drawing/2014/main" id="{F5C63D47-3092-D848-BB45-91C73375495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6" name="Rectangle 505">
              <a:extLst>
                <a:ext uri="{FF2B5EF4-FFF2-40B4-BE49-F238E27FC236}">
                  <a16:creationId xmlns:a16="http://schemas.microsoft.com/office/drawing/2014/main" id="{3CE5F3B5-558D-E04D-AD7D-FF089015B22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7" name="Rectangle 506">
              <a:extLst>
                <a:ext uri="{FF2B5EF4-FFF2-40B4-BE49-F238E27FC236}">
                  <a16:creationId xmlns:a16="http://schemas.microsoft.com/office/drawing/2014/main" id="{0844267B-9807-7943-BCE8-43FF41BAF22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8" name="Rectangle 507">
              <a:extLst>
                <a:ext uri="{FF2B5EF4-FFF2-40B4-BE49-F238E27FC236}">
                  <a16:creationId xmlns:a16="http://schemas.microsoft.com/office/drawing/2014/main" id="{73807CF1-0BA0-3143-9480-0F1378A477B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09" name="Rectangle 508">
              <a:extLst>
                <a:ext uri="{FF2B5EF4-FFF2-40B4-BE49-F238E27FC236}">
                  <a16:creationId xmlns:a16="http://schemas.microsoft.com/office/drawing/2014/main" id="{E0E22398-2242-AF4B-9B23-B7F93E2D1209}"/>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0" name="Rectangle 509">
              <a:extLst>
                <a:ext uri="{FF2B5EF4-FFF2-40B4-BE49-F238E27FC236}">
                  <a16:creationId xmlns:a16="http://schemas.microsoft.com/office/drawing/2014/main" id="{FBE3925D-8A89-BD4C-BEA3-8C9A43BF946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1" name="Rectangle 510">
              <a:extLst>
                <a:ext uri="{FF2B5EF4-FFF2-40B4-BE49-F238E27FC236}">
                  <a16:creationId xmlns:a16="http://schemas.microsoft.com/office/drawing/2014/main" id="{BBD76CA8-747F-2345-907E-B511BDA5786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2" name="Rectangle 511">
              <a:extLst>
                <a:ext uri="{FF2B5EF4-FFF2-40B4-BE49-F238E27FC236}">
                  <a16:creationId xmlns:a16="http://schemas.microsoft.com/office/drawing/2014/main" id="{CFA75DD6-934E-9840-8E83-8939F90815B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3" name="Rectangle 512">
              <a:extLst>
                <a:ext uri="{FF2B5EF4-FFF2-40B4-BE49-F238E27FC236}">
                  <a16:creationId xmlns:a16="http://schemas.microsoft.com/office/drawing/2014/main" id="{78F9DA0A-0B1D-BC42-B9CA-9EA8A0E0D2C5}"/>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4" name="Rectangle 513">
              <a:extLst>
                <a:ext uri="{FF2B5EF4-FFF2-40B4-BE49-F238E27FC236}">
                  <a16:creationId xmlns:a16="http://schemas.microsoft.com/office/drawing/2014/main" id="{D6C4EAAC-1BE4-254B-A15C-75B71A106662}"/>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5" name="Rectangle 514">
              <a:extLst>
                <a:ext uri="{FF2B5EF4-FFF2-40B4-BE49-F238E27FC236}">
                  <a16:creationId xmlns:a16="http://schemas.microsoft.com/office/drawing/2014/main" id="{54C3D033-CCAA-0E4C-B440-08684E1416BC}"/>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6" name="Rectangle 515">
              <a:extLst>
                <a:ext uri="{FF2B5EF4-FFF2-40B4-BE49-F238E27FC236}">
                  <a16:creationId xmlns:a16="http://schemas.microsoft.com/office/drawing/2014/main" id="{65558750-203E-CB40-8620-26FFB55D0E6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517" name="Group 516">
            <a:extLst>
              <a:ext uri="{FF2B5EF4-FFF2-40B4-BE49-F238E27FC236}">
                <a16:creationId xmlns:a16="http://schemas.microsoft.com/office/drawing/2014/main" id="{96E34EC1-30B8-854C-978F-F980559948EC}"/>
              </a:ext>
            </a:extLst>
          </p:cNvPr>
          <p:cNvGrpSpPr/>
          <p:nvPr/>
        </p:nvGrpSpPr>
        <p:grpSpPr>
          <a:xfrm>
            <a:off x="10999112" y="4705756"/>
            <a:ext cx="1031614" cy="400164"/>
            <a:chOff x="7044623" y="2144973"/>
            <a:chExt cx="859678" cy="333470"/>
          </a:xfrm>
        </p:grpSpPr>
        <p:sp>
          <p:nvSpPr>
            <p:cNvPr id="518" name="Rectangle 517">
              <a:extLst>
                <a:ext uri="{FF2B5EF4-FFF2-40B4-BE49-F238E27FC236}">
                  <a16:creationId xmlns:a16="http://schemas.microsoft.com/office/drawing/2014/main" id="{64CA0074-7870-A048-98D6-1D8B3EE2C058}"/>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19" name="Rectangle 518">
              <a:extLst>
                <a:ext uri="{FF2B5EF4-FFF2-40B4-BE49-F238E27FC236}">
                  <a16:creationId xmlns:a16="http://schemas.microsoft.com/office/drawing/2014/main" id="{BB8070D4-A072-AF42-B529-D65C326B603C}"/>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0" name="Rectangle 519">
              <a:extLst>
                <a:ext uri="{FF2B5EF4-FFF2-40B4-BE49-F238E27FC236}">
                  <a16:creationId xmlns:a16="http://schemas.microsoft.com/office/drawing/2014/main" id="{5C0283B4-8B34-2540-B48A-0BA6550B6718}"/>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1" name="Rectangle 520">
              <a:extLst>
                <a:ext uri="{FF2B5EF4-FFF2-40B4-BE49-F238E27FC236}">
                  <a16:creationId xmlns:a16="http://schemas.microsoft.com/office/drawing/2014/main" id="{A672F945-1533-4640-83C2-3F6F947263C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2" name="Rectangle 521">
              <a:extLst>
                <a:ext uri="{FF2B5EF4-FFF2-40B4-BE49-F238E27FC236}">
                  <a16:creationId xmlns:a16="http://schemas.microsoft.com/office/drawing/2014/main" id="{201AAC46-6205-484C-9605-CF784B1370E7}"/>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3" name="Rectangle 522">
              <a:extLst>
                <a:ext uri="{FF2B5EF4-FFF2-40B4-BE49-F238E27FC236}">
                  <a16:creationId xmlns:a16="http://schemas.microsoft.com/office/drawing/2014/main" id="{A0889224-3107-8E49-825B-F54C60AD6651}"/>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4" name="Rectangle 523">
              <a:extLst>
                <a:ext uri="{FF2B5EF4-FFF2-40B4-BE49-F238E27FC236}">
                  <a16:creationId xmlns:a16="http://schemas.microsoft.com/office/drawing/2014/main" id="{99066419-220F-FD48-9C48-7BBFB9901FB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5" name="Rectangle 524">
              <a:extLst>
                <a:ext uri="{FF2B5EF4-FFF2-40B4-BE49-F238E27FC236}">
                  <a16:creationId xmlns:a16="http://schemas.microsoft.com/office/drawing/2014/main" id="{A2D85445-4B71-FB42-93ED-FFCFCD876847}"/>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6" name="Rectangle 525">
              <a:extLst>
                <a:ext uri="{FF2B5EF4-FFF2-40B4-BE49-F238E27FC236}">
                  <a16:creationId xmlns:a16="http://schemas.microsoft.com/office/drawing/2014/main" id="{759D40E8-4186-DD42-8E2F-9EEEEFC8258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7" name="Rectangle 526">
              <a:extLst>
                <a:ext uri="{FF2B5EF4-FFF2-40B4-BE49-F238E27FC236}">
                  <a16:creationId xmlns:a16="http://schemas.microsoft.com/office/drawing/2014/main" id="{D3283442-5BF0-4D42-8C98-7040332C4CD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8" name="Rectangle 527">
              <a:extLst>
                <a:ext uri="{FF2B5EF4-FFF2-40B4-BE49-F238E27FC236}">
                  <a16:creationId xmlns:a16="http://schemas.microsoft.com/office/drawing/2014/main" id="{80239136-F6EA-3A41-AD8F-F62D104E39A6}"/>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29" name="Rectangle 528">
              <a:extLst>
                <a:ext uri="{FF2B5EF4-FFF2-40B4-BE49-F238E27FC236}">
                  <a16:creationId xmlns:a16="http://schemas.microsoft.com/office/drawing/2014/main" id="{B73F275E-1996-9348-98CA-1AC07CC8555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0" name="Rectangle 529">
              <a:extLst>
                <a:ext uri="{FF2B5EF4-FFF2-40B4-BE49-F238E27FC236}">
                  <a16:creationId xmlns:a16="http://schemas.microsoft.com/office/drawing/2014/main" id="{083CCE4B-05DF-4E45-84C4-38C66683AA92}"/>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1" name="Rectangle 530">
              <a:extLst>
                <a:ext uri="{FF2B5EF4-FFF2-40B4-BE49-F238E27FC236}">
                  <a16:creationId xmlns:a16="http://schemas.microsoft.com/office/drawing/2014/main" id="{D960FF5D-5BAC-7840-B42E-0F250B56DF6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2" name="Rectangle 531">
              <a:extLst>
                <a:ext uri="{FF2B5EF4-FFF2-40B4-BE49-F238E27FC236}">
                  <a16:creationId xmlns:a16="http://schemas.microsoft.com/office/drawing/2014/main" id="{C7F807F2-678B-3847-BC63-AE7FDEFA72D8}"/>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3" name="Rectangle 532">
              <a:extLst>
                <a:ext uri="{FF2B5EF4-FFF2-40B4-BE49-F238E27FC236}">
                  <a16:creationId xmlns:a16="http://schemas.microsoft.com/office/drawing/2014/main" id="{392DE551-B442-7948-9ED0-642306ED3003}"/>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4" name="Rectangle 533">
              <a:extLst>
                <a:ext uri="{FF2B5EF4-FFF2-40B4-BE49-F238E27FC236}">
                  <a16:creationId xmlns:a16="http://schemas.microsoft.com/office/drawing/2014/main" id="{06CA3B48-E30A-5142-BB5C-8DBFF0C11D7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5" name="Rectangle 534">
              <a:extLst>
                <a:ext uri="{FF2B5EF4-FFF2-40B4-BE49-F238E27FC236}">
                  <a16:creationId xmlns:a16="http://schemas.microsoft.com/office/drawing/2014/main" id="{CC729485-176E-F042-B9C3-46C0D0B429C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6" name="Rectangle 535">
              <a:extLst>
                <a:ext uri="{FF2B5EF4-FFF2-40B4-BE49-F238E27FC236}">
                  <a16:creationId xmlns:a16="http://schemas.microsoft.com/office/drawing/2014/main" id="{5C2396E6-BD87-BF44-8B36-10A1B82AD466}"/>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7" name="Rectangle 536">
              <a:extLst>
                <a:ext uri="{FF2B5EF4-FFF2-40B4-BE49-F238E27FC236}">
                  <a16:creationId xmlns:a16="http://schemas.microsoft.com/office/drawing/2014/main" id="{908C0B13-4366-FD4C-8EC3-14B671A3DB7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8" name="Rectangle 537">
              <a:extLst>
                <a:ext uri="{FF2B5EF4-FFF2-40B4-BE49-F238E27FC236}">
                  <a16:creationId xmlns:a16="http://schemas.microsoft.com/office/drawing/2014/main" id="{348518B4-72D0-2F42-A93C-05363ED406A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539" name="Group 538">
            <a:extLst>
              <a:ext uri="{FF2B5EF4-FFF2-40B4-BE49-F238E27FC236}">
                <a16:creationId xmlns:a16="http://schemas.microsoft.com/office/drawing/2014/main" id="{016E19EB-2A9E-554B-8A97-724A39546E60}"/>
              </a:ext>
            </a:extLst>
          </p:cNvPr>
          <p:cNvGrpSpPr/>
          <p:nvPr/>
        </p:nvGrpSpPr>
        <p:grpSpPr>
          <a:xfrm>
            <a:off x="10996944" y="5255512"/>
            <a:ext cx="1031614" cy="400164"/>
            <a:chOff x="7044623" y="2144973"/>
            <a:chExt cx="859678" cy="333470"/>
          </a:xfrm>
        </p:grpSpPr>
        <p:sp>
          <p:nvSpPr>
            <p:cNvPr id="540" name="Rectangle 539">
              <a:extLst>
                <a:ext uri="{FF2B5EF4-FFF2-40B4-BE49-F238E27FC236}">
                  <a16:creationId xmlns:a16="http://schemas.microsoft.com/office/drawing/2014/main" id="{1BBBE3EA-01ED-AC42-95E6-3A4B19EA5C0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1" name="Rectangle 540">
              <a:extLst>
                <a:ext uri="{FF2B5EF4-FFF2-40B4-BE49-F238E27FC236}">
                  <a16:creationId xmlns:a16="http://schemas.microsoft.com/office/drawing/2014/main" id="{559BF80A-0462-A243-B3F7-75429CADD889}"/>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2" name="Rectangle 541">
              <a:extLst>
                <a:ext uri="{FF2B5EF4-FFF2-40B4-BE49-F238E27FC236}">
                  <a16:creationId xmlns:a16="http://schemas.microsoft.com/office/drawing/2014/main" id="{34C643B6-A3BF-E944-A847-E47DB0E3C07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3" name="Rectangle 542">
              <a:extLst>
                <a:ext uri="{FF2B5EF4-FFF2-40B4-BE49-F238E27FC236}">
                  <a16:creationId xmlns:a16="http://schemas.microsoft.com/office/drawing/2014/main" id="{32BB9273-8648-D64E-A8D9-14B79060E416}"/>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4" name="Rectangle 543">
              <a:extLst>
                <a:ext uri="{FF2B5EF4-FFF2-40B4-BE49-F238E27FC236}">
                  <a16:creationId xmlns:a16="http://schemas.microsoft.com/office/drawing/2014/main" id="{7CE83724-EE57-9442-9652-E54821C61C6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5" name="Rectangle 544">
              <a:extLst>
                <a:ext uri="{FF2B5EF4-FFF2-40B4-BE49-F238E27FC236}">
                  <a16:creationId xmlns:a16="http://schemas.microsoft.com/office/drawing/2014/main" id="{BF9ADC73-ADC5-2042-AE95-E58E50E184D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6" name="Rectangle 545">
              <a:extLst>
                <a:ext uri="{FF2B5EF4-FFF2-40B4-BE49-F238E27FC236}">
                  <a16:creationId xmlns:a16="http://schemas.microsoft.com/office/drawing/2014/main" id="{70BD2540-B1FC-6049-B33A-D7330D641945}"/>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7" name="Rectangle 546">
              <a:extLst>
                <a:ext uri="{FF2B5EF4-FFF2-40B4-BE49-F238E27FC236}">
                  <a16:creationId xmlns:a16="http://schemas.microsoft.com/office/drawing/2014/main" id="{EC0B7DBA-5E17-5C4A-B1E4-27936FCA392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8" name="Rectangle 547">
              <a:extLst>
                <a:ext uri="{FF2B5EF4-FFF2-40B4-BE49-F238E27FC236}">
                  <a16:creationId xmlns:a16="http://schemas.microsoft.com/office/drawing/2014/main" id="{96F8AE24-0CFD-1444-A8A5-EA4B10F61164}"/>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9" name="Rectangle 548">
              <a:extLst>
                <a:ext uri="{FF2B5EF4-FFF2-40B4-BE49-F238E27FC236}">
                  <a16:creationId xmlns:a16="http://schemas.microsoft.com/office/drawing/2014/main" id="{16E443C8-BEBD-4B48-AF3C-F85BB179CA1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0" name="Rectangle 549">
              <a:extLst>
                <a:ext uri="{FF2B5EF4-FFF2-40B4-BE49-F238E27FC236}">
                  <a16:creationId xmlns:a16="http://schemas.microsoft.com/office/drawing/2014/main" id="{74ED3B98-1B8F-5B41-B210-044B6223BA9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1" name="Rectangle 550">
              <a:extLst>
                <a:ext uri="{FF2B5EF4-FFF2-40B4-BE49-F238E27FC236}">
                  <a16:creationId xmlns:a16="http://schemas.microsoft.com/office/drawing/2014/main" id="{E38DB717-67D0-8D49-A09D-A19E00885F58}"/>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2" name="Rectangle 551">
              <a:extLst>
                <a:ext uri="{FF2B5EF4-FFF2-40B4-BE49-F238E27FC236}">
                  <a16:creationId xmlns:a16="http://schemas.microsoft.com/office/drawing/2014/main" id="{E390301A-9BDA-FD41-B722-067682FC09A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3" name="Rectangle 552">
              <a:extLst>
                <a:ext uri="{FF2B5EF4-FFF2-40B4-BE49-F238E27FC236}">
                  <a16:creationId xmlns:a16="http://schemas.microsoft.com/office/drawing/2014/main" id="{3F58A156-5749-9040-9A34-932DFDAD86E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4" name="Rectangle 553">
              <a:extLst>
                <a:ext uri="{FF2B5EF4-FFF2-40B4-BE49-F238E27FC236}">
                  <a16:creationId xmlns:a16="http://schemas.microsoft.com/office/drawing/2014/main" id="{B2E105FC-99F2-594B-AF3E-653F659D9E2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5" name="Rectangle 554">
              <a:extLst>
                <a:ext uri="{FF2B5EF4-FFF2-40B4-BE49-F238E27FC236}">
                  <a16:creationId xmlns:a16="http://schemas.microsoft.com/office/drawing/2014/main" id="{BC000497-58A3-F143-BF2B-02939A08471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6" name="Rectangle 555">
              <a:extLst>
                <a:ext uri="{FF2B5EF4-FFF2-40B4-BE49-F238E27FC236}">
                  <a16:creationId xmlns:a16="http://schemas.microsoft.com/office/drawing/2014/main" id="{A7E74D0F-23F8-BE46-A6DD-E220E5D8AB59}"/>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7" name="Rectangle 556">
              <a:extLst>
                <a:ext uri="{FF2B5EF4-FFF2-40B4-BE49-F238E27FC236}">
                  <a16:creationId xmlns:a16="http://schemas.microsoft.com/office/drawing/2014/main" id="{2A5E9AC8-9B84-7145-BC9B-01569A10A63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8" name="Rectangle 557">
              <a:extLst>
                <a:ext uri="{FF2B5EF4-FFF2-40B4-BE49-F238E27FC236}">
                  <a16:creationId xmlns:a16="http://schemas.microsoft.com/office/drawing/2014/main" id="{FA3D7BE0-D0C8-BB48-BB01-DC96D8445FD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59" name="Rectangle 558">
              <a:extLst>
                <a:ext uri="{FF2B5EF4-FFF2-40B4-BE49-F238E27FC236}">
                  <a16:creationId xmlns:a16="http://schemas.microsoft.com/office/drawing/2014/main" id="{BA7EB855-4828-4742-83AC-9C4908A959A0}"/>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0" name="Rectangle 559">
              <a:extLst>
                <a:ext uri="{FF2B5EF4-FFF2-40B4-BE49-F238E27FC236}">
                  <a16:creationId xmlns:a16="http://schemas.microsoft.com/office/drawing/2014/main" id="{F42141A5-085E-1B4C-B1C4-524503B53385}"/>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561" name="Group 560">
            <a:extLst>
              <a:ext uri="{FF2B5EF4-FFF2-40B4-BE49-F238E27FC236}">
                <a16:creationId xmlns:a16="http://schemas.microsoft.com/office/drawing/2014/main" id="{603E1EC6-D87F-3D41-97DA-AAB4CB8C5142}"/>
              </a:ext>
            </a:extLst>
          </p:cNvPr>
          <p:cNvGrpSpPr/>
          <p:nvPr/>
        </p:nvGrpSpPr>
        <p:grpSpPr>
          <a:xfrm>
            <a:off x="10994579" y="2389747"/>
            <a:ext cx="1031614" cy="400164"/>
            <a:chOff x="7044623" y="2144973"/>
            <a:chExt cx="859678" cy="333470"/>
          </a:xfrm>
        </p:grpSpPr>
        <p:sp>
          <p:nvSpPr>
            <p:cNvPr id="562" name="Rectangle 561">
              <a:extLst>
                <a:ext uri="{FF2B5EF4-FFF2-40B4-BE49-F238E27FC236}">
                  <a16:creationId xmlns:a16="http://schemas.microsoft.com/office/drawing/2014/main" id="{86B42AD1-8986-1B4D-97DF-C2057AB3587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3" name="Rectangle 562">
              <a:extLst>
                <a:ext uri="{FF2B5EF4-FFF2-40B4-BE49-F238E27FC236}">
                  <a16:creationId xmlns:a16="http://schemas.microsoft.com/office/drawing/2014/main" id="{CAB7F0ED-E80B-AB4B-A88C-9688811D29A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4" name="Rectangle 563">
              <a:extLst>
                <a:ext uri="{FF2B5EF4-FFF2-40B4-BE49-F238E27FC236}">
                  <a16:creationId xmlns:a16="http://schemas.microsoft.com/office/drawing/2014/main" id="{797A2D42-4EF7-7148-BC75-75287D3C810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5" name="Rectangle 564">
              <a:extLst>
                <a:ext uri="{FF2B5EF4-FFF2-40B4-BE49-F238E27FC236}">
                  <a16:creationId xmlns:a16="http://schemas.microsoft.com/office/drawing/2014/main" id="{8F101A30-698B-3843-9E0D-2E0DE4715204}"/>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6" name="Rectangle 565">
              <a:extLst>
                <a:ext uri="{FF2B5EF4-FFF2-40B4-BE49-F238E27FC236}">
                  <a16:creationId xmlns:a16="http://schemas.microsoft.com/office/drawing/2014/main" id="{90EE2EC6-1F76-2F4B-A79C-C71579849E0C}"/>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7" name="Rectangle 566">
              <a:extLst>
                <a:ext uri="{FF2B5EF4-FFF2-40B4-BE49-F238E27FC236}">
                  <a16:creationId xmlns:a16="http://schemas.microsoft.com/office/drawing/2014/main" id="{BE2AC64C-750F-4244-828E-5C860C9E948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8" name="Rectangle 567">
              <a:extLst>
                <a:ext uri="{FF2B5EF4-FFF2-40B4-BE49-F238E27FC236}">
                  <a16:creationId xmlns:a16="http://schemas.microsoft.com/office/drawing/2014/main" id="{14C66FEE-2718-884B-AE04-D558056FE02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9" name="Rectangle 568">
              <a:extLst>
                <a:ext uri="{FF2B5EF4-FFF2-40B4-BE49-F238E27FC236}">
                  <a16:creationId xmlns:a16="http://schemas.microsoft.com/office/drawing/2014/main" id="{8BB6C5D0-A588-4740-88B9-71A33F6818D6}"/>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0" name="Rectangle 569">
              <a:extLst>
                <a:ext uri="{FF2B5EF4-FFF2-40B4-BE49-F238E27FC236}">
                  <a16:creationId xmlns:a16="http://schemas.microsoft.com/office/drawing/2014/main" id="{58D10489-C501-6342-BA98-7AECC8D55C4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1" name="Rectangle 570">
              <a:extLst>
                <a:ext uri="{FF2B5EF4-FFF2-40B4-BE49-F238E27FC236}">
                  <a16:creationId xmlns:a16="http://schemas.microsoft.com/office/drawing/2014/main" id="{63E0D9EF-0190-4B4F-A74D-C1AA17BE6EC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2" name="Rectangle 571">
              <a:extLst>
                <a:ext uri="{FF2B5EF4-FFF2-40B4-BE49-F238E27FC236}">
                  <a16:creationId xmlns:a16="http://schemas.microsoft.com/office/drawing/2014/main" id="{C8A0DD1A-BA27-EA40-B3A9-27A6CBBAA55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3" name="Rectangle 572">
              <a:extLst>
                <a:ext uri="{FF2B5EF4-FFF2-40B4-BE49-F238E27FC236}">
                  <a16:creationId xmlns:a16="http://schemas.microsoft.com/office/drawing/2014/main" id="{A5E03724-93DC-0546-B153-81E383A0DAA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4" name="Rectangle 573">
              <a:extLst>
                <a:ext uri="{FF2B5EF4-FFF2-40B4-BE49-F238E27FC236}">
                  <a16:creationId xmlns:a16="http://schemas.microsoft.com/office/drawing/2014/main" id="{1EF63CE9-87AE-AF45-8248-5215AE229907}"/>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5" name="Rectangle 574">
              <a:extLst>
                <a:ext uri="{FF2B5EF4-FFF2-40B4-BE49-F238E27FC236}">
                  <a16:creationId xmlns:a16="http://schemas.microsoft.com/office/drawing/2014/main" id="{4D557D35-2163-4846-A68E-5187BB608F37}"/>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6" name="Rectangle 575">
              <a:extLst>
                <a:ext uri="{FF2B5EF4-FFF2-40B4-BE49-F238E27FC236}">
                  <a16:creationId xmlns:a16="http://schemas.microsoft.com/office/drawing/2014/main" id="{F9BDEC4D-E06D-8444-84F3-E8675A8E25F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7" name="Rectangle 576">
              <a:extLst>
                <a:ext uri="{FF2B5EF4-FFF2-40B4-BE49-F238E27FC236}">
                  <a16:creationId xmlns:a16="http://schemas.microsoft.com/office/drawing/2014/main" id="{AC49652C-1A1D-B443-85A3-5F1C9C0EB768}"/>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8" name="Rectangle 577">
              <a:extLst>
                <a:ext uri="{FF2B5EF4-FFF2-40B4-BE49-F238E27FC236}">
                  <a16:creationId xmlns:a16="http://schemas.microsoft.com/office/drawing/2014/main" id="{FBE0374B-38D2-B54F-910C-3C8AA883CDA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9" name="Rectangle 578">
              <a:extLst>
                <a:ext uri="{FF2B5EF4-FFF2-40B4-BE49-F238E27FC236}">
                  <a16:creationId xmlns:a16="http://schemas.microsoft.com/office/drawing/2014/main" id="{9539F964-FDE4-044B-B231-ACC706B723D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0" name="Rectangle 579">
              <a:extLst>
                <a:ext uri="{FF2B5EF4-FFF2-40B4-BE49-F238E27FC236}">
                  <a16:creationId xmlns:a16="http://schemas.microsoft.com/office/drawing/2014/main" id="{6C0602E8-7072-DB4C-A67F-47E88CCC573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1" name="Rectangle 580">
              <a:extLst>
                <a:ext uri="{FF2B5EF4-FFF2-40B4-BE49-F238E27FC236}">
                  <a16:creationId xmlns:a16="http://schemas.microsoft.com/office/drawing/2014/main" id="{10BE8210-9A14-084E-8002-9DD96D9BBF40}"/>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2" name="Rectangle 581">
              <a:extLst>
                <a:ext uri="{FF2B5EF4-FFF2-40B4-BE49-F238E27FC236}">
                  <a16:creationId xmlns:a16="http://schemas.microsoft.com/office/drawing/2014/main" id="{74DA6C3C-1071-9547-B75F-F566146F709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583" name="Group 582">
            <a:extLst>
              <a:ext uri="{FF2B5EF4-FFF2-40B4-BE49-F238E27FC236}">
                <a16:creationId xmlns:a16="http://schemas.microsoft.com/office/drawing/2014/main" id="{17D570A9-EC19-8246-A6EF-B856F5C5A051}"/>
              </a:ext>
            </a:extLst>
          </p:cNvPr>
          <p:cNvGrpSpPr/>
          <p:nvPr/>
        </p:nvGrpSpPr>
        <p:grpSpPr>
          <a:xfrm>
            <a:off x="10999532" y="2939992"/>
            <a:ext cx="1031614" cy="400164"/>
            <a:chOff x="7044623" y="2144973"/>
            <a:chExt cx="859678" cy="333470"/>
          </a:xfrm>
        </p:grpSpPr>
        <p:sp>
          <p:nvSpPr>
            <p:cNvPr id="584" name="Rectangle 583">
              <a:extLst>
                <a:ext uri="{FF2B5EF4-FFF2-40B4-BE49-F238E27FC236}">
                  <a16:creationId xmlns:a16="http://schemas.microsoft.com/office/drawing/2014/main" id="{EA78A6FE-7B74-064C-BA0C-20C34D5EBF2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5" name="Rectangle 584">
              <a:extLst>
                <a:ext uri="{FF2B5EF4-FFF2-40B4-BE49-F238E27FC236}">
                  <a16:creationId xmlns:a16="http://schemas.microsoft.com/office/drawing/2014/main" id="{E8148169-956D-C14E-A368-4C3CD0287A6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6" name="Rectangle 585">
              <a:extLst>
                <a:ext uri="{FF2B5EF4-FFF2-40B4-BE49-F238E27FC236}">
                  <a16:creationId xmlns:a16="http://schemas.microsoft.com/office/drawing/2014/main" id="{6CBF6BF4-70A8-6148-B828-B02E6E376CC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7" name="Rectangle 586">
              <a:extLst>
                <a:ext uri="{FF2B5EF4-FFF2-40B4-BE49-F238E27FC236}">
                  <a16:creationId xmlns:a16="http://schemas.microsoft.com/office/drawing/2014/main" id="{B709F08A-A14C-BA45-8537-89E5F023205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8" name="Rectangle 587">
              <a:extLst>
                <a:ext uri="{FF2B5EF4-FFF2-40B4-BE49-F238E27FC236}">
                  <a16:creationId xmlns:a16="http://schemas.microsoft.com/office/drawing/2014/main" id="{37036699-D75C-C74E-96AC-20145EFB7190}"/>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9" name="Rectangle 588">
              <a:extLst>
                <a:ext uri="{FF2B5EF4-FFF2-40B4-BE49-F238E27FC236}">
                  <a16:creationId xmlns:a16="http://schemas.microsoft.com/office/drawing/2014/main" id="{61FA17D9-4B38-6D4E-811C-32CE7D57EB4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0" name="Rectangle 589">
              <a:extLst>
                <a:ext uri="{FF2B5EF4-FFF2-40B4-BE49-F238E27FC236}">
                  <a16:creationId xmlns:a16="http://schemas.microsoft.com/office/drawing/2014/main" id="{7794C092-5A87-8A47-8BB2-46A4D41C8AD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1" name="Rectangle 590">
              <a:extLst>
                <a:ext uri="{FF2B5EF4-FFF2-40B4-BE49-F238E27FC236}">
                  <a16:creationId xmlns:a16="http://schemas.microsoft.com/office/drawing/2014/main" id="{23DAEB73-88DA-644A-A6F6-7CE1F28CDE3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2" name="Rectangle 591">
              <a:extLst>
                <a:ext uri="{FF2B5EF4-FFF2-40B4-BE49-F238E27FC236}">
                  <a16:creationId xmlns:a16="http://schemas.microsoft.com/office/drawing/2014/main" id="{EAB4117E-BCE2-C943-9052-7CB8BB8EB85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3" name="Rectangle 592">
              <a:extLst>
                <a:ext uri="{FF2B5EF4-FFF2-40B4-BE49-F238E27FC236}">
                  <a16:creationId xmlns:a16="http://schemas.microsoft.com/office/drawing/2014/main" id="{B40C2E19-2442-0A43-8A13-625AAE7687A6}"/>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4" name="Rectangle 593">
              <a:extLst>
                <a:ext uri="{FF2B5EF4-FFF2-40B4-BE49-F238E27FC236}">
                  <a16:creationId xmlns:a16="http://schemas.microsoft.com/office/drawing/2014/main" id="{7226E3CE-1A80-1445-AAD4-B05136C24A26}"/>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5" name="Rectangle 594">
              <a:extLst>
                <a:ext uri="{FF2B5EF4-FFF2-40B4-BE49-F238E27FC236}">
                  <a16:creationId xmlns:a16="http://schemas.microsoft.com/office/drawing/2014/main" id="{08B0F42A-B6DE-324D-8EA9-76E0FC3B2591}"/>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6" name="Rectangle 595">
              <a:extLst>
                <a:ext uri="{FF2B5EF4-FFF2-40B4-BE49-F238E27FC236}">
                  <a16:creationId xmlns:a16="http://schemas.microsoft.com/office/drawing/2014/main" id="{9A3E94CF-FA59-2F48-9449-5C864DC4F45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7" name="Rectangle 596">
              <a:extLst>
                <a:ext uri="{FF2B5EF4-FFF2-40B4-BE49-F238E27FC236}">
                  <a16:creationId xmlns:a16="http://schemas.microsoft.com/office/drawing/2014/main" id="{B5C44759-0DE8-8A41-8AB3-281FE9951853}"/>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8" name="Rectangle 597">
              <a:extLst>
                <a:ext uri="{FF2B5EF4-FFF2-40B4-BE49-F238E27FC236}">
                  <a16:creationId xmlns:a16="http://schemas.microsoft.com/office/drawing/2014/main" id="{EA31ADA3-14C8-DA4C-ADB0-E86C6B43776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9" name="Rectangle 598">
              <a:extLst>
                <a:ext uri="{FF2B5EF4-FFF2-40B4-BE49-F238E27FC236}">
                  <a16:creationId xmlns:a16="http://schemas.microsoft.com/office/drawing/2014/main" id="{586FEDCB-B246-1847-B491-8F3812FEF462}"/>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0" name="Rectangle 599">
              <a:extLst>
                <a:ext uri="{FF2B5EF4-FFF2-40B4-BE49-F238E27FC236}">
                  <a16:creationId xmlns:a16="http://schemas.microsoft.com/office/drawing/2014/main" id="{EBE61901-2835-A240-8C10-001AC419A34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1" name="Rectangle 600">
              <a:extLst>
                <a:ext uri="{FF2B5EF4-FFF2-40B4-BE49-F238E27FC236}">
                  <a16:creationId xmlns:a16="http://schemas.microsoft.com/office/drawing/2014/main" id="{9803E4D8-6A02-E644-B8EC-A578F75CEC38}"/>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2" name="Rectangle 601">
              <a:extLst>
                <a:ext uri="{FF2B5EF4-FFF2-40B4-BE49-F238E27FC236}">
                  <a16:creationId xmlns:a16="http://schemas.microsoft.com/office/drawing/2014/main" id="{A8C96FD0-9A3F-9949-9176-5B22AC180795}"/>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3" name="Rectangle 602">
              <a:extLst>
                <a:ext uri="{FF2B5EF4-FFF2-40B4-BE49-F238E27FC236}">
                  <a16:creationId xmlns:a16="http://schemas.microsoft.com/office/drawing/2014/main" id="{B6707BB4-F566-1444-A844-C031B5E31621}"/>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4" name="Rectangle 603">
              <a:extLst>
                <a:ext uri="{FF2B5EF4-FFF2-40B4-BE49-F238E27FC236}">
                  <a16:creationId xmlns:a16="http://schemas.microsoft.com/office/drawing/2014/main" id="{157D7794-FFC3-1942-B10F-B022BAD0491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05" name="Group 604">
            <a:extLst>
              <a:ext uri="{FF2B5EF4-FFF2-40B4-BE49-F238E27FC236}">
                <a16:creationId xmlns:a16="http://schemas.microsoft.com/office/drawing/2014/main" id="{4918E4CB-4C5F-ED4E-A79D-450291052BEC}"/>
              </a:ext>
            </a:extLst>
          </p:cNvPr>
          <p:cNvGrpSpPr/>
          <p:nvPr/>
        </p:nvGrpSpPr>
        <p:grpSpPr>
          <a:xfrm>
            <a:off x="10997363" y="3489748"/>
            <a:ext cx="1031614" cy="400164"/>
            <a:chOff x="7044623" y="2144973"/>
            <a:chExt cx="859678" cy="333470"/>
          </a:xfrm>
        </p:grpSpPr>
        <p:sp>
          <p:nvSpPr>
            <p:cNvPr id="606" name="Rectangle 605">
              <a:extLst>
                <a:ext uri="{FF2B5EF4-FFF2-40B4-BE49-F238E27FC236}">
                  <a16:creationId xmlns:a16="http://schemas.microsoft.com/office/drawing/2014/main" id="{47DC62D9-77E8-BD43-AD2C-16026B70F53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7" name="Rectangle 606">
              <a:extLst>
                <a:ext uri="{FF2B5EF4-FFF2-40B4-BE49-F238E27FC236}">
                  <a16:creationId xmlns:a16="http://schemas.microsoft.com/office/drawing/2014/main" id="{7BB35D03-922D-B245-98D2-7997210BEEC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8" name="Rectangle 607">
              <a:extLst>
                <a:ext uri="{FF2B5EF4-FFF2-40B4-BE49-F238E27FC236}">
                  <a16:creationId xmlns:a16="http://schemas.microsoft.com/office/drawing/2014/main" id="{8F5700E5-8263-EC4F-B9B9-6E5A41DDCAA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9" name="Rectangle 608">
              <a:extLst>
                <a:ext uri="{FF2B5EF4-FFF2-40B4-BE49-F238E27FC236}">
                  <a16:creationId xmlns:a16="http://schemas.microsoft.com/office/drawing/2014/main" id="{02162E2F-FF7B-B142-B677-419AFEB0AE3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0" name="Rectangle 609">
              <a:extLst>
                <a:ext uri="{FF2B5EF4-FFF2-40B4-BE49-F238E27FC236}">
                  <a16:creationId xmlns:a16="http://schemas.microsoft.com/office/drawing/2014/main" id="{19ECF58C-AFD3-8E47-812D-137C5E33E01D}"/>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1" name="Rectangle 610">
              <a:extLst>
                <a:ext uri="{FF2B5EF4-FFF2-40B4-BE49-F238E27FC236}">
                  <a16:creationId xmlns:a16="http://schemas.microsoft.com/office/drawing/2014/main" id="{C036C36B-5D47-2C41-ADB7-042649B6AE7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2" name="Rectangle 611">
              <a:extLst>
                <a:ext uri="{FF2B5EF4-FFF2-40B4-BE49-F238E27FC236}">
                  <a16:creationId xmlns:a16="http://schemas.microsoft.com/office/drawing/2014/main" id="{2C76B0E8-614C-394C-8665-644B28D6467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3" name="Rectangle 612">
              <a:extLst>
                <a:ext uri="{FF2B5EF4-FFF2-40B4-BE49-F238E27FC236}">
                  <a16:creationId xmlns:a16="http://schemas.microsoft.com/office/drawing/2014/main" id="{F809672E-FE98-2745-83D2-E31C8583BFF8}"/>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4" name="Rectangle 613">
              <a:extLst>
                <a:ext uri="{FF2B5EF4-FFF2-40B4-BE49-F238E27FC236}">
                  <a16:creationId xmlns:a16="http://schemas.microsoft.com/office/drawing/2014/main" id="{2982616D-B056-B144-9FFB-93437D598245}"/>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5" name="Rectangle 614">
              <a:extLst>
                <a:ext uri="{FF2B5EF4-FFF2-40B4-BE49-F238E27FC236}">
                  <a16:creationId xmlns:a16="http://schemas.microsoft.com/office/drawing/2014/main" id="{06B1970A-39BA-4F49-9495-B433E2AEF2A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6" name="Rectangle 615">
              <a:extLst>
                <a:ext uri="{FF2B5EF4-FFF2-40B4-BE49-F238E27FC236}">
                  <a16:creationId xmlns:a16="http://schemas.microsoft.com/office/drawing/2014/main" id="{8BECD07D-5710-3241-9C9E-84524024F950}"/>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7" name="Rectangle 616">
              <a:extLst>
                <a:ext uri="{FF2B5EF4-FFF2-40B4-BE49-F238E27FC236}">
                  <a16:creationId xmlns:a16="http://schemas.microsoft.com/office/drawing/2014/main" id="{E2CECCC6-B502-A643-844E-E566B7D4A85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8" name="Rectangle 617">
              <a:extLst>
                <a:ext uri="{FF2B5EF4-FFF2-40B4-BE49-F238E27FC236}">
                  <a16:creationId xmlns:a16="http://schemas.microsoft.com/office/drawing/2014/main" id="{64595AD0-937B-0A41-AFCF-00BDD02F8A5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9" name="Rectangle 618">
              <a:extLst>
                <a:ext uri="{FF2B5EF4-FFF2-40B4-BE49-F238E27FC236}">
                  <a16:creationId xmlns:a16="http://schemas.microsoft.com/office/drawing/2014/main" id="{250E11E3-4F14-7144-B4D4-2A79DB0EB186}"/>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0" name="Rectangle 619">
              <a:extLst>
                <a:ext uri="{FF2B5EF4-FFF2-40B4-BE49-F238E27FC236}">
                  <a16:creationId xmlns:a16="http://schemas.microsoft.com/office/drawing/2014/main" id="{F077DF75-7167-764C-A7E8-0302CA9831F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1" name="Rectangle 620">
              <a:extLst>
                <a:ext uri="{FF2B5EF4-FFF2-40B4-BE49-F238E27FC236}">
                  <a16:creationId xmlns:a16="http://schemas.microsoft.com/office/drawing/2014/main" id="{2CDB02BB-474A-F04C-A51A-EE21A580019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2" name="Rectangle 621">
              <a:extLst>
                <a:ext uri="{FF2B5EF4-FFF2-40B4-BE49-F238E27FC236}">
                  <a16:creationId xmlns:a16="http://schemas.microsoft.com/office/drawing/2014/main" id="{70F97F7E-FD37-BE43-A82C-FA3105239D6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3" name="Rectangle 622">
              <a:extLst>
                <a:ext uri="{FF2B5EF4-FFF2-40B4-BE49-F238E27FC236}">
                  <a16:creationId xmlns:a16="http://schemas.microsoft.com/office/drawing/2014/main" id="{60ADDB67-A058-F948-821B-6E3F495AE69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4" name="Rectangle 623">
              <a:extLst>
                <a:ext uri="{FF2B5EF4-FFF2-40B4-BE49-F238E27FC236}">
                  <a16:creationId xmlns:a16="http://schemas.microsoft.com/office/drawing/2014/main" id="{373609D3-4C9E-1C42-970F-356EFFBA4AD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5" name="Rectangle 624">
              <a:extLst>
                <a:ext uri="{FF2B5EF4-FFF2-40B4-BE49-F238E27FC236}">
                  <a16:creationId xmlns:a16="http://schemas.microsoft.com/office/drawing/2014/main" id="{655D0D35-651B-3443-8309-BEAC768E954C}"/>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6" name="Rectangle 625">
              <a:extLst>
                <a:ext uri="{FF2B5EF4-FFF2-40B4-BE49-F238E27FC236}">
                  <a16:creationId xmlns:a16="http://schemas.microsoft.com/office/drawing/2014/main" id="{EB6A2D27-7DB1-984D-B073-D064EFF654E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627" name="Straight Arrow Connector 626">
            <a:extLst>
              <a:ext uri="{FF2B5EF4-FFF2-40B4-BE49-F238E27FC236}">
                <a16:creationId xmlns:a16="http://schemas.microsoft.com/office/drawing/2014/main" id="{077AB4C9-412F-9848-80EB-C1066DABEC61}"/>
              </a:ext>
            </a:extLst>
          </p:cNvPr>
          <p:cNvCxnSpPr>
            <a:cxnSpLocks/>
            <a:stCxn id="354" idx="3"/>
            <a:endCxn id="357"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cxnSp>
        <p:nvCxnSpPr>
          <p:cNvPr id="628" name="Straight Arrow Connector 627">
            <a:extLst>
              <a:ext uri="{FF2B5EF4-FFF2-40B4-BE49-F238E27FC236}">
                <a16:creationId xmlns:a16="http://schemas.microsoft.com/office/drawing/2014/main" id="{5190B2A9-A12E-9240-A490-EA9AA05FA0A3}"/>
              </a:ext>
            </a:extLst>
          </p:cNvPr>
          <p:cNvCxnSpPr>
            <a:cxnSpLocks/>
            <a:stCxn id="357" idx="3"/>
            <a:endCxn id="360" idx="1"/>
          </p:cNvCxnSpPr>
          <p:nvPr/>
        </p:nvCxnSpPr>
        <p:spPr>
          <a:xfrm>
            <a:off x="10679820" y="3142499"/>
            <a:ext cx="260332" cy="0"/>
          </a:xfrm>
          <a:prstGeom prst="straightConnector1">
            <a:avLst/>
          </a:prstGeom>
          <a:noFill/>
          <a:ln w="19050" cap="flat" cmpd="sng" algn="ctr">
            <a:solidFill>
              <a:srgbClr val="FFFFFF"/>
            </a:solidFill>
            <a:prstDash val="solid"/>
            <a:tailEnd type="arrow" w="med" len="sm"/>
          </a:ln>
          <a:effectLst/>
        </p:spPr>
      </p:cxnSp>
      <p:cxnSp>
        <p:nvCxnSpPr>
          <p:cNvPr id="629" name="Elbow Connector 628">
            <a:extLst>
              <a:ext uri="{FF2B5EF4-FFF2-40B4-BE49-F238E27FC236}">
                <a16:creationId xmlns:a16="http://schemas.microsoft.com/office/drawing/2014/main" id="{3047CF2B-04C8-2545-90F1-D77F1A460EF6}"/>
              </a:ext>
            </a:extLst>
          </p:cNvPr>
          <p:cNvCxnSpPr>
            <a:cxnSpLocks/>
            <a:stCxn id="357" idx="3"/>
            <a:endCxn id="363" idx="1"/>
          </p:cNvCxnSpPr>
          <p:nvPr/>
        </p:nvCxnSpPr>
        <p:spPr>
          <a:xfrm>
            <a:off x="10679822" y="3142500"/>
            <a:ext cx="260331" cy="1763815"/>
          </a:xfrm>
          <a:prstGeom prst="bentConnector3">
            <a:avLst/>
          </a:prstGeom>
          <a:noFill/>
          <a:ln w="19050" cap="flat" cmpd="sng" algn="ctr">
            <a:solidFill>
              <a:srgbClr val="FFFFFF"/>
            </a:solidFill>
            <a:prstDash val="solid"/>
            <a:tailEnd type="arrow" w="med" len="sm"/>
          </a:ln>
          <a:effectLst/>
        </p:spPr>
      </p:cxnSp>
      <p:sp>
        <p:nvSpPr>
          <p:cNvPr id="630" name="TextBox 629">
            <a:extLst>
              <a:ext uri="{FF2B5EF4-FFF2-40B4-BE49-F238E27FC236}">
                <a16:creationId xmlns:a16="http://schemas.microsoft.com/office/drawing/2014/main" id="{8F6FCE0F-2BEA-B743-9620-5F518A48D419}"/>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631" name="TextBox 630">
            <a:extLst>
              <a:ext uri="{FF2B5EF4-FFF2-40B4-BE49-F238E27FC236}">
                <a16:creationId xmlns:a16="http://schemas.microsoft.com/office/drawing/2014/main" id="{4706F4E3-6676-8740-A289-A87E3872D7E5}"/>
              </a:ext>
            </a:extLst>
          </p:cNvPr>
          <p:cNvSpPr txBox="1"/>
          <p:nvPr/>
        </p:nvSpPr>
        <p:spPr>
          <a:xfrm>
            <a:off x="9456338"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632" name="TextBox 631">
            <a:extLst>
              <a:ext uri="{FF2B5EF4-FFF2-40B4-BE49-F238E27FC236}">
                <a16:creationId xmlns:a16="http://schemas.microsoft.com/office/drawing/2014/main" id="{FB42D4DD-9999-A642-BD1D-19B9DE7C44A9}"/>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633" name="Elbow Connector 632">
            <a:extLst>
              <a:ext uri="{FF2B5EF4-FFF2-40B4-BE49-F238E27FC236}">
                <a16:creationId xmlns:a16="http://schemas.microsoft.com/office/drawing/2014/main" id="{A5A98664-2ABC-D244-8C65-8A2C061BE8D2}"/>
              </a:ext>
            </a:extLst>
          </p:cNvPr>
          <p:cNvCxnSpPr>
            <a:cxnSpLocks/>
            <a:endCxn id="632"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634" name="TextBox 633">
            <a:extLst>
              <a:ext uri="{FF2B5EF4-FFF2-40B4-BE49-F238E27FC236}">
                <a16:creationId xmlns:a16="http://schemas.microsoft.com/office/drawing/2014/main" id="{8DD2F4E7-BC15-C945-B4CB-7C6AFDEFE91E}"/>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635" name="Elbow Connector 634">
            <a:extLst>
              <a:ext uri="{FF2B5EF4-FFF2-40B4-BE49-F238E27FC236}">
                <a16:creationId xmlns:a16="http://schemas.microsoft.com/office/drawing/2014/main" id="{02904823-8655-4B4F-93B9-F7F0789A182E}"/>
              </a:ext>
            </a:extLst>
          </p:cNvPr>
          <p:cNvCxnSpPr>
            <a:cxnSpLocks/>
            <a:endCxn id="634"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
        <p:nvSpPr>
          <p:cNvPr id="636" name="TextBox 635">
            <a:extLst>
              <a:ext uri="{FF2B5EF4-FFF2-40B4-BE49-F238E27FC236}">
                <a16:creationId xmlns:a16="http://schemas.microsoft.com/office/drawing/2014/main" id="{99F612C9-3226-524E-A5D3-2AB9DECF8667}"/>
              </a:ext>
            </a:extLst>
          </p:cNvPr>
          <p:cNvSpPr txBox="1"/>
          <p:nvPr/>
        </p:nvSpPr>
        <p:spPr>
          <a:xfrm>
            <a:off x="11046063" y="5832466"/>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637" name="Elbow Connector 636">
            <a:extLst>
              <a:ext uri="{FF2B5EF4-FFF2-40B4-BE49-F238E27FC236}">
                <a16:creationId xmlns:a16="http://schemas.microsoft.com/office/drawing/2014/main" id="{6B0DF717-68F3-5743-8975-926130A23D61}"/>
              </a:ext>
            </a:extLst>
          </p:cNvPr>
          <p:cNvCxnSpPr>
            <a:cxnSpLocks/>
            <a:endCxn id="636" idx="1"/>
          </p:cNvCxnSpPr>
          <p:nvPr/>
        </p:nvCxnSpPr>
        <p:spPr>
          <a:xfrm rot="16200000" flipH="1">
            <a:off x="10837775" y="5808843"/>
            <a:ext cx="308135"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1574410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532" name="Rectangle 531">
            <a:extLst>
              <a:ext uri="{FF2B5EF4-FFF2-40B4-BE49-F238E27FC236}">
                <a16:creationId xmlns:a16="http://schemas.microsoft.com/office/drawing/2014/main" id="{CE2A7832-CD78-E642-ABCB-0199D23FE337}"/>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533" name="Rectangle 532">
            <a:extLst>
              <a:ext uri="{FF2B5EF4-FFF2-40B4-BE49-F238E27FC236}">
                <a16:creationId xmlns:a16="http://schemas.microsoft.com/office/drawing/2014/main" id="{4CBAA2ED-6F3B-E14E-B3FF-0F2D94845B06}"/>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34" name="Rectangle 533">
            <a:extLst>
              <a:ext uri="{FF2B5EF4-FFF2-40B4-BE49-F238E27FC236}">
                <a16:creationId xmlns:a16="http://schemas.microsoft.com/office/drawing/2014/main" id="{C27DCBEA-55A1-744E-8F67-DBE95F25B18B}"/>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35" name="Rectangle 534">
            <a:extLst>
              <a:ext uri="{FF2B5EF4-FFF2-40B4-BE49-F238E27FC236}">
                <a16:creationId xmlns:a16="http://schemas.microsoft.com/office/drawing/2014/main" id="{F87263DA-071F-B645-A925-5CDB95CA6B06}"/>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6" name="Rectangle 535">
            <a:extLst>
              <a:ext uri="{FF2B5EF4-FFF2-40B4-BE49-F238E27FC236}">
                <a16:creationId xmlns:a16="http://schemas.microsoft.com/office/drawing/2014/main" id="{9BE73C82-BD00-6D4D-8783-1ED986FDFB10}"/>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7" name="Rectangle 536">
            <a:extLst>
              <a:ext uri="{FF2B5EF4-FFF2-40B4-BE49-F238E27FC236}">
                <a16:creationId xmlns:a16="http://schemas.microsoft.com/office/drawing/2014/main" id="{5F6B5AF8-6C75-1842-A8D1-5CFACBF8225D}"/>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38" name="TextBox 537">
            <a:extLst>
              <a:ext uri="{FF2B5EF4-FFF2-40B4-BE49-F238E27FC236}">
                <a16:creationId xmlns:a16="http://schemas.microsoft.com/office/drawing/2014/main" id="{D949C20C-211D-F54C-995A-C3204B0E9234}"/>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539" name="TextBox 538">
            <a:extLst>
              <a:ext uri="{FF2B5EF4-FFF2-40B4-BE49-F238E27FC236}">
                <a16:creationId xmlns:a16="http://schemas.microsoft.com/office/drawing/2014/main" id="{6721B25B-7C84-1346-913E-085396FA00D8}"/>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540" name="TextBox 539">
            <a:extLst>
              <a:ext uri="{FF2B5EF4-FFF2-40B4-BE49-F238E27FC236}">
                <a16:creationId xmlns:a16="http://schemas.microsoft.com/office/drawing/2014/main" id="{BC98AFD9-676F-1C4F-A917-5545A18CDE01}"/>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541" name="TextBox 540">
            <a:extLst>
              <a:ext uri="{FF2B5EF4-FFF2-40B4-BE49-F238E27FC236}">
                <a16:creationId xmlns:a16="http://schemas.microsoft.com/office/drawing/2014/main" id="{51012279-3A47-CC40-BE37-7E9EC920F5F7}"/>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542" name="TextBox 541">
            <a:extLst>
              <a:ext uri="{FF2B5EF4-FFF2-40B4-BE49-F238E27FC236}">
                <a16:creationId xmlns:a16="http://schemas.microsoft.com/office/drawing/2014/main" id="{2BC97719-0794-F741-AF5F-3D347FC2E0FE}"/>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543" name="Straight Arrow Connector 542">
            <a:extLst>
              <a:ext uri="{FF2B5EF4-FFF2-40B4-BE49-F238E27FC236}">
                <a16:creationId xmlns:a16="http://schemas.microsoft.com/office/drawing/2014/main" id="{401E4DE4-995F-4F46-92FE-C4931BBDC56C}"/>
              </a:ext>
            </a:extLst>
          </p:cNvPr>
          <p:cNvCxnSpPr>
            <a:cxnSpLocks/>
            <a:stCxn id="533" idx="3"/>
            <a:endCxn id="534"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544" name="Straight Arrow Connector 543">
            <a:extLst>
              <a:ext uri="{FF2B5EF4-FFF2-40B4-BE49-F238E27FC236}">
                <a16:creationId xmlns:a16="http://schemas.microsoft.com/office/drawing/2014/main" id="{47FB7B70-7CFE-D544-9C90-ABFB1D3771FB}"/>
              </a:ext>
            </a:extLst>
          </p:cNvPr>
          <p:cNvCxnSpPr>
            <a:cxnSpLocks/>
            <a:stCxn id="534" idx="3"/>
            <a:endCxn id="535"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545" name="Straight Arrow Connector 544">
            <a:extLst>
              <a:ext uri="{FF2B5EF4-FFF2-40B4-BE49-F238E27FC236}">
                <a16:creationId xmlns:a16="http://schemas.microsoft.com/office/drawing/2014/main" id="{ECC5228B-7D82-B346-9129-37727B07FED6}"/>
              </a:ext>
            </a:extLst>
          </p:cNvPr>
          <p:cNvCxnSpPr>
            <a:cxnSpLocks/>
            <a:stCxn id="535" idx="3"/>
            <a:endCxn id="536"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546" name="Straight Arrow Connector 545">
            <a:extLst>
              <a:ext uri="{FF2B5EF4-FFF2-40B4-BE49-F238E27FC236}">
                <a16:creationId xmlns:a16="http://schemas.microsoft.com/office/drawing/2014/main" id="{D8EC1704-1B8A-9C4C-BEE2-5645C65242F4}"/>
              </a:ext>
            </a:extLst>
          </p:cNvPr>
          <p:cNvCxnSpPr>
            <a:cxnSpLocks/>
            <a:stCxn id="536" idx="3"/>
            <a:endCxn id="537"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547" name="Straight Arrow Connector 546">
            <a:extLst>
              <a:ext uri="{FF2B5EF4-FFF2-40B4-BE49-F238E27FC236}">
                <a16:creationId xmlns:a16="http://schemas.microsoft.com/office/drawing/2014/main" id="{4F0ED7DC-A32A-8C41-AB67-504C9FDDD0C0}"/>
              </a:ext>
            </a:extLst>
          </p:cNvPr>
          <p:cNvCxnSpPr>
            <a:cxnSpLocks/>
            <a:stCxn id="537" idx="3"/>
            <a:endCxn id="565"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548" name="TextBox 547">
            <a:extLst>
              <a:ext uri="{FF2B5EF4-FFF2-40B4-BE49-F238E27FC236}">
                <a16:creationId xmlns:a16="http://schemas.microsoft.com/office/drawing/2014/main" id="{84C4B7D6-BA03-3A4E-A8A2-B182629DAC87}"/>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49" name="TextBox 548">
            <a:extLst>
              <a:ext uri="{FF2B5EF4-FFF2-40B4-BE49-F238E27FC236}">
                <a16:creationId xmlns:a16="http://schemas.microsoft.com/office/drawing/2014/main" id="{93815EDC-68F8-D94D-8BDE-735FB81A3313}"/>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50" name="TextBox 549">
            <a:extLst>
              <a:ext uri="{FF2B5EF4-FFF2-40B4-BE49-F238E27FC236}">
                <a16:creationId xmlns:a16="http://schemas.microsoft.com/office/drawing/2014/main" id="{DF104C14-E9C3-A548-805C-0967EB78683A}"/>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51" name="TextBox 550">
            <a:extLst>
              <a:ext uri="{FF2B5EF4-FFF2-40B4-BE49-F238E27FC236}">
                <a16:creationId xmlns:a16="http://schemas.microsoft.com/office/drawing/2014/main" id="{27D039A2-E645-7443-9F37-AC9EA78740DA}"/>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52" name="TextBox 551">
            <a:extLst>
              <a:ext uri="{FF2B5EF4-FFF2-40B4-BE49-F238E27FC236}">
                <a16:creationId xmlns:a16="http://schemas.microsoft.com/office/drawing/2014/main" id="{3833F227-EF2E-5747-AED5-4DD99ED97960}"/>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53" name="TextBox 552">
            <a:extLst>
              <a:ext uri="{FF2B5EF4-FFF2-40B4-BE49-F238E27FC236}">
                <a16:creationId xmlns:a16="http://schemas.microsoft.com/office/drawing/2014/main" id="{F06EB239-14A9-B54D-8438-BD54EAF7C973}"/>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554" name="TextBox 553">
            <a:extLst>
              <a:ext uri="{FF2B5EF4-FFF2-40B4-BE49-F238E27FC236}">
                <a16:creationId xmlns:a16="http://schemas.microsoft.com/office/drawing/2014/main" id="{E2ACD624-A39A-7F4F-8592-A4CC42AB0E04}"/>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555" name="Elbow Connector 554">
            <a:extLst>
              <a:ext uri="{FF2B5EF4-FFF2-40B4-BE49-F238E27FC236}">
                <a16:creationId xmlns:a16="http://schemas.microsoft.com/office/drawing/2014/main" id="{57EA5BD5-EC88-114A-A2DF-271D05BB0654}"/>
              </a:ext>
            </a:extLst>
          </p:cNvPr>
          <p:cNvCxnSpPr>
            <a:cxnSpLocks/>
            <a:endCxn id="548"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556" name="Elbow Connector 555">
            <a:extLst>
              <a:ext uri="{FF2B5EF4-FFF2-40B4-BE49-F238E27FC236}">
                <a16:creationId xmlns:a16="http://schemas.microsoft.com/office/drawing/2014/main" id="{A9A10293-53CE-1A43-8172-AF78B21C981D}"/>
              </a:ext>
            </a:extLst>
          </p:cNvPr>
          <p:cNvCxnSpPr>
            <a:cxnSpLocks/>
            <a:endCxn id="549"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557" name="Elbow Connector 556">
            <a:extLst>
              <a:ext uri="{FF2B5EF4-FFF2-40B4-BE49-F238E27FC236}">
                <a16:creationId xmlns:a16="http://schemas.microsoft.com/office/drawing/2014/main" id="{A6D613DA-2D23-CB41-B56F-5EF2DB2CD06D}"/>
              </a:ext>
            </a:extLst>
          </p:cNvPr>
          <p:cNvCxnSpPr>
            <a:cxnSpLocks/>
            <a:endCxn id="550"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558" name="Elbow Connector 557">
            <a:extLst>
              <a:ext uri="{FF2B5EF4-FFF2-40B4-BE49-F238E27FC236}">
                <a16:creationId xmlns:a16="http://schemas.microsoft.com/office/drawing/2014/main" id="{366BE252-7CB6-E34D-AAB6-827983EA0CF0}"/>
              </a:ext>
            </a:extLst>
          </p:cNvPr>
          <p:cNvCxnSpPr>
            <a:cxnSpLocks/>
            <a:endCxn id="554"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559" name="Elbow Connector 558">
            <a:extLst>
              <a:ext uri="{FF2B5EF4-FFF2-40B4-BE49-F238E27FC236}">
                <a16:creationId xmlns:a16="http://schemas.microsoft.com/office/drawing/2014/main" id="{A9C98989-80AE-394E-B0ED-33546F7F15C8}"/>
              </a:ext>
            </a:extLst>
          </p:cNvPr>
          <p:cNvCxnSpPr>
            <a:cxnSpLocks/>
            <a:endCxn id="551"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560" name="Elbow Connector 559">
            <a:extLst>
              <a:ext uri="{FF2B5EF4-FFF2-40B4-BE49-F238E27FC236}">
                <a16:creationId xmlns:a16="http://schemas.microsoft.com/office/drawing/2014/main" id="{80D1FBB2-2308-9641-89F6-5BC1FABE6D69}"/>
              </a:ext>
            </a:extLst>
          </p:cNvPr>
          <p:cNvCxnSpPr>
            <a:cxnSpLocks/>
            <a:endCxn id="552"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561" name="Elbow Connector 560">
            <a:extLst>
              <a:ext uri="{FF2B5EF4-FFF2-40B4-BE49-F238E27FC236}">
                <a16:creationId xmlns:a16="http://schemas.microsoft.com/office/drawing/2014/main" id="{2D52DA85-6147-0049-8D61-B31520C46A40}"/>
              </a:ext>
            </a:extLst>
          </p:cNvPr>
          <p:cNvCxnSpPr>
            <a:cxnSpLocks/>
            <a:endCxn id="553"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562" name="Rectangle 561">
            <a:extLst>
              <a:ext uri="{FF2B5EF4-FFF2-40B4-BE49-F238E27FC236}">
                <a16:creationId xmlns:a16="http://schemas.microsoft.com/office/drawing/2014/main" id="{D982F329-E25B-BB40-9EEC-2AE4A9031910}"/>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3" name="Rectangle 562">
            <a:extLst>
              <a:ext uri="{FF2B5EF4-FFF2-40B4-BE49-F238E27FC236}">
                <a16:creationId xmlns:a16="http://schemas.microsoft.com/office/drawing/2014/main" id="{E9A31673-B7A9-0545-A7AF-BFF8D27B457C}"/>
              </a:ext>
            </a:extLst>
          </p:cNvPr>
          <p:cNvSpPr/>
          <p:nvPr/>
        </p:nvSpPr>
        <p:spPr>
          <a:xfrm>
            <a:off x="7956329" y="2152708"/>
            <a:ext cx="6030605"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564" name="Rectangle 563">
            <a:extLst>
              <a:ext uri="{FF2B5EF4-FFF2-40B4-BE49-F238E27FC236}">
                <a16:creationId xmlns:a16="http://schemas.microsoft.com/office/drawing/2014/main" id="{B7E89E4C-79E3-EB4C-9BA6-82F03CDDBFB6}"/>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5" name="Rectangle 564">
            <a:extLst>
              <a:ext uri="{FF2B5EF4-FFF2-40B4-BE49-F238E27FC236}">
                <a16:creationId xmlns:a16="http://schemas.microsoft.com/office/drawing/2014/main" id="{DED9214F-8184-094A-87D8-33638971241A}"/>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6" name="Rectangle 565">
            <a:extLst>
              <a:ext uri="{FF2B5EF4-FFF2-40B4-BE49-F238E27FC236}">
                <a16:creationId xmlns:a16="http://schemas.microsoft.com/office/drawing/2014/main" id="{9B8878B4-94CF-2548-8101-C1422AE7FB0C}"/>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7" name="Rectangle 566">
            <a:extLst>
              <a:ext uri="{FF2B5EF4-FFF2-40B4-BE49-F238E27FC236}">
                <a16:creationId xmlns:a16="http://schemas.microsoft.com/office/drawing/2014/main" id="{B8D1929E-DE9C-2845-995C-9A95A875C05D}"/>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8" name="Rectangle 567">
            <a:extLst>
              <a:ext uri="{FF2B5EF4-FFF2-40B4-BE49-F238E27FC236}">
                <a16:creationId xmlns:a16="http://schemas.microsoft.com/office/drawing/2014/main" id="{8F38DAE7-87F4-834E-8B62-1260631B3717}"/>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69" name="Rectangle 568">
            <a:extLst>
              <a:ext uri="{FF2B5EF4-FFF2-40B4-BE49-F238E27FC236}">
                <a16:creationId xmlns:a16="http://schemas.microsoft.com/office/drawing/2014/main" id="{F503278F-6CC6-F647-9D54-B6080103B3B8}"/>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0" name="Rectangle 569">
            <a:extLst>
              <a:ext uri="{FF2B5EF4-FFF2-40B4-BE49-F238E27FC236}">
                <a16:creationId xmlns:a16="http://schemas.microsoft.com/office/drawing/2014/main" id="{5EF51CA7-D6A0-2840-82D9-2F1B3FD83800}"/>
              </a:ext>
            </a:extLst>
          </p:cNvPr>
          <p:cNvSpPr/>
          <p:nvPr/>
        </p:nvSpPr>
        <p:spPr>
          <a:xfrm>
            <a:off x="10940155"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1" name="Rectangle 570">
            <a:extLst>
              <a:ext uri="{FF2B5EF4-FFF2-40B4-BE49-F238E27FC236}">
                <a16:creationId xmlns:a16="http://schemas.microsoft.com/office/drawing/2014/main" id="{1651F182-1DFE-3044-A41E-069A099908CA}"/>
              </a:ext>
            </a:extLst>
          </p:cNvPr>
          <p:cNvSpPr/>
          <p:nvPr/>
        </p:nvSpPr>
        <p:spPr>
          <a:xfrm>
            <a:off x="10940152"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2" name="Rectangle 571">
            <a:extLst>
              <a:ext uri="{FF2B5EF4-FFF2-40B4-BE49-F238E27FC236}">
                <a16:creationId xmlns:a16="http://schemas.microsoft.com/office/drawing/2014/main" id="{0A14AB27-612D-2940-B334-43504F5C9EEB}"/>
              </a:ext>
            </a:extLst>
          </p:cNvPr>
          <p:cNvSpPr/>
          <p:nvPr/>
        </p:nvSpPr>
        <p:spPr>
          <a:xfrm>
            <a:off x="10940152"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3" name="Rectangle 572">
            <a:extLst>
              <a:ext uri="{FF2B5EF4-FFF2-40B4-BE49-F238E27FC236}">
                <a16:creationId xmlns:a16="http://schemas.microsoft.com/office/drawing/2014/main" id="{5FBBE877-CAF1-0D41-A223-317090DFDCE2}"/>
              </a:ext>
            </a:extLst>
          </p:cNvPr>
          <p:cNvSpPr/>
          <p:nvPr/>
        </p:nvSpPr>
        <p:spPr>
          <a:xfrm>
            <a:off x="10940155"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4" name="Rectangle 573">
            <a:extLst>
              <a:ext uri="{FF2B5EF4-FFF2-40B4-BE49-F238E27FC236}">
                <a16:creationId xmlns:a16="http://schemas.microsoft.com/office/drawing/2014/main" id="{F8E83698-7699-C947-B9E9-C2C5B412D4B8}"/>
              </a:ext>
            </a:extLst>
          </p:cNvPr>
          <p:cNvSpPr/>
          <p:nvPr/>
        </p:nvSpPr>
        <p:spPr>
          <a:xfrm>
            <a:off x="10940152"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5" name="Rectangle 574">
            <a:extLst>
              <a:ext uri="{FF2B5EF4-FFF2-40B4-BE49-F238E27FC236}">
                <a16:creationId xmlns:a16="http://schemas.microsoft.com/office/drawing/2014/main" id="{A7C32F1E-7F17-D345-AF43-F688B6970943}"/>
              </a:ext>
            </a:extLst>
          </p:cNvPr>
          <p:cNvSpPr/>
          <p:nvPr/>
        </p:nvSpPr>
        <p:spPr>
          <a:xfrm>
            <a:off x="10940152"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6" name="Rectangle 575">
            <a:extLst>
              <a:ext uri="{FF2B5EF4-FFF2-40B4-BE49-F238E27FC236}">
                <a16:creationId xmlns:a16="http://schemas.microsoft.com/office/drawing/2014/main" id="{C70EFBF5-4757-0A4D-9E49-E628AA7EF0A5}"/>
              </a:ext>
            </a:extLst>
          </p:cNvPr>
          <p:cNvSpPr/>
          <p:nvPr/>
        </p:nvSpPr>
        <p:spPr>
          <a:xfrm>
            <a:off x="12298324"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7" name="Rectangle 576">
            <a:extLst>
              <a:ext uri="{FF2B5EF4-FFF2-40B4-BE49-F238E27FC236}">
                <a16:creationId xmlns:a16="http://schemas.microsoft.com/office/drawing/2014/main" id="{86C791F5-01DA-5845-9167-78DE9B2287C1}"/>
              </a:ext>
            </a:extLst>
          </p:cNvPr>
          <p:cNvSpPr/>
          <p:nvPr/>
        </p:nvSpPr>
        <p:spPr>
          <a:xfrm>
            <a:off x="1229832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8" name="Rectangle 577">
            <a:extLst>
              <a:ext uri="{FF2B5EF4-FFF2-40B4-BE49-F238E27FC236}">
                <a16:creationId xmlns:a16="http://schemas.microsoft.com/office/drawing/2014/main" id="{D4C89FBF-7725-CC43-961E-6D2AC17AF2DD}"/>
              </a:ext>
            </a:extLst>
          </p:cNvPr>
          <p:cNvSpPr/>
          <p:nvPr/>
        </p:nvSpPr>
        <p:spPr>
          <a:xfrm>
            <a:off x="1229832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9" name="Rectangle 578">
            <a:extLst>
              <a:ext uri="{FF2B5EF4-FFF2-40B4-BE49-F238E27FC236}">
                <a16:creationId xmlns:a16="http://schemas.microsoft.com/office/drawing/2014/main" id="{4836BA3E-6816-8347-92CA-0B3E484F860B}"/>
              </a:ext>
            </a:extLst>
          </p:cNvPr>
          <p:cNvSpPr/>
          <p:nvPr/>
        </p:nvSpPr>
        <p:spPr>
          <a:xfrm>
            <a:off x="12298324"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0" name="Rectangle 579">
            <a:extLst>
              <a:ext uri="{FF2B5EF4-FFF2-40B4-BE49-F238E27FC236}">
                <a16:creationId xmlns:a16="http://schemas.microsoft.com/office/drawing/2014/main" id="{DD9AAE48-CB58-6546-921A-49DA9C789C6D}"/>
              </a:ext>
            </a:extLst>
          </p:cNvPr>
          <p:cNvSpPr/>
          <p:nvPr/>
        </p:nvSpPr>
        <p:spPr>
          <a:xfrm>
            <a:off x="12298323"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1" name="Rectangle 580">
            <a:extLst>
              <a:ext uri="{FF2B5EF4-FFF2-40B4-BE49-F238E27FC236}">
                <a16:creationId xmlns:a16="http://schemas.microsoft.com/office/drawing/2014/main" id="{9729F410-AE57-3048-893D-6D700F01A378}"/>
              </a:ext>
            </a:extLst>
          </p:cNvPr>
          <p:cNvSpPr/>
          <p:nvPr/>
        </p:nvSpPr>
        <p:spPr>
          <a:xfrm>
            <a:off x="12298323"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2" name="Rectangle 581">
            <a:extLst>
              <a:ext uri="{FF2B5EF4-FFF2-40B4-BE49-F238E27FC236}">
                <a16:creationId xmlns:a16="http://schemas.microsoft.com/office/drawing/2014/main" id="{1ED18B69-C433-8641-AED8-BC51F72D7238}"/>
              </a:ext>
            </a:extLst>
          </p:cNvPr>
          <p:cNvSpPr/>
          <p:nvPr/>
        </p:nvSpPr>
        <p:spPr>
          <a:xfrm>
            <a:off x="12298324" y="587877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3" name="Rectangle 582">
            <a:extLst>
              <a:ext uri="{FF2B5EF4-FFF2-40B4-BE49-F238E27FC236}">
                <a16:creationId xmlns:a16="http://schemas.microsoft.com/office/drawing/2014/main" id="{80C07C71-46A4-F840-8564-C73FB43CD481}"/>
              </a:ext>
            </a:extLst>
          </p:cNvPr>
          <p:cNvSpPr/>
          <p:nvPr/>
        </p:nvSpPr>
        <p:spPr>
          <a:xfrm>
            <a:off x="12298323" y="6430177"/>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4" name="Rectangle 583">
            <a:extLst>
              <a:ext uri="{FF2B5EF4-FFF2-40B4-BE49-F238E27FC236}">
                <a16:creationId xmlns:a16="http://schemas.microsoft.com/office/drawing/2014/main" id="{0FC2A0C5-62CB-AD40-815C-310F8851C7AC}"/>
              </a:ext>
            </a:extLst>
          </p:cNvPr>
          <p:cNvSpPr/>
          <p:nvPr/>
        </p:nvSpPr>
        <p:spPr>
          <a:xfrm>
            <a:off x="12298323" y="6978772"/>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5" name="TextBox 584">
            <a:extLst>
              <a:ext uri="{FF2B5EF4-FFF2-40B4-BE49-F238E27FC236}">
                <a16:creationId xmlns:a16="http://schemas.microsoft.com/office/drawing/2014/main" id="{1073B3B9-C35A-0B4B-829D-FEB3FBF30C2A}"/>
              </a:ext>
            </a:extLst>
          </p:cNvPr>
          <p:cNvSpPr txBox="1"/>
          <p:nvPr/>
        </p:nvSpPr>
        <p:spPr>
          <a:xfrm>
            <a:off x="13588965" y="4741179"/>
            <a:ext cx="256480" cy="307777"/>
          </a:xfrm>
          <a:prstGeom prst="rect">
            <a:avLst/>
          </a:prstGeom>
          <a:noFill/>
        </p:spPr>
        <p:txBody>
          <a:bodyPr wrap="none" lIns="0" tIns="0" rIns="0" bIns="0" rtlCol="0">
            <a:spAutoFit/>
          </a:bodyPr>
          <a:lstStyle/>
          <a:p>
            <a:pPr defTabSz="1097234">
              <a:defRPr/>
            </a:pPr>
            <a:r>
              <a:rPr lang="en-US" sz="2000" dirty="0">
                <a:solidFill>
                  <a:srgbClr val="FFFFFF"/>
                </a:solidFill>
              </a:rPr>
              <a:t>…</a:t>
            </a:r>
          </a:p>
        </p:txBody>
      </p:sp>
      <p:sp>
        <p:nvSpPr>
          <p:cNvPr id="586" name="Rectangle 585">
            <a:extLst>
              <a:ext uri="{FF2B5EF4-FFF2-40B4-BE49-F238E27FC236}">
                <a16:creationId xmlns:a16="http://schemas.microsoft.com/office/drawing/2014/main" id="{2F543430-87CE-0B4B-8BD9-DC7B77E65F62}"/>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7" name="Rectangle 586">
            <a:extLst>
              <a:ext uri="{FF2B5EF4-FFF2-40B4-BE49-F238E27FC236}">
                <a16:creationId xmlns:a16="http://schemas.microsoft.com/office/drawing/2014/main" id="{FB877164-648E-B94D-8D17-90965856573C}"/>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8" name="Rectangle 587">
            <a:extLst>
              <a:ext uri="{FF2B5EF4-FFF2-40B4-BE49-F238E27FC236}">
                <a16:creationId xmlns:a16="http://schemas.microsoft.com/office/drawing/2014/main" id="{B24481CF-6FC9-0D45-A7AD-BA67957685E3}"/>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9" name="Rectangle 588">
            <a:extLst>
              <a:ext uri="{FF2B5EF4-FFF2-40B4-BE49-F238E27FC236}">
                <a16:creationId xmlns:a16="http://schemas.microsoft.com/office/drawing/2014/main" id="{898E67F0-45E6-154A-9C84-66C061B1DE6B}"/>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0" name="Rectangle 589">
            <a:extLst>
              <a:ext uri="{FF2B5EF4-FFF2-40B4-BE49-F238E27FC236}">
                <a16:creationId xmlns:a16="http://schemas.microsoft.com/office/drawing/2014/main" id="{D2FD7613-4FFC-FC4F-BF24-68E4DA77BE53}"/>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1" name="Rectangle 590">
            <a:extLst>
              <a:ext uri="{FF2B5EF4-FFF2-40B4-BE49-F238E27FC236}">
                <a16:creationId xmlns:a16="http://schemas.microsoft.com/office/drawing/2014/main" id="{11BBFC2B-7F73-1E47-9BBE-BC80193C0490}"/>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2" name="Rectangle 591">
            <a:extLst>
              <a:ext uri="{FF2B5EF4-FFF2-40B4-BE49-F238E27FC236}">
                <a16:creationId xmlns:a16="http://schemas.microsoft.com/office/drawing/2014/main" id="{64A3049C-EB67-CF42-A589-CC21C7019252}"/>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3" name="Rectangle 592">
            <a:extLst>
              <a:ext uri="{FF2B5EF4-FFF2-40B4-BE49-F238E27FC236}">
                <a16:creationId xmlns:a16="http://schemas.microsoft.com/office/drawing/2014/main" id="{D158A758-0A82-634B-A324-6D9A872378DB}"/>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4" name="Rectangle 593">
            <a:extLst>
              <a:ext uri="{FF2B5EF4-FFF2-40B4-BE49-F238E27FC236}">
                <a16:creationId xmlns:a16="http://schemas.microsoft.com/office/drawing/2014/main" id="{BDB94349-4B4F-6B4D-98B2-837CE6A65616}"/>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5" name="Rectangle 594">
            <a:extLst>
              <a:ext uri="{FF2B5EF4-FFF2-40B4-BE49-F238E27FC236}">
                <a16:creationId xmlns:a16="http://schemas.microsoft.com/office/drawing/2014/main" id="{5B3C790F-9212-1D46-8233-07DCE4E106B8}"/>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6" name="Rectangle 595">
            <a:extLst>
              <a:ext uri="{FF2B5EF4-FFF2-40B4-BE49-F238E27FC236}">
                <a16:creationId xmlns:a16="http://schemas.microsoft.com/office/drawing/2014/main" id="{23720A3B-D538-8C4E-A414-713054A2B25C}"/>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7" name="Rectangle 596">
            <a:extLst>
              <a:ext uri="{FF2B5EF4-FFF2-40B4-BE49-F238E27FC236}">
                <a16:creationId xmlns:a16="http://schemas.microsoft.com/office/drawing/2014/main" id="{70B2D35E-1EEF-3C42-9ADE-C8D5F4187B4A}"/>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8" name="Rectangle 597">
            <a:extLst>
              <a:ext uri="{FF2B5EF4-FFF2-40B4-BE49-F238E27FC236}">
                <a16:creationId xmlns:a16="http://schemas.microsoft.com/office/drawing/2014/main" id="{88414541-2055-2A4C-9BEE-25E89FF0E82D}"/>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9" name="Rectangle 598">
            <a:extLst>
              <a:ext uri="{FF2B5EF4-FFF2-40B4-BE49-F238E27FC236}">
                <a16:creationId xmlns:a16="http://schemas.microsoft.com/office/drawing/2014/main" id="{DB41DFF3-0AD3-9844-AEAC-DA52AA4AE1D4}"/>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0" name="Rectangle 599">
            <a:extLst>
              <a:ext uri="{FF2B5EF4-FFF2-40B4-BE49-F238E27FC236}">
                <a16:creationId xmlns:a16="http://schemas.microsoft.com/office/drawing/2014/main" id="{59F7AD95-6C6C-D248-9DBD-240A0BA2BEF0}"/>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1" name="Rectangle 600">
            <a:extLst>
              <a:ext uri="{FF2B5EF4-FFF2-40B4-BE49-F238E27FC236}">
                <a16:creationId xmlns:a16="http://schemas.microsoft.com/office/drawing/2014/main" id="{FEBF1A11-8CA5-E443-8643-4F5A6BEB6ECA}"/>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2" name="Rectangle 601">
            <a:extLst>
              <a:ext uri="{FF2B5EF4-FFF2-40B4-BE49-F238E27FC236}">
                <a16:creationId xmlns:a16="http://schemas.microsoft.com/office/drawing/2014/main" id="{0F8E7209-2097-B442-B8F7-AC05CF09C820}"/>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3" name="Rectangle 602">
            <a:extLst>
              <a:ext uri="{FF2B5EF4-FFF2-40B4-BE49-F238E27FC236}">
                <a16:creationId xmlns:a16="http://schemas.microsoft.com/office/drawing/2014/main" id="{E88162CF-8CAE-F746-B1A9-FCC6B1773D65}"/>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4" name="Rectangle 603">
            <a:extLst>
              <a:ext uri="{FF2B5EF4-FFF2-40B4-BE49-F238E27FC236}">
                <a16:creationId xmlns:a16="http://schemas.microsoft.com/office/drawing/2014/main" id="{4D0C1AF6-A395-7D49-A65B-2989304D0B75}"/>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5" name="Rectangle 604">
            <a:extLst>
              <a:ext uri="{FF2B5EF4-FFF2-40B4-BE49-F238E27FC236}">
                <a16:creationId xmlns:a16="http://schemas.microsoft.com/office/drawing/2014/main" id="{E0B57FC3-5931-C24C-8D55-BD6DDECE1636}"/>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606" name="Group 605">
            <a:extLst>
              <a:ext uri="{FF2B5EF4-FFF2-40B4-BE49-F238E27FC236}">
                <a16:creationId xmlns:a16="http://schemas.microsoft.com/office/drawing/2014/main" id="{5CCB88C5-9B8A-7349-A2DD-B13626A453F7}"/>
              </a:ext>
            </a:extLst>
          </p:cNvPr>
          <p:cNvGrpSpPr/>
          <p:nvPr/>
        </p:nvGrpSpPr>
        <p:grpSpPr>
          <a:xfrm>
            <a:off x="8236377" y="2940770"/>
            <a:ext cx="1031614" cy="400164"/>
            <a:chOff x="7044623" y="2144973"/>
            <a:chExt cx="859678" cy="333470"/>
          </a:xfrm>
        </p:grpSpPr>
        <p:sp>
          <p:nvSpPr>
            <p:cNvPr id="607" name="Rectangle 606">
              <a:extLst>
                <a:ext uri="{FF2B5EF4-FFF2-40B4-BE49-F238E27FC236}">
                  <a16:creationId xmlns:a16="http://schemas.microsoft.com/office/drawing/2014/main" id="{FF44C462-76B3-2E41-8AE7-FC3FB5CDAEAA}"/>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8" name="Rectangle 607">
              <a:extLst>
                <a:ext uri="{FF2B5EF4-FFF2-40B4-BE49-F238E27FC236}">
                  <a16:creationId xmlns:a16="http://schemas.microsoft.com/office/drawing/2014/main" id="{96760557-6B90-0340-9DAE-CB2AD5CD55B0}"/>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9" name="Rectangle 608">
              <a:extLst>
                <a:ext uri="{FF2B5EF4-FFF2-40B4-BE49-F238E27FC236}">
                  <a16:creationId xmlns:a16="http://schemas.microsoft.com/office/drawing/2014/main" id="{533B49A9-CC99-554F-BE97-7F8A9C92AB3A}"/>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0" name="Rectangle 609">
              <a:extLst>
                <a:ext uri="{FF2B5EF4-FFF2-40B4-BE49-F238E27FC236}">
                  <a16:creationId xmlns:a16="http://schemas.microsoft.com/office/drawing/2014/main" id="{4538E737-F1FB-014C-B1BF-B6AFB97E38B4}"/>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1" name="Rectangle 610">
              <a:extLst>
                <a:ext uri="{FF2B5EF4-FFF2-40B4-BE49-F238E27FC236}">
                  <a16:creationId xmlns:a16="http://schemas.microsoft.com/office/drawing/2014/main" id="{D00DCA4A-C75E-DE42-9F0D-88C981247A48}"/>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2" name="Rectangle 611">
              <a:extLst>
                <a:ext uri="{FF2B5EF4-FFF2-40B4-BE49-F238E27FC236}">
                  <a16:creationId xmlns:a16="http://schemas.microsoft.com/office/drawing/2014/main" id="{76CD26F4-766F-2344-BD44-0793BFAB3F17}"/>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3" name="Rectangle 612">
              <a:extLst>
                <a:ext uri="{FF2B5EF4-FFF2-40B4-BE49-F238E27FC236}">
                  <a16:creationId xmlns:a16="http://schemas.microsoft.com/office/drawing/2014/main" id="{BEF808D1-2F34-D549-8E69-3A132482D391}"/>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4" name="Rectangle 613">
              <a:extLst>
                <a:ext uri="{FF2B5EF4-FFF2-40B4-BE49-F238E27FC236}">
                  <a16:creationId xmlns:a16="http://schemas.microsoft.com/office/drawing/2014/main" id="{89429330-61E9-E64E-BC5F-2919543CF0CA}"/>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5" name="Rectangle 614">
              <a:extLst>
                <a:ext uri="{FF2B5EF4-FFF2-40B4-BE49-F238E27FC236}">
                  <a16:creationId xmlns:a16="http://schemas.microsoft.com/office/drawing/2014/main" id="{08D53590-8A9B-9F4A-9BB0-84218C56D9FB}"/>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6" name="Rectangle 615">
              <a:extLst>
                <a:ext uri="{FF2B5EF4-FFF2-40B4-BE49-F238E27FC236}">
                  <a16:creationId xmlns:a16="http://schemas.microsoft.com/office/drawing/2014/main" id="{38E5B7F4-5E7E-3142-BFC0-9464C6A117A2}"/>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7" name="Rectangle 616">
              <a:extLst>
                <a:ext uri="{FF2B5EF4-FFF2-40B4-BE49-F238E27FC236}">
                  <a16:creationId xmlns:a16="http://schemas.microsoft.com/office/drawing/2014/main" id="{86BFB05A-07AD-F64A-9DF8-0621C028B583}"/>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8" name="Rectangle 617">
              <a:extLst>
                <a:ext uri="{FF2B5EF4-FFF2-40B4-BE49-F238E27FC236}">
                  <a16:creationId xmlns:a16="http://schemas.microsoft.com/office/drawing/2014/main" id="{6545AAFC-0879-2141-8407-520E8E437068}"/>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9" name="Rectangle 618">
              <a:extLst>
                <a:ext uri="{FF2B5EF4-FFF2-40B4-BE49-F238E27FC236}">
                  <a16:creationId xmlns:a16="http://schemas.microsoft.com/office/drawing/2014/main" id="{3B288359-1BEC-5E44-AC97-8E590E0DC47B}"/>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0" name="Rectangle 619">
              <a:extLst>
                <a:ext uri="{FF2B5EF4-FFF2-40B4-BE49-F238E27FC236}">
                  <a16:creationId xmlns:a16="http://schemas.microsoft.com/office/drawing/2014/main" id="{752610DD-66F8-4B49-8096-80560B21F637}"/>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1" name="Rectangle 620">
              <a:extLst>
                <a:ext uri="{FF2B5EF4-FFF2-40B4-BE49-F238E27FC236}">
                  <a16:creationId xmlns:a16="http://schemas.microsoft.com/office/drawing/2014/main" id="{5C9E651C-4E5D-3549-91BE-B3B776DBA930}"/>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2" name="Rectangle 621">
              <a:extLst>
                <a:ext uri="{FF2B5EF4-FFF2-40B4-BE49-F238E27FC236}">
                  <a16:creationId xmlns:a16="http://schemas.microsoft.com/office/drawing/2014/main" id="{DF6A4AF2-35A1-FD47-868A-33B9297C349A}"/>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3" name="Rectangle 622">
              <a:extLst>
                <a:ext uri="{FF2B5EF4-FFF2-40B4-BE49-F238E27FC236}">
                  <a16:creationId xmlns:a16="http://schemas.microsoft.com/office/drawing/2014/main" id="{16550402-73C9-4D4C-AE78-C36EEFE9460F}"/>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4" name="Rectangle 623">
              <a:extLst>
                <a:ext uri="{FF2B5EF4-FFF2-40B4-BE49-F238E27FC236}">
                  <a16:creationId xmlns:a16="http://schemas.microsoft.com/office/drawing/2014/main" id="{55CC5D1F-EECF-454A-B0FA-61B7EAEC726E}"/>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5" name="Rectangle 624">
              <a:extLst>
                <a:ext uri="{FF2B5EF4-FFF2-40B4-BE49-F238E27FC236}">
                  <a16:creationId xmlns:a16="http://schemas.microsoft.com/office/drawing/2014/main" id="{EC1B0384-E8AC-1A40-AA88-98153DD2E4EB}"/>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6" name="Rectangle 625">
              <a:extLst>
                <a:ext uri="{FF2B5EF4-FFF2-40B4-BE49-F238E27FC236}">
                  <a16:creationId xmlns:a16="http://schemas.microsoft.com/office/drawing/2014/main" id="{1EB122BF-6696-1F47-9E3E-8D2A361DA0CA}"/>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7" name="Rectangle 626">
              <a:extLst>
                <a:ext uri="{FF2B5EF4-FFF2-40B4-BE49-F238E27FC236}">
                  <a16:creationId xmlns:a16="http://schemas.microsoft.com/office/drawing/2014/main" id="{30AD8519-DF00-8542-A40F-D8C24A412139}"/>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28" name="Group 627">
            <a:extLst>
              <a:ext uri="{FF2B5EF4-FFF2-40B4-BE49-F238E27FC236}">
                <a16:creationId xmlns:a16="http://schemas.microsoft.com/office/drawing/2014/main" id="{08174B2B-8C4E-0A45-AC38-3B07DC4EB741}"/>
              </a:ext>
            </a:extLst>
          </p:cNvPr>
          <p:cNvGrpSpPr/>
          <p:nvPr/>
        </p:nvGrpSpPr>
        <p:grpSpPr>
          <a:xfrm>
            <a:off x="8236377" y="3492701"/>
            <a:ext cx="1031614" cy="400164"/>
            <a:chOff x="7044623" y="2144973"/>
            <a:chExt cx="859678" cy="333470"/>
          </a:xfrm>
        </p:grpSpPr>
        <p:sp>
          <p:nvSpPr>
            <p:cNvPr id="629" name="Rectangle 628">
              <a:extLst>
                <a:ext uri="{FF2B5EF4-FFF2-40B4-BE49-F238E27FC236}">
                  <a16:creationId xmlns:a16="http://schemas.microsoft.com/office/drawing/2014/main" id="{454AC5DA-180D-6B49-A28B-9DB2E3735D5C}"/>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0" name="Rectangle 629">
              <a:extLst>
                <a:ext uri="{FF2B5EF4-FFF2-40B4-BE49-F238E27FC236}">
                  <a16:creationId xmlns:a16="http://schemas.microsoft.com/office/drawing/2014/main" id="{264C4271-D5CE-974E-A693-D1BF9F798D1F}"/>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1" name="Rectangle 630">
              <a:extLst>
                <a:ext uri="{FF2B5EF4-FFF2-40B4-BE49-F238E27FC236}">
                  <a16:creationId xmlns:a16="http://schemas.microsoft.com/office/drawing/2014/main" id="{D8B35254-DFCB-8240-ABDA-AF2AC781E737}"/>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2" name="Rectangle 631">
              <a:extLst>
                <a:ext uri="{FF2B5EF4-FFF2-40B4-BE49-F238E27FC236}">
                  <a16:creationId xmlns:a16="http://schemas.microsoft.com/office/drawing/2014/main" id="{915004B8-04D4-D94F-BEBF-B2F9737596A7}"/>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3" name="Rectangle 632">
              <a:extLst>
                <a:ext uri="{FF2B5EF4-FFF2-40B4-BE49-F238E27FC236}">
                  <a16:creationId xmlns:a16="http://schemas.microsoft.com/office/drawing/2014/main" id="{14AFC317-923E-BB4D-AC0F-9AE03B10E54F}"/>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4" name="Rectangle 633">
              <a:extLst>
                <a:ext uri="{FF2B5EF4-FFF2-40B4-BE49-F238E27FC236}">
                  <a16:creationId xmlns:a16="http://schemas.microsoft.com/office/drawing/2014/main" id="{5ED1D909-701F-0947-9F6B-9A1D58049AF9}"/>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5" name="Rectangle 634">
              <a:extLst>
                <a:ext uri="{FF2B5EF4-FFF2-40B4-BE49-F238E27FC236}">
                  <a16:creationId xmlns:a16="http://schemas.microsoft.com/office/drawing/2014/main" id="{79458E6B-96E1-A040-BDCC-38FFA2009667}"/>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6" name="Rectangle 635">
              <a:extLst>
                <a:ext uri="{FF2B5EF4-FFF2-40B4-BE49-F238E27FC236}">
                  <a16:creationId xmlns:a16="http://schemas.microsoft.com/office/drawing/2014/main" id="{4512B66C-D0F6-7748-ACC9-C53869110ABF}"/>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7" name="Rectangle 636">
              <a:extLst>
                <a:ext uri="{FF2B5EF4-FFF2-40B4-BE49-F238E27FC236}">
                  <a16:creationId xmlns:a16="http://schemas.microsoft.com/office/drawing/2014/main" id="{F13E0F7D-4647-6E41-B50A-285DE94C9B94}"/>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8" name="Rectangle 637">
              <a:extLst>
                <a:ext uri="{FF2B5EF4-FFF2-40B4-BE49-F238E27FC236}">
                  <a16:creationId xmlns:a16="http://schemas.microsoft.com/office/drawing/2014/main" id="{29CFA7E2-58B8-3A4C-863B-ACCE71167DCA}"/>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9" name="Rectangle 638">
              <a:extLst>
                <a:ext uri="{FF2B5EF4-FFF2-40B4-BE49-F238E27FC236}">
                  <a16:creationId xmlns:a16="http://schemas.microsoft.com/office/drawing/2014/main" id="{102BBE71-1050-8D48-B32E-11A600811CAB}"/>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0" name="Rectangle 639">
              <a:extLst>
                <a:ext uri="{FF2B5EF4-FFF2-40B4-BE49-F238E27FC236}">
                  <a16:creationId xmlns:a16="http://schemas.microsoft.com/office/drawing/2014/main" id="{B60B758D-C9C0-3144-97B7-16CA4A896DFE}"/>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1" name="Rectangle 640">
              <a:extLst>
                <a:ext uri="{FF2B5EF4-FFF2-40B4-BE49-F238E27FC236}">
                  <a16:creationId xmlns:a16="http://schemas.microsoft.com/office/drawing/2014/main" id="{E21E3482-7F2D-E14E-AA7F-B75CBF6E83B7}"/>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2" name="Rectangle 641">
              <a:extLst>
                <a:ext uri="{FF2B5EF4-FFF2-40B4-BE49-F238E27FC236}">
                  <a16:creationId xmlns:a16="http://schemas.microsoft.com/office/drawing/2014/main" id="{6BABA8FE-926C-A648-BED4-D7E544C109DC}"/>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3" name="Rectangle 642">
              <a:extLst>
                <a:ext uri="{FF2B5EF4-FFF2-40B4-BE49-F238E27FC236}">
                  <a16:creationId xmlns:a16="http://schemas.microsoft.com/office/drawing/2014/main" id="{89875FF9-D224-FD42-8203-0D809ED69D5B}"/>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4" name="Rectangle 643">
              <a:extLst>
                <a:ext uri="{FF2B5EF4-FFF2-40B4-BE49-F238E27FC236}">
                  <a16:creationId xmlns:a16="http://schemas.microsoft.com/office/drawing/2014/main" id="{64D34444-2F29-7A47-B681-149B6A89F3B8}"/>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5" name="Rectangle 644">
              <a:extLst>
                <a:ext uri="{FF2B5EF4-FFF2-40B4-BE49-F238E27FC236}">
                  <a16:creationId xmlns:a16="http://schemas.microsoft.com/office/drawing/2014/main" id="{DD8F19AD-EA2C-2B42-B5B3-D5F0C1E50F1E}"/>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6" name="Rectangle 645">
              <a:extLst>
                <a:ext uri="{FF2B5EF4-FFF2-40B4-BE49-F238E27FC236}">
                  <a16:creationId xmlns:a16="http://schemas.microsoft.com/office/drawing/2014/main" id="{E03D0D73-17BE-5A47-95F1-5D0221B5D50D}"/>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7" name="Rectangle 646">
              <a:extLst>
                <a:ext uri="{FF2B5EF4-FFF2-40B4-BE49-F238E27FC236}">
                  <a16:creationId xmlns:a16="http://schemas.microsoft.com/office/drawing/2014/main" id="{629CF263-20DD-B641-99CB-5D0DF7BB105C}"/>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8" name="Rectangle 647">
              <a:extLst>
                <a:ext uri="{FF2B5EF4-FFF2-40B4-BE49-F238E27FC236}">
                  <a16:creationId xmlns:a16="http://schemas.microsoft.com/office/drawing/2014/main" id="{639A9E50-5C7C-144E-95F6-B304F3A3421C}"/>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9" name="Rectangle 648">
              <a:extLst>
                <a:ext uri="{FF2B5EF4-FFF2-40B4-BE49-F238E27FC236}">
                  <a16:creationId xmlns:a16="http://schemas.microsoft.com/office/drawing/2014/main" id="{394C4654-48DE-8C45-B27C-6EFAA119C562}"/>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50" name="Group 649">
            <a:extLst>
              <a:ext uri="{FF2B5EF4-FFF2-40B4-BE49-F238E27FC236}">
                <a16:creationId xmlns:a16="http://schemas.microsoft.com/office/drawing/2014/main" id="{6FCED980-5A8C-5149-9D3D-D7538EE78A9A}"/>
              </a:ext>
            </a:extLst>
          </p:cNvPr>
          <p:cNvGrpSpPr/>
          <p:nvPr/>
        </p:nvGrpSpPr>
        <p:grpSpPr>
          <a:xfrm>
            <a:off x="9593574" y="2391011"/>
            <a:ext cx="1031614" cy="400164"/>
            <a:chOff x="7044623" y="2144973"/>
            <a:chExt cx="859678" cy="333470"/>
          </a:xfrm>
        </p:grpSpPr>
        <p:sp>
          <p:nvSpPr>
            <p:cNvPr id="651" name="Rectangle 650">
              <a:extLst>
                <a:ext uri="{FF2B5EF4-FFF2-40B4-BE49-F238E27FC236}">
                  <a16:creationId xmlns:a16="http://schemas.microsoft.com/office/drawing/2014/main" id="{D5C2570A-BA64-6144-AB2C-7E04565E3E04}"/>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2" name="Rectangle 651">
              <a:extLst>
                <a:ext uri="{FF2B5EF4-FFF2-40B4-BE49-F238E27FC236}">
                  <a16:creationId xmlns:a16="http://schemas.microsoft.com/office/drawing/2014/main" id="{C7C52F49-75A1-0445-9220-FE620C3A1EB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3" name="Rectangle 652">
              <a:extLst>
                <a:ext uri="{FF2B5EF4-FFF2-40B4-BE49-F238E27FC236}">
                  <a16:creationId xmlns:a16="http://schemas.microsoft.com/office/drawing/2014/main" id="{F04DED14-DCB0-3C41-81E1-A91F991AA65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4" name="Rectangle 653">
              <a:extLst>
                <a:ext uri="{FF2B5EF4-FFF2-40B4-BE49-F238E27FC236}">
                  <a16:creationId xmlns:a16="http://schemas.microsoft.com/office/drawing/2014/main" id="{02E632D3-D72B-CA47-B33B-876EE8B51FC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5" name="Rectangle 654">
              <a:extLst>
                <a:ext uri="{FF2B5EF4-FFF2-40B4-BE49-F238E27FC236}">
                  <a16:creationId xmlns:a16="http://schemas.microsoft.com/office/drawing/2014/main" id="{20730E52-31CC-CB4F-AAC6-0B61A9E5393B}"/>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6" name="Rectangle 655">
              <a:extLst>
                <a:ext uri="{FF2B5EF4-FFF2-40B4-BE49-F238E27FC236}">
                  <a16:creationId xmlns:a16="http://schemas.microsoft.com/office/drawing/2014/main" id="{5427AFB0-FA86-9A40-89D8-9A0465B1E26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7" name="Rectangle 656">
              <a:extLst>
                <a:ext uri="{FF2B5EF4-FFF2-40B4-BE49-F238E27FC236}">
                  <a16:creationId xmlns:a16="http://schemas.microsoft.com/office/drawing/2014/main" id="{C6BF746C-F63D-7B41-A596-E23BB998033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8" name="Rectangle 657">
              <a:extLst>
                <a:ext uri="{FF2B5EF4-FFF2-40B4-BE49-F238E27FC236}">
                  <a16:creationId xmlns:a16="http://schemas.microsoft.com/office/drawing/2014/main" id="{A1ACC6D9-3C86-E843-90FD-A9AE4DC480C3}"/>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9" name="Rectangle 658">
              <a:extLst>
                <a:ext uri="{FF2B5EF4-FFF2-40B4-BE49-F238E27FC236}">
                  <a16:creationId xmlns:a16="http://schemas.microsoft.com/office/drawing/2014/main" id="{B71632A3-94B9-3F4D-AEB8-1FA39F57CDCB}"/>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0" name="Rectangle 659">
              <a:extLst>
                <a:ext uri="{FF2B5EF4-FFF2-40B4-BE49-F238E27FC236}">
                  <a16:creationId xmlns:a16="http://schemas.microsoft.com/office/drawing/2014/main" id="{0C5CBF4A-0317-A343-9733-1A5DADE1C10E}"/>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1" name="Rectangle 660">
              <a:extLst>
                <a:ext uri="{FF2B5EF4-FFF2-40B4-BE49-F238E27FC236}">
                  <a16:creationId xmlns:a16="http://schemas.microsoft.com/office/drawing/2014/main" id="{D7AFB0F9-33D1-654E-8C21-43BFA1A56D73}"/>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2" name="Rectangle 661">
              <a:extLst>
                <a:ext uri="{FF2B5EF4-FFF2-40B4-BE49-F238E27FC236}">
                  <a16:creationId xmlns:a16="http://schemas.microsoft.com/office/drawing/2014/main" id="{939182B3-9C0B-E849-B659-EF6DAC87570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3" name="Rectangle 662">
              <a:extLst>
                <a:ext uri="{FF2B5EF4-FFF2-40B4-BE49-F238E27FC236}">
                  <a16:creationId xmlns:a16="http://schemas.microsoft.com/office/drawing/2014/main" id="{418390AF-D075-764B-A340-9FB8CBA1941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4" name="Rectangle 663">
              <a:extLst>
                <a:ext uri="{FF2B5EF4-FFF2-40B4-BE49-F238E27FC236}">
                  <a16:creationId xmlns:a16="http://schemas.microsoft.com/office/drawing/2014/main" id="{46E8D9B5-C8CF-C34E-A5F2-FDA20DCCD9EA}"/>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5" name="Rectangle 664">
              <a:extLst>
                <a:ext uri="{FF2B5EF4-FFF2-40B4-BE49-F238E27FC236}">
                  <a16:creationId xmlns:a16="http://schemas.microsoft.com/office/drawing/2014/main" id="{BCFA048A-A02B-FA44-8A7D-3E288F1009D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6" name="Rectangle 665">
              <a:extLst>
                <a:ext uri="{FF2B5EF4-FFF2-40B4-BE49-F238E27FC236}">
                  <a16:creationId xmlns:a16="http://schemas.microsoft.com/office/drawing/2014/main" id="{235FD3EE-7789-BD4A-ADF4-B5D78A1363F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7" name="Rectangle 666">
              <a:extLst>
                <a:ext uri="{FF2B5EF4-FFF2-40B4-BE49-F238E27FC236}">
                  <a16:creationId xmlns:a16="http://schemas.microsoft.com/office/drawing/2014/main" id="{0AD18FCA-4442-2940-A15A-5102160841C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8" name="Rectangle 667">
              <a:extLst>
                <a:ext uri="{FF2B5EF4-FFF2-40B4-BE49-F238E27FC236}">
                  <a16:creationId xmlns:a16="http://schemas.microsoft.com/office/drawing/2014/main" id="{8A3163B1-E6F5-B149-B99E-9300B88CC93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9" name="Rectangle 668">
              <a:extLst>
                <a:ext uri="{FF2B5EF4-FFF2-40B4-BE49-F238E27FC236}">
                  <a16:creationId xmlns:a16="http://schemas.microsoft.com/office/drawing/2014/main" id="{398A26FF-3058-0B42-970E-51D599AECC2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0" name="Rectangle 669">
              <a:extLst>
                <a:ext uri="{FF2B5EF4-FFF2-40B4-BE49-F238E27FC236}">
                  <a16:creationId xmlns:a16="http://schemas.microsoft.com/office/drawing/2014/main" id="{EFE9319C-6E99-A145-854D-BA71EC4C02D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1" name="Rectangle 670">
              <a:extLst>
                <a:ext uri="{FF2B5EF4-FFF2-40B4-BE49-F238E27FC236}">
                  <a16:creationId xmlns:a16="http://schemas.microsoft.com/office/drawing/2014/main" id="{D1A4FB26-F492-114C-9746-39D390EC84A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72" name="Group 671">
            <a:extLst>
              <a:ext uri="{FF2B5EF4-FFF2-40B4-BE49-F238E27FC236}">
                <a16:creationId xmlns:a16="http://schemas.microsoft.com/office/drawing/2014/main" id="{658585BE-A1C1-BB42-8265-DDB48D9D3C75}"/>
              </a:ext>
            </a:extLst>
          </p:cNvPr>
          <p:cNvGrpSpPr/>
          <p:nvPr/>
        </p:nvGrpSpPr>
        <p:grpSpPr>
          <a:xfrm>
            <a:off x="9598526" y="2941255"/>
            <a:ext cx="1031614" cy="400164"/>
            <a:chOff x="7044623" y="2144973"/>
            <a:chExt cx="859678" cy="333470"/>
          </a:xfrm>
        </p:grpSpPr>
        <p:sp>
          <p:nvSpPr>
            <p:cNvPr id="673" name="Rectangle 672">
              <a:extLst>
                <a:ext uri="{FF2B5EF4-FFF2-40B4-BE49-F238E27FC236}">
                  <a16:creationId xmlns:a16="http://schemas.microsoft.com/office/drawing/2014/main" id="{E461DE56-F733-A44B-AE61-E5D1516778D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4" name="Rectangle 673">
              <a:extLst>
                <a:ext uri="{FF2B5EF4-FFF2-40B4-BE49-F238E27FC236}">
                  <a16:creationId xmlns:a16="http://schemas.microsoft.com/office/drawing/2014/main" id="{37898012-103B-434B-A3DF-AFC0DDC3FEEC}"/>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5" name="Rectangle 674">
              <a:extLst>
                <a:ext uri="{FF2B5EF4-FFF2-40B4-BE49-F238E27FC236}">
                  <a16:creationId xmlns:a16="http://schemas.microsoft.com/office/drawing/2014/main" id="{CF2EDEE6-0877-CC42-A102-8C5B2374E54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6" name="Rectangle 675">
              <a:extLst>
                <a:ext uri="{FF2B5EF4-FFF2-40B4-BE49-F238E27FC236}">
                  <a16:creationId xmlns:a16="http://schemas.microsoft.com/office/drawing/2014/main" id="{424B6096-5DDA-394A-BF02-2C108F0D677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7" name="Rectangle 676">
              <a:extLst>
                <a:ext uri="{FF2B5EF4-FFF2-40B4-BE49-F238E27FC236}">
                  <a16:creationId xmlns:a16="http://schemas.microsoft.com/office/drawing/2014/main" id="{0AB862DC-5A68-EA43-9DD9-9250D70C248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8" name="Rectangle 677">
              <a:extLst>
                <a:ext uri="{FF2B5EF4-FFF2-40B4-BE49-F238E27FC236}">
                  <a16:creationId xmlns:a16="http://schemas.microsoft.com/office/drawing/2014/main" id="{570A92FC-2ECC-944A-9460-A85225FE674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9" name="Rectangle 678">
              <a:extLst>
                <a:ext uri="{FF2B5EF4-FFF2-40B4-BE49-F238E27FC236}">
                  <a16:creationId xmlns:a16="http://schemas.microsoft.com/office/drawing/2014/main" id="{34EB8EBA-0869-AF49-9C2D-5074059D451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0" name="Rectangle 679">
              <a:extLst>
                <a:ext uri="{FF2B5EF4-FFF2-40B4-BE49-F238E27FC236}">
                  <a16:creationId xmlns:a16="http://schemas.microsoft.com/office/drawing/2014/main" id="{598870A1-79F2-D643-80DC-4EC703199617}"/>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1" name="Rectangle 680">
              <a:extLst>
                <a:ext uri="{FF2B5EF4-FFF2-40B4-BE49-F238E27FC236}">
                  <a16:creationId xmlns:a16="http://schemas.microsoft.com/office/drawing/2014/main" id="{E4811E02-5528-A140-9B89-0F8AB7E2ABC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2" name="Rectangle 681">
              <a:extLst>
                <a:ext uri="{FF2B5EF4-FFF2-40B4-BE49-F238E27FC236}">
                  <a16:creationId xmlns:a16="http://schemas.microsoft.com/office/drawing/2014/main" id="{C66CDF43-B54F-4E4B-BF55-02C2DB8DB27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3" name="Rectangle 682">
              <a:extLst>
                <a:ext uri="{FF2B5EF4-FFF2-40B4-BE49-F238E27FC236}">
                  <a16:creationId xmlns:a16="http://schemas.microsoft.com/office/drawing/2014/main" id="{5F3C84B2-DF6A-A146-830E-BE93A21CA979}"/>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4" name="Rectangle 683">
              <a:extLst>
                <a:ext uri="{FF2B5EF4-FFF2-40B4-BE49-F238E27FC236}">
                  <a16:creationId xmlns:a16="http://schemas.microsoft.com/office/drawing/2014/main" id="{2A0DC370-B2E8-0841-8DA4-96841C141DC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5" name="Rectangle 684">
              <a:extLst>
                <a:ext uri="{FF2B5EF4-FFF2-40B4-BE49-F238E27FC236}">
                  <a16:creationId xmlns:a16="http://schemas.microsoft.com/office/drawing/2014/main" id="{52C357AF-A745-AF41-8E3B-A5B2437A6FE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6" name="Rectangle 685">
              <a:extLst>
                <a:ext uri="{FF2B5EF4-FFF2-40B4-BE49-F238E27FC236}">
                  <a16:creationId xmlns:a16="http://schemas.microsoft.com/office/drawing/2014/main" id="{EC59AC65-9D77-234D-B5F7-FF892FD01A62}"/>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7" name="Rectangle 686">
              <a:extLst>
                <a:ext uri="{FF2B5EF4-FFF2-40B4-BE49-F238E27FC236}">
                  <a16:creationId xmlns:a16="http://schemas.microsoft.com/office/drawing/2014/main" id="{E97955E3-956C-764B-B23A-F4AC0A6CF738}"/>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8" name="Rectangle 687">
              <a:extLst>
                <a:ext uri="{FF2B5EF4-FFF2-40B4-BE49-F238E27FC236}">
                  <a16:creationId xmlns:a16="http://schemas.microsoft.com/office/drawing/2014/main" id="{FCE61584-12EE-754B-9B0F-54076351FA7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9" name="Rectangle 688">
              <a:extLst>
                <a:ext uri="{FF2B5EF4-FFF2-40B4-BE49-F238E27FC236}">
                  <a16:creationId xmlns:a16="http://schemas.microsoft.com/office/drawing/2014/main" id="{B9208291-1CD8-714D-B4E4-CB42C026B2BD}"/>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0" name="Rectangle 689">
              <a:extLst>
                <a:ext uri="{FF2B5EF4-FFF2-40B4-BE49-F238E27FC236}">
                  <a16:creationId xmlns:a16="http://schemas.microsoft.com/office/drawing/2014/main" id="{443CE82A-C088-A149-BF83-B0FC121DAF9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1" name="Rectangle 690">
              <a:extLst>
                <a:ext uri="{FF2B5EF4-FFF2-40B4-BE49-F238E27FC236}">
                  <a16:creationId xmlns:a16="http://schemas.microsoft.com/office/drawing/2014/main" id="{CDDA231D-C835-A148-9327-A6F199EEED5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2" name="Rectangle 691">
              <a:extLst>
                <a:ext uri="{FF2B5EF4-FFF2-40B4-BE49-F238E27FC236}">
                  <a16:creationId xmlns:a16="http://schemas.microsoft.com/office/drawing/2014/main" id="{1B69FADC-A9A3-E849-8457-D6F06DBECCD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3" name="Rectangle 692">
              <a:extLst>
                <a:ext uri="{FF2B5EF4-FFF2-40B4-BE49-F238E27FC236}">
                  <a16:creationId xmlns:a16="http://schemas.microsoft.com/office/drawing/2014/main" id="{AB414D92-FFF6-6249-8D86-965B67E36E3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94" name="Group 693">
            <a:extLst>
              <a:ext uri="{FF2B5EF4-FFF2-40B4-BE49-F238E27FC236}">
                <a16:creationId xmlns:a16="http://schemas.microsoft.com/office/drawing/2014/main" id="{77DEEEB9-7F38-B047-9DEF-45C2BA186B06}"/>
              </a:ext>
            </a:extLst>
          </p:cNvPr>
          <p:cNvGrpSpPr/>
          <p:nvPr/>
        </p:nvGrpSpPr>
        <p:grpSpPr>
          <a:xfrm>
            <a:off x="9596358" y="3491011"/>
            <a:ext cx="1031614" cy="400164"/>
            <a:chOff x="7044623" y="2144973"/>
            <a:chExt cx="859678" cy="333470"/>
          </a:xfrm>
        </p:grpSpPr>
        <p:sp>
          <p:nvSpPr>
            <p:cNvPr id="695" name="Rectangle 694">
              <a:extLst>
                <a:ext uri="{FF2B5EF4-FFF2-40B4-BE49-F238E27FC236}">
                  <a16:creationId xmlns:a16="http://schemas.microsoft.com/office/drawing/2014/main" id="{B4AF90BC-CD08-0A41-AF94-9E2FC9AB0A6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6" name="Rectangle 695">
              <a:extLst>
                <a:ext uri="{FF2B5EF4-FFF2-40B4-BE49-F238E27FC236}">
                  <a16:creationId xmlns:a16="http://schemas.microsoft.com/office/drawing/2014/main" id="{2122289D-BC5E-B140-8B93-4809CEBC84F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7" name="Rectangle 696">
              <a:extLst>
                <a:ext uri="{FF2B5EF4-FFF2-40B4-BE49-F238E27FC236}">
                  <a16:creationId xmlns:a16="http://schemas.microsoft.com/office/drawing/2014/main" id="{7275945E-A755-3644-8AA2-97CEAC1A100A}"/>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8" name="Rectangle 697">
              <a:extLst>
                <a:ext uri="{FF2B5EF4-FFF2-40B4-BE49-F238E27FC236}">
                  <a16:creationId xmlns:a16="http://schemas.microsoft.com/office/drawing/2014/main" id="{DE018BBD-9956-7249-9376-3D4D646A3DC1}"/>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9" name="Rectangle 698">
              <a:extLst>
                <a:ext uri="{FF2B5EF4-FFF2-40B4-BE49-F238E27FC236}">
                  <a16:creationId xmlns:a16="http://schemas.microsoft.com/office/drawing/2014/main" id="{2ADA9A7F-20FC-4144-8E6F-50097A118B1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0" name="Rectangle 699">
              <a:extLst>
                <a:ext uri="{FF2B5EF4-FFF2-40B4-BE49-F238E27FC236}">
                  <a16:creationId xmlns:a16="http://schemas.microsoft.com/office/drawing/2014/main" id="{85E0F321-9A57-BF4B-AB99-846D94672652}"/>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1" name="Rectangle 700">
              <a:extLst>
                <a:ext uri="{FF2B5EF4-FFF2-40B4-BE49-F238E27FC236}">
                  <a16:creationId xmlns:a16="http://schemas.microsoft.com/office/drawing/2014/main" id="{C57B6609-21E7-1E4F-9018-D979B4A7A7D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2" name="Rectangle 701">
              <a:extLst>
                <a:ext uri="{FF2B5EF4-FFF2-40B4-BE49-F238E27FC236}">
                  <a16:creationId xmlns:a16="http://schemas.microsoft.com/office/drawing/2014/main" id="{03A21F9E-43CC-704F-BC1F-84609D0AF1E9}"/>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3" name="Rectangle 702">
              <a:extLst>
                <a:ext uri="{FF2B5EF4-FFF2-40B4-BE49-F238E27FC236}">
                  <a16:creationId xmlns:a16="http://schemas.microsoft.com/office/drawing/2014/main" id="{BC4CD5CF-ABBC-9946-83DF-E9F654FAD441}"/>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4" name="Rectangle 703">
              <a:extLst>
                <a:ext uri="{FF2B5EF4-FFF2-40B4-BE49-F238E27FC236}">
                  <a16:creationId xmlns:a16="http://schemas.microsoft.com/office/drawing/2014/main" id="{D4C366B0-FC83-644B-8880-D8EFE39D3EA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5" name="Rectangle 704">
              <a:extLst>
                <a:ext uri="{FF2B5EF4-FFF2-40B4-BE49-F238E27FC236}">
                  <a16:creationId xmlns:a16="http://schemas.microsoft.com/office/drawing/2014/main" id="{A8C4DF18-C786-F643-BB2E-69FAACFD9D90}"/>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6" name="Rectangle 705">
              <a:extLst>
                <a:ext uri="{FF2B5EF4-FFF2-40B4-BE49-F238E27FC236}">
                  <a16:creationId xmlns:a16="http://schemas.microsoft.com/office/drawing/2014/main" id="{2EF4880F-700F-7E4A-B042-FE44141B1E08}"/>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7" name="Rectangle 706">
              <a:extLst>
                <a:ext uri="{FF2B5EF4-FFF2-40B4-BE49-F238E27FC236}">
                  <a16:creationId xmlns:a16="http://schemas.microsoft.com/office/drawing/2014/main" id="{FCCCEA70-F9C8-BC46-A0D3-6B31969B81C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8" name="Rectangle 707">
              <a:extLst>
                <a:ext uri="{FF2B5EF4-FFF2-40B4-BE49-F238E27FC236}">
                  <a16:creationId xmlns:a16="http://schemas.microsoft.com/office/drawing/2014/main" id="{24268A5C-4A4C-D94B-ACCA-CAACF33F83DD}"/>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9" name="Rectangle 708">
              <a:extLst>
                <a:ext uri="{FF2B5EF4-FFF2-40B4-BE49-F238E27FC236}">
                  <a16:creationId xmlns:a16="http://schemas.microsoft.com/office/drawing/2014/main" id="{55DE3233-3565-E341-9A21-C44BFC8B48E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0" name="Rectangle 709">
              <a:extLst>
                <a:ext uri="{FF2B5EF4-FFF2-40B4-BE49-F238E27FC236}">
                  <a16:creationId xmlns:a16="http://schemas.microsoft.com/office/drawing/2014/main" id="{2E0C2501-6A5B-1149-A8D2-5857F76A57E5}"/>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1" name="Rectangle 710">
              <a:extLst>
                <a:ext uri="{FF2B5EF4-FFF2-40B4-BE49-F238E27FC236}">
                  <a16:creationId xmlns:a16="http://schemas.microsoft.com/office/drawing/2014/main" id="{7990EB4C-ABB2-6446-B9DD-2F49EE7BCE70}"/>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2" name="Rectangle 711">
              <a:extLst>
                <a:ext uri="{FF2B5EF4-FFF2-40B4-BE49-F238E27FC236}">
                  <a16:creationId xmlns:a16="http://schemas.microsoft.com/office/drawing/2014/main" id="{16E95AF0-AC6F-6247-B1D7-7231E2D45928}"/>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3" name="Rectangle 712">
              <a:extLst>
                <a:ext uri="{FF2B5EF4-FFF2-40B4-BE49-F238E27FC236}">
                  <a16:creationId xmlns:a16="http://schemas.microsoft.com/office/drawing/2014/main" id="{E0AF1DE3-CF81-EB43-8CA0-019AE9364FB7}"/>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4" name="Rectangle 713">
              <a:extLst>
                <a:ext uri="{FF2B5EF4-FFF2-40B4-BE49-F238E27FC236}">
                  <a16:creationId xmlns:a16="http://schemas.microsoft.com/office/drawing/2014/main" id="{3124DE91-A7F4-DE4D-B213-E7DA04470CBC}"/>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5" name="Rectangle 714">
              <a:extLst>
                <a:ext uri="{FF2B5EF4-FFF2-40B4-BE49-F238E27FC236}">
                  <a16:creationId xmlns:a16="http://schemas.microsoft.com/office/drawing/2014/main" id="{51B256C9-266C-1741-81F9-AABD03A7BF1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16" name="Group 715">
            <a:extLst>
              <a:ext uri="{FF2B5EF4-FFF2-40B4-BE49-F238E27FC236}">
                <a16:creationId xmlns:a16="http://schemas.microsoft.com/office/drawing/2014/main" id="{D5A9337A-B26D-7140-8CA7-B8786F062E5E}"/>
              </a:ext>
            </a:extLst>
          </p:cNvPr>
          <p:cNvGrpSpPr/>
          <p:nvPr/>
        </p:nvGrpSpPr>
        <p:grpSpPr>
          <a:xfrm>
            <a:off x="10994160" y="4155512"/>
            <a:ext cx="1031614" cy="400164"/>
            <a:chOff x="7044623" y="2144973"/>
            <a:chExt cx="859678" cy="333470"/>
          </a:xfrm>
        </p:grpSpPr>
        <p:sp>
          <p:nvSpPr>
            <p:cNvPr id="717" name="Rectangle 716">
              <a:extLst>
                <a:ext uri="{FF2B5EF4-FFF2-40B4-BE49-F238E27FC236}">
                  <a16:creationId xmlns:a16="http://schemas.microsoft.com/office/drawing/2014/main" id="{CEE65525-0704-FB46-9CF0-3507600586D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8" name="Rectangle 717">
              <a:extLst>
                <a:ext uri="{FF2B5EF4-FFF2-40B4-BE49-F238E27FC236}">
                  <a16:creationId xmlns:a16="http://schemas.microsoft.com/office/drawing/2014/main" id="{11EAF558-C185-7041-95A8-743BF39711C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9" name="Rectangle 718">
              <a:extLst>
                <a:ext uri="{FF2B5EF4-FFF2-40B4-BE49-F238E27FC236}">
                  <a16:creationId xmlns:a16="http://schemas.microsoft.com/office/drawing/2014/main" id="{20B0AD3D-DA3C-CB43-A809-52F41B6E01E3}"/>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0" name="Rectangle 719">
              <a:extLst>
                <a:ext uri="{FF2B5EF4-FFF2-40B4-BE49-F238E27FC236}">
                  <a16:creationId xmlns:a16="http://schemas.microsoft.com/office/drawing/2014/main" id="{532C6BF0-17B1-A144-A41A-ABA7BE15C80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1" name="Rectangle 720">
              <a:extLst>
                <a:ext uri="{FF2B5EF4-FFF2-40B4-BE49-F238E27FC236}">
                  <a16:creationId xmlns:a16="http://schemas.microsoft.com/office/drawing/2014/main" id="{CAC8893C-B5DC-464B-9402-357E072423B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2" name="Rectangle 721">
              <a:extLst>
                <a:ext uri="{FF2B5EF4-FFF2-40B4-BE49-F238E27FC236}">
                  <a16:creationId xmlns:a16="http://schemas.microsoft.com/office/drawing/2014/main" id="{4B9C326A-A7CB-C54A-B2D0-2594BBC8897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3" name="Rectangle 722">
              <a:extLst>
                <a:ext uri="{FF2B5EF4-FFF2-40B4-BE49-F238E27FC236}">
                  <a16:creationId xmlns:a16="http://schemas.microsoft.com/office/drawing/2014/main" id="{8834A52F-D90B-7A4C-A0D4-E66884046C7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4" name="Rectangle 723">
              <a:extLst>
                <a:ext uri="{FF2B5EF4-FFF2-40B4-BE49-F238E27FC236}">
                  <a16:creationId xmlns:a16="http://schemas.microsoft.com/office/drawing/2014/main" id="{AE4C4CCC-449E-C64E-BA87-4D6BD2C9A5D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5" name="Rectangle 724">
              <a:extLst>
                <a:ext uri="{FF2B5EF4-FFF2-40B4-BE49-F238E27FC236}">
                  <a16:creationId xmlns:a16="http://schemas.microsoft.com/office/drawing/2014/main" id="{AE781FE5-BC6A-724F-9CE3-5427788AF4D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6" name="Rectangle 725">
              <a:extLst>
                <a:ext uri="{FF2B5EF4-FFF2-40B4-BE49-F238E27FC236}">
                  <a16:creationId xmlns:a16="http://schemas.microsoft.com/office/drawing/2014/main" id="{D50196DD-1512-5B4E-B4FF-8D88A51C976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7" name="Rectangle 726">
              <a:extLst>
                <a:ext uri="{FF2B5EF4-FFF2-40B4-BE49-F238E27FC236}">
                  <a16:creationId xmlns:a16="http://schemas.microsoft.com/office/drawing/2014/main" id="{3725265B-DCFA-1741-ABAD-1F85253384B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8" name="Rectangle 727">
              <a:extLst>
                <a:ext uri="{FF2B5EF4-FFF2-40B4-BE49-F238E27FC236}">
                  <a16:creationId xmlns:a16="http://schemas.microsoft.com/office/drawing/2014/main" id="{4596FCB8-5560-304D-A510-F1B560CD05B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9" name="Rectangle 728">
              <a:extLst>
                <a:ext uri="{FF2B5EF4-FFF2-40B4-BE49-F238E27FC236}">
                  <a16:creationId xmlns:a16="http://schemas.microsoft.com/office/drawing/2014/main" id="{7AB8E064-57A9-0247-94EC-44761684CC8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0" name="Rectangle 729">
              <a:extLst>
                <a:ext uri="{FF2B5EF4-FFF2-40B4-BE49-F238E27FC236}">
                  <a16:creationId xmlns:a16="http://schemas.microsoft.com/office/drawing/2014/main" id="{49683A04-E043-C447-9767-CDD931534DC0}"/>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1" name="Rectangle 730">
              <a:extLst>
                <a:ext uri="{FF2B5EF4-FFF2-40B4-BE49-F238E27FC236}">
                  <a16:creationId xmlns:a16="http://schemas.microsoft.com/office/drawing/2014/main" id="{2DBFADAC-BEA5-F347-A79C-9DBF6A8F486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2" name="Rectangle 731">
              <a:extLst>
                <a:ext uri="{FF2B5EF4-FFF2-40B4-BE49-F238E27FC236}">
                  <a16:creationId xmlns:a16="http://schemas.microsoft.com/office/drawing/2014/main" id="{8266F7C7-26CA-404B-B1D3-6EB9495C4CF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3" name="Rectangle 732">
              <a:extLst>
                <a:ext uri="{FF2B5EF4-FFF2-40B4-BE49-F238E27FC236}">
                  <a16:creationId xmlns:a16="http://schemas.microsoft.com/office/drawing/2014/main" id="{38F226E4-1144-BA47-9D5D-5E4A3E197D5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4" name="Rectangle 733">
              <a:extLst>
                <a:ext uri="{FF2B5EF4-FFF2-40B4-BE49-F238E27FC236}">
                  <a16:creationId xmlns:a16="http://schemas.microsoft.com/office/drawing/2014/main" id="{3FBB9C6C-8FE6-0144-BF3A-690F36E633A8}"/>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5" name="Rectangle 734">
              <a:extLst>
                <a:ext uri="{FF2B5EF4-FFF2-40B4-BE49-F238E27FC236}">
                  <a16:creationId xmlns:a16="http://schemas.microsoft.com/office/drawing/2014/main" id="{F96941DA-AA08-E345-A9D4-BA441A49657A}"/>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6" name="Rectangle 735">
              <a:extLst>
                <a:ext uri="{FF2B5EF4-FFF2-40B4-BE49-F238E27FC236}">
                  <a16:creationId xmlns:a16="http://schemas.microsoft.com/office/drawing/2014/main" id="{3D719FBB-7773-4347-91B9-D6C858B258A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7" name="Rectangle 736">
              <a:extLst>
                <a:ext uri="{FF2B5EF4-FFF2-40B4-BE49-F238E27FC236}">
                  <a16:creationId xmlns:a16="http://schemas.microsoft.com/office/drawing/2014/main" id="{1C93235D-C700-9B49-82DE-3A26640C7D0C}"/>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38" name="Group 737">
            <a:extLst>
              <a:ext uri="{FF2B5EF4-FFF2-40B4-BE49-F238E27FC236}">
                <a16:creationId xmlns:a16="http://schemas.microsoft.com/office/drawing/2014/main" id="{777F1AB7-0FA8-F14D-9189-8CD434FECA93}"/>
              </a:ext>
            </a:extLst>
          </p:cNvPr>
          <p:cNvGrpSpPr/>
          <p:nvPr/>
        </p:nvGrpSpPr>
        <p:grpSpPr>
          <a:xfrm>
            <a:off x="10999112" y="4705756"/>
            <a:ext cx="1031614" cy="400164"/>
            <a:chOff x="7044623" y="2144973"/>
            <a:chExt cx="859678" cy="333470"/>
          </a:xfrm>
        </p:grpSpPr>
        <p:sp>
          <p:nvSpPr>
            <p:cNvPr id="739" name="Rectangle 738">
              <a:extLst>
                <a:ext uri="{FF2B5EF4-FFF2-40B4-BE49-F238E27FC236}">
                  <a16:creationId xmlns:a16="http://schemas.microsoft.com/office/drawing/2014/main" id="{79403988-1393-AF47-ADA4-E16FAB4DF04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0" name="Rectangle 739">
              <a:extLst>
                <a:ext uri="{FF2B5EF4-FFF2-40B4-BE49-F238E27FC236}">
                  <a16:creationId xmlns:a16="http://schemas.microsoft.com/office/drawing/2014/main" id="{C19D4B01-AF0D-6A4B-B634-F30996978932}"/>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1" name="Rectangle 740">
              <a:extLst>
                <a:ext uri="{FF2B5EF4-FFF2-40B4-BE49-F238E27FC236}">
                  <a16:creationId xmlns:a16="http://schemas.microsoft.com/office/drawing/2014/main" id="{4634718A-734A-3F4E-8867-F2323956C69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2" name="Rectangle 741">
              <a:extLst>
                <a:ext uri="{FF2B5EF4-FFF2-40B4-BE49-F238E27FC236}">
                  <a16:creationId xmlns:a16="http://schemas.microsoft.com/office/drawing/2014/main" id="{1B0FD2D1-D16C-FB41-94FE-108A40040AF6}"/>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3" name="Rectangle 742">
              <a:extLst>
                <a:ext uri="{FF2B5EF4-FFF2-40B4-BE49-F238E27FC236}">
                  <a16:creationId xmlns:a16="http://schemas.microsoft.com/office/drawing/2014/main" id="{7C5D8F4A-412B-344A-AC9F-552E1E0E4AC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4" name="Rectangle 743">
              <a:extLst>
                <a:ext uri="{FF2B5EF4-FFF2-40B4-BE49-F238E27FC236}">
                  <a16:creationId xmlns:a16="http://schemas.microsoft.com/office/drawing/2014/main" id="{5CE0087E-5166-AD4C-AF18-A2690DDF4419}"/>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5" name="Rectangle 744">
              <a:extLst>
                <a:ext uri="{FF2B5EF4-FFF2-40B4-BE49-F238E27FC236}">
                  <a16:creationId xmlns:a16="http://schemas.microsoft.com/office/drawing/2014/main" id="{C78C546B-2D7D-1748-875A-8B12C7AD53C0}"/>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6" name="Rectangle 745">
              <a:extLst>
                <a:ext uri="{FF2B5EF4-FFF2-40B4-BE49-F238E27FC236}">
                  <a16:creationId xmlns:a16="http://schemas.microsoft.com/office/drawing/2014/main" id="{A4BDEC81-0B72-014E-9BF2-D99120B486AC}"/>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7" name="Rectangle 746">
              <a:extLst>
                <a:ext uri="{FF2B5EF4-FFF2-40B4-BE49-F238E27FC236}">
                  <a16:creationId xmlns:a16="http://schemas.microsoft.com/office/drawing/2014/main" id="{C32F1D0D-BD47-354F-ADD2-74CE937FA04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8" name="Rectangle 747">
              <a:extLst>
                <a:ext uri="{FF2B5EF4-FFF2-40B4-BE49-F238E27FC236}">
                  <a16:creationId xmlns:a16="http://schemas.microsoft.com/office/drawing/2014/main" id="{41B646C5-8B2A-6148-9813-A41C2A25707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9" name="Rectangle 748">
              <a:extLst>
                <a:ext uri="{FF2B5EF4-FFF2-40B4-BE49-F238E27FC236}">
                  <a16:creationId xmlns:a16="http://schemas.microsoft.com/office/drawing/2014/main" id="{F6DB90E7-779B-434D-AB38-B08D92CF69D3}"/>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0" name="Rectangle 749">
              <a:extLst>
                <a:ext uri="{FF2B5EF4-FFF2-40B4-BE49-F238E27FC236}">
                  <a16:creationId xmlns:a16="http://schemas.microsoft.com/office/drawing/2014/main" id="{4874A066-5D46-964D-9CDA-3D3D118A5CD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1" name="Rectangle 750">
              <a:extLst>
                <a:ext uri="{FF2B5EF4-FFF2-40B4-BE49-F238E27FC236}">
                  <a16:creationId xmlns:a16="http://schemas.microsoft.com/office/drawing/2014/main" id="{9D037A7D-719F-B040-A1C0-E356214C7961}"/>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2" name="Rectangle 751">
              <a:extLst>
                <a:ext uri="{FF2B5EF4-FFF2-40B4-BE49-F238E27FC236}">
                  <a16:creationId xmlns:a16="http://schemas.microsoft.com/office/drawing/2014/main" id="{3B966D06-9903-7744-9539-5F11E6B212B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3" name="Rectangle 752">
              <a:extLst>
                <a:ext uri="{FF2B5EF4-FFF2-40B4-BE49-F238E27FC236}">
                  <a16:creationId xmlns:a16="http://schemas.microsoft.com/office/drawing/2014/main" id="{B78E6BCD-1904-5C4D-867A-D8B833C1A01E}"/>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4" name="Rectangle 753">
              <a:extLst>
                <a:ext uri="{FF2B5EF4-FFF2-40B4-BE49-F238E27FC236}">
                  <a16:creationId xmlns:a16="http://schemas.microsoft.com/office/drawing/2014/main" id="{E27031AC-20DD-E049-85D5-80A790B4062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5" name="Rectangle 754">
              <a:extLst>
                <a:ext uri="{FF2B5EF4-FFF2-40B4-BE49-F238E27FC236}">
                  <a16:creationId xmlns:a16="http://schemas.microsoft.com/office/drawing/2014/main" id="{D355EF7F-7753-D245-9392-8F343F0352C5}"/>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6" name="Rectangle 755">
              <a:extLst>
                <a:ext uri="{FF2B5EF4-FFF2-40B4-BE49-F238E27FC236}">
                  <a16:creationId xmlns:a16="http://schemas.microsoft.com/office/drawing/2014/main" id="{6999689D-71DE-C446-B2C5-B90BBC1E555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7" name="Rectangle 756">
              <a:extLst>
                <a:ext uri="{FF2B5EF4-FFF2-40B4-BE49-F238E27FC236}">
                  <a16:creationId xmlns:a16="http://schemas.microsoft.com/office/drawing/2014/main" id="{4AE2E7BF-B52F-BC41-9E56-9333A05A0A5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8" name="Rectangle 757">
              <a:extLst>
                <a:ext uri="{FF2B5EF4-FFF2-40B4-BE49-F238E27FC236}">
                  <a16:creationId xmlns:a16="http://schemas.microsoft.com/office/drawing/2014/main" id="{11151AD9-6828-7E4E-9EA6-132371B30CA7}"/>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9" name="Rectangle 758">
              <a:extLst>
                <a:ext uri="{FF2B5EF4-FFF2-40B4-BE49-F238E27FC236}">
                  <a16:creationId xmlns:a16="http://schemas.microsoft.com/office/drawing/2014/main" id="{9A68EF94-2CCE-2D45-88A3-048D44E9A04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60" name="Group 759">
            <a:extLst>
              <a:ext uri="{FF2B5EF4-FFF2-40B4-BE49-F238E27FC236}">
                <a16:creationId xmlns:a16="http://schemas.microsoft.com/office/drawing/2014/main" id="{4834A728-2F9B-274E-ABD6-808C732E08AE}"/>
              </a:ext>
            </a:extLst>
          </p:cNvPr>
          <p:cNvGrpSpPr/>
          <p:nvPr/>
        </p:nvGrpSpPr>
        <p:grpSpPr>
          <a:xfrm>
            <a:off x="10996944" y="5255512"/>
            <a:ext cx="1031614" cy="400164"/>
            <a:chOff x="7044623" y="2144973"/>
            <a:chExt cx="859678" cy="333470"/>
          </a:xfrm>
        </p:grpSpPr>
        <p:sp>
          <p:nvSpPr>
            <p:cNvPr id="761" name="Rectangle 760">
              <a:extLst>
                <a:ext uri="{FF2B5EF4-FFF2-40B4-BE49-F238E27FC236}">
                  <a16:creationId xmlns:a16="http://schemas.microsoft.com/office/drawing/2014/main" id="{141E26EE-2BAA-3840-809D-9D7C81578EC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2" name="Rectangle 761">
              <a:extLst>
                <a:ext uri="{FF2B5EF4-FFF2-40B4-BE49-F238E27FC236}">
                  <a16:creationId xmlns:a16="http://schemas.microsoft.com/office/drawing/2014/main" id="{12480809-F6B3-7641-A5C0-D60A701BA61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3" name="Rectangle 762">
              <a:extLst>
                <a:ext uri="{FF2B5EF4-FFF2-40B4-BE49-F238E27FC236}">
                  <a16:creationId xmlns:a16="http://schemas.microsoft.com/office/drawing/2014/main" id="{E2005E2D-6DA0-F04B-9A56-A9FD5ED30BB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4" name="Rectangle 763">
              <a:extLst>
                <a:ext uri="{FF2B5EF4-FFF2-40B4-BE49-F238E27FC236}">
                  <a16:creationId xmlns:a16="http://schemas.microsoft.com/office/drawing/2014/main" id="{73CE725D-A10F-6E4D-9FDC-E6AF4C0C652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5" name="Rectangle 764">
              <a:extLst>
                <a:ext uri="{FF2B5EF4-FFF2-40B4-BE49-F238E27FC236}">
                  <a16:creationId xmlns:a16="http://schemas.microsoft.com/office/drawing/2014/main" id="{8563594B-9BB6-7241-8391-1AF48EB8E28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6" name="Rectangle 765">
              <a:extLst>
                <a:ext uri="{FF2B5EF4-FFF2-40B4-BE49-F238E27FC236}">
                  <a16:creationId xmlns:a16="http://schemas.microsoft.com/office/drawing/2014/main" id="{05E589A1-D88A-6D40-B9DD-9A1ED10C87DE}"/>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7" name="Rectangle 766">
              <a:extLst>
                <a:ext uri="{FF2B5EF4-FFF2-40B4-BE49-F238E27FC236}">
                  <a16:creationId xmlns:a16="http://schemas.microsoft.com/office/drawing/2014/main" id="{B4FB3C44-DAF4-C448-B84F-A8142738724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8" name="Rectangle 767">
              <a:extLst>
                <a:ext uri="{FF2B5EF4-FFF2-40B4-BE49-F238E27FC236}">
                  <a16:creationId xmlns:a16="http://schemas.microsoft.com/office/drawing/2014/main" id="{AA4C6A75-78A3-3C4A-A053-CD0B289C1E5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9" name="Rectangle 768">
              <a:extLst>
                <a:ext uri="{FF2B5EF4-FFF2-40B4-BE49-F238E27FC236}">
                  <a16:creationId xmlns:a16="http://schemas.microsoft.com/office/drawing/2014/main" id="{388A8F88-043F-524C-AEF7-322520B147F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0" name="Rectangle 769">
              <a:extLst>
                <a:ext uri="{FF2B5EF4-FFF2-40B4-BE49-F238E27FC236}">
                  <a16:creationId xmlns:a16="http://schemas.microsoft.com/office/drawing/2014/main" id="{FB799829-87EB-C94A-AA1A-D285F47D0FC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1" name="Rectangle 770">
              <a:extLst>
                <a:ext uri="{FF2B5EF4-FFF2-40B4-BE49-F238E27FC236}">
                  <a16:creationId xmlns:a16="http://schemas.microsoft.com/office/drawing/2014/main" id="{61D6E8BD-ED92-504C-8FA0-8E5CDB79C3AA}"/>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2" name="Rectangle 771">
              <a:extLst>
                <a:ext uri="{FF2B5EF4-FFF2-40B4-BE49-F238E27FC236}">
                  <a16:creationId xmlns:a16="http://schemas.microsoft.com/office/drawing/2014/main" id="{24ED18A4-5FDD-E942-860C-45DBA58B087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3" name="Rectangle 772">
              <a:extLst>
                <a:ext uri="{FF2B5EF4-FFF2-40B4-BE49-F238E27FC236}">
                  <a16:creationId xmlns:a16="http://schemas.microsoft.com/office/drawing/2014/main" id="{A21F7010-B388-BD4D-806C-959026D19EA8}"/>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4" name="Rectangle 773">
              <a:extLst>
                <a:ext uri="{FF2B5EF4-FFF2-40B4-BE49-F238E27FC236}">
                  <a16:creationId xmlns:a16="http://schemas.microsoft.com/office/drawing/2014/main" id="{DDA8D35F-FE11-F441-9ADA-351662F2300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5" name="Rectangle 774">
              <a:extLst>
                <a:ext uri="{FF2B5EF4-FFF2-40B4-BE49-F238E27FC236}">
                  <a16:creationId xmlns:a16="http://schemas.microsoft.com/office/drawing/2014/main" id="{6E57300F-CF46-EA4A-9B66-99341304E4C1}"/>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6" name="Rectangle 775">
              <a:extLst>
                <a:ext uri="{FF2B5EF4-FFF2-40B4-BE49-F238E27FC236}">
                  <a16:creationId xmlns:a16="http://schemas.microsoft.com/office/drawing/2014/main" id="{31CD17D5-746F-A145-A35E-DB5591F95859}"/>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7" name="Rectangle 776">
              <a:extLst>
                <a:ext uri="{FF2B5EF4-FFF2-40B4-BE49-F238E27FC236}">
                  <a16:creationId xmlns:a16="http://schemas.microsoft.com/office/drawing/2014/main" id="{1039CD1E-E6F7-8E4C-B22E-55A9DD6D3BD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8" name="Rectangle 777">
              <a:extLst>
                <a:ext uri="{FF2B5EF4-FFF2-40B4-BE49-F238E27FC236}">
                  <a16:creationId xmlns:a16="http://schemas.microsoft.com/office/drawing/2014/main" id="{915984DE-6327-D247-A391-EFCCC088E2AD}"/>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9" name="Rectangle 778">
              <a:extLst>
                <a:ext uri="{FF2B5EF4-FFF2-40B4-BE49-F238E27FC236}">
                  <a16:creationId xmlns:a16="http://schemas.microsoft.com/office/drawing/2014/main" id="{191660A0-0E34-4A4C-8DFC-3BB762087BC7}"/>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0" name="Rectangle 779">
              <a:extLst>
                <a:ext uri="{FF2B5EF4-FFF2-40B4-BE49-F238E27FC236}">
                  <a16:creationId xmlns:a16="http://schemas.microsoft.com/office/drawing/2014/main" id="{71C993F9-FBB4-4A48-892F-F80906C8731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1" name="Rectangle 780">
              <a:extLst>
                <a:ext uri="{FF2B5EF4-FFF2-40B4-BE49-F238E27FC236}">
                  <a16:creationId xmlns:a16="http://schemas.microsoft.com/office/drawing/2014/main" id="{660BB5BB-9CF8-FA41-8C67-F56155C31419}"/>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82" name="Group 781">
            <a:extLst>
              <a:ext uri="{FF2B5EF4-FFF2-40B4-BE49-F238E27FC236}">
                <a16:creationId xmlns:a16="http://schemas.microsoft.com/office/drawing/2014/main" id="{D565829A-D161-C243-A1FC-F9E2CAA7CD35}"/>
              </a:ext>
            </a:extLst>
          </p:cNvPr>
          <p:cNvGrpSpPr/>
          <p:nvPr/>
        </p:nvGrpSpPr>
        <p:grpSpPr>
          <a:xfrm>
            <a:off x="12352329" y="5934164"/>
            <a:ext cx="1031614" cy="400164"/>
            <a:chOff x="7044623" y="2144973"/>
            <a:chExt cx="859678" cy="333470"/>
          </a:xfrm>
        </p:grpSpPr>
        <p:sp>
          <p:nvSpPr>
            <p:cNvPr id="783" name="Rectangle 782">
              <a:extLst>
                <a:ext uri="{FF2B5EF4-FFF2-40B4-BE49-F238E27FC236}">
                  <a16:creationId xmlns:a16="http://schemas.microsoft.com/office/drawing/2014/main" id="{383B733C-0DC6-414B-AB70-FEE56016B2A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4" name="Rectangle 783">
              <a:extLst>
                <a:ext uri="{FF2B5EF4-FFF2-40B4-BE49-F238E27FC236}">
                  <a16:creationId xmlns:a16="http://schemas.microsoft.com/office/drawing/2014/main" id="{9198E7DB-6CB7-5948-A8CC-F351480D549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5" name="Rectangle 784">
              <a:extLst>
                <a:ext uri="{FF2B5EF4-FFF2-40B4-BE49-F238E27FC236}">
                  <a16:creationId xmlns:a16="http://schemas.microsoft.com/office/drawing/2014/main" id="{D5D4DFDA-52EE-A548-A2E9-D242CBF79004}"/>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6" name="Rectangle 785">
              <a:extLst>
                <a:ext uri="{FF2B5EF4-FFF2-40B4-BE49-F238E27FC236}">
                  <a16:creationId xmlns:a16="http://schemas.microsoft.com/office/drawing/2014/main" id="{7DDF96A1-12E7-CE4B-BB8D-7E0DA87C2FC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7" name="Rectangle 786">
              <a:extLst>
                <a:ext uri="{FF2B5EF4-FFF2-40B4-BE49-F238E27FC236}">
                  <a16:creationId xmlns:a16="http://schemas.microsoft.com/office/drawing/2014/main" id="{DDE92FE5-B3B9-6249-B557-85BDFB6C20D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8" name="Rectangle 787">
              <a:extLst>
                <a:ext uri="{FF2B5EF4-FFF2-40B4-BE49-F238E27FC236}">
                  <a16:creationId xmlns:a16="http://schemas.microsoft.com/office/drawing/2014/main" id="{2662C9D2-744D-7045-A3B9-D72AC65FB102}"/>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9" name="Rectangle 788">
              <a:extLst>
                <a:ext uri="{FF2B5EF4-FFF2-40B4-BE49-F238E27FC236}">
                  <a16:creationId xmlns:a16="http://schemas.microsoft.com/office/drawing/2014/main" id="{0C341A53-8928-A049-BF2E-42628A0B6FE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0" name="Rectangle 789">
              <a:extLst>
                <a:ext uri="{FF2B5EF4-FFF2-40B4-BE49-F238E27FC236}">
                  <a16:creationId xmlns:a16="http://schemas.microsoft.com/office/drawing/2014/main" id="{C22C7445-E4C8-EB49-B80E-B2E27007891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1" name="Rectangle 790">
              <a:extLst>
                <a:ext uri="{FF2B5EF4-FFF2-40B4-BE49-F238E27FC236}">
                  <a16:creationId xmlns:a16="http://schemas.microsoft.com/office/drawing/2014/main" id="{D5A23F44-80C0-1245-AF81-162611DE857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2" name="Rectangle 791">
              <a:extLst>
                <a:ext uri="{FF2B5EF4-FFF2-40B4-BE49-F238E27FC236}">
                  <a16:creationId xmlns:a16="http://schemas.microsoft.com/office/drawing/2014/main" id="{9B5A27C1-0E94-A042-BF24-7460E43992E0}"/>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3" name="Rectangle 792">
              <a:extLst>
                <a:ext uri="{FF2B5EF4-FFF2-40B4-BE49-F238E27FC236}">
                  <a16:creationId xmlns:a16="http://schemas.microsoft.com/office/drawing/2014/main" id="{D63B0EF2-A291-1F45-976E-161D74E2DF53}"/>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4" name="Rectangle 793">
              <a:extLst>
                <a:ext uri="{FF2B5EF4-FFF2-40B4-BE49-F238E27FC236}">
                  <a16:creationId xmlns:a16="http://schemas.microsoft.com/office/drawing/2014/main" id="{0537E8B5-2388-F140-A993-73F402093CEC}"/>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5" name="Rectangle 794">
              <a:extLst>
                <a:ext uri="{FF2B5EF4-FFF2-40B4-BE49-F238E27FC236}">
                  <a16:creationId xmlns:a16="http://schemas.microsoft.com/office/drawing/2014/main" id="{EBE326E9-D86B-4A4E-BA44-3D97E40ABDD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6" name="Rectangle 795">
              <a:extLst>
                <a:ext uri="{FF2B5EF4-FFF2-40B4-BE49-F238E27FC236}">
                  <a16:creationId xmlns:a16="http://schemas.microsoft.com/office/drawing/2014/main" id="{F0E39DD0-6823-0C40-8444-2847A7E507D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7" name="Rectangle 796">
              <a:extLst>
                <a:ext uri="{FF2B5EF4-FFF2-40B4-BE49-F238E27FC236}">
                  <a16:creationId xmlns:a16="http://schemas.microsoft.com/office/drawing/2014/main" id="{03248C33-16DF-B84E-BD88-0986FD781A3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8" name="Rectangle 797">
              <a:extLst>
                <a:ext uri="{FF2B5EF4-FFF2-40B4-BE49-F238E27FC236}">
                  <a16:creationId xmlns:a16="http://schemas.microsoft.com/office/drawing/2014/main" id="{136BE41E-EEFE-9141-98BF-FFA202E7A52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9" name="Rectangle 798">
              <a:extLst>
                <a:ext uri="{FF2B5EF4-FFF2-40B4-BE49-F238E27FC236}">
                  <a16:creationId xmlns:a16="http://schemas.microsoft.com/office/drawing/2014/main" id="{07BBDA00-E3F3-0A42-A747-0CF06D5BB4F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0" name="Rectangle 799">
              <a:extLst>
                <a:ext uri="{FF2B5EF4-FFF2-40B4-BE49-F238E27FC236}">
                  <a16:creationId xmlns:a16="http://schemas.microsoft.com/office/drawing/2014/main" id="{93FCD7F9-B828-D44E-8962-C2A880707ED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1" name="Rectangle 800">
              <a:extLst>
                <a:ext uri="{FF2B5EF4-FFF2-40B4-BE49-F238E27FC236}">
                  <a16:creationId xmlns:a16="http://schemas.microsoft.com/office/drawing/2014/main" id="{1FD829F3-CBB6-834C-BD2B-381D6DDEB46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2" name="Rectangle 801">
              <a:extLst>
                <a:ext uri="{FF2B5EF4-FFF2-40B4-BE49-F238E27FC236}">
                  <a16:creationId xmlns:a16="http://schemas.microsoft.com/office/drawing/2014/main" id="{C75C4D07-32CD-AA4A-8601-90366E8C015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3" name="Rectangle 802">
              <a:extLst>
                <a:ext uri="{FF2B5EF4-FFF2-40B4-BE49-F238E27FC236}">
                  <a16:creationId xmlns:a16="http://schemas.microsoft.com/office/drawing/2014/main" id="{5936EB02-6B42-B444-B77D-3404F9D6A7AC}"/>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04" name="Group 803">
            <a:extLst>
              <a:ext uri="{FF2B5EF4-FFF2-40B4-BE49-F238E27FC236}">
                <a16:creationId xmlns:a16="http://schemas.microsoft.com/office/drawing/2014/main" id="{CB516167-AE11-3543-8E6E-57A0EF48D412}"/>
              </a:ext>
            </a:extLst>
          </p:cNvPr>
          <p:cNvGrpSpPr/>
          <p:nvPr/>
        </p:nvGrpSpPr>
        <p:grpSpPr>
          <a:xfrm>
            <a:off x="12357282" y="6484409"/>
            <a:ext cx="1031614" cy="400164"/>
            <a:chOff x="7044623" y="2144973"/>
            <a:chExt cx="859678" cy="333470"/>
          </a:xfrm>
        </p:grpSpPr>
        <p:sp>
          <p:nvSpPr>
            <p:cNvPr id="805" name="Rectangle 804">
              <a:extLst>
                <a:ext uri="{FF2B5EF4-FFF2-40B4-BE49-F238E27FC236}">
                  <a16:creationId xmlns:a16="http://schemas.microsoft.com/office/drawing/2014/main" id="{401D060B-9AEC-7E46-8602-3387A423DA1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6" name="Rectangle 805">
              <a:extLst>
                <a:ext uri="{FF2B5EF4-FFF2-40B4-BE49-F238E27FC236}">
                  <a16:creationId xmlns:a16="http://schemas.microsoft.com/office/drawing/2014/main" id="{B14C08FF-0558-334E-919C-42A6D686A040}"/>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7" name="Rectangle 806">
              <a:extLst>
                <a:ext uri="{FF2B5EF4-FFF2-40B4-BE49-F238E27FC236}">
                  <a16:creationId xmlns:a16="http://schemas.microsoft.com/office/drawing/2014/main" id="{08FB228E-1686-2C44-8756-3FD6824D602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8" name="Rectangle 807">
              <a:extLst>
                <a:ext uri="{FF2B5EF4-FFF2-40B4-BE49-F238E27FC236}">
                  <a16:creationId xmlns:a16="http://schemas.microsoft.com/office/drawing/2014/main" id="{6107763A-8DAE-6A4C-9F57-6E903ADE447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9" name="Rectangle 808">
              <a:extLst>
                <a:ext uri="{FF2B5EF4-FFF2-40B4-BE49-F238E27FC236}">
                  <a16:creationId xmlns:a16="http://schemas.microsoft.com/office/drawing/2014/main" id="{5A4096AE-91B2-3A4E-AA33-A32E92C33D4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0" name="Rectangle 809">
              <a:extLst>
                <a:ext uri="{FF2B5EF4-FFF2-40B4-BE49-F238E27FC236}">
                  <a16:creationId xmlns:a16="http://schemas.microsoft.com/office/drawing/2014/main" id="{E355BC27-6AE8-2849-A63F-5BDB93CB618A}"/>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1" name="Rectangle 810">
              <a:extLst>
                <a:ext uri="{FF2B5EF4-FFF2-40B4-BE49-F238E27FC236}">
                  <a16:creationId xmlns:a16="http://schemas.microsoft.com/office/drawing/2014/main" id="{0FE7851A-87E9-0648-9B2A-CF868C7EB30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2" name="Rectangle 811">
              <a:extLst>
                <a:ext uri="{FF2B5EF4-FFF2-40B4-BE49-F238E27FC236}">
                  <a16:creationId xmlns:a16="http://schemas.microsoft.com/office/drawing/2014/main" id="{CF2CC210-4093-0C41-B8F2-569CFC8F597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3" name="Rectangle 812">
              <a:extLst>
                <a:ext uri="{FF2B5EF4-FFF2-40B4-BE49-F238E27FC236}">
                  <a16:creationId xmlns:a16="http://schemas.microsoft.com/office/drawing/2014/main" id="{B7E815C9-C062-F74E-B443-09F465519554}"/>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4" name="Rectangle 813">
              <a:extLst>
                <a:ext uri="{FF2B5EF4-FFF2-40B4-BE49-F238E27FC236}">
                  <a16:creationId xmlns:a16="http://schemas.microsoft.com/office/drawing/2014/main" id="{55316C2A-894C-8E4E-A57F-AE6908ED364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5" name="Rectangle 814">
              <a:extLst>
                <a:ext uri="{FF2B5EF4-FFF2-40B4-BE49-F238E27FC236}">
                  <a16:creationId xmlns:a16="http://schemas.microsoft.com/office/drawing/2014/main" id="{BE7A47C0-71C3-2540-8815-A6AD4341CEE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6" name="Rectangle 815">
              <a:extLst>
                <a:ext uri="{FF2B5EF4-FFF2-40B4-BE49-F238E27FC236}">
                  <a16:creationId xmlns:a16="http://schemas.microsoft.com/office/drawing/2014/main" id="{B1B13DF7-D607-AB4C-9BB6-ACE6D3E9FB3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7" name="Rectangle 816">
              <a:extLst>
                <a:ext uri="{FF2B5EF4-FFF2-40B4-BE49-F238E27FC236}">
                  <a16:creationId xmlns:a16="http://schemas.microsoft.com/office/drawing/2014/main" id="{70C9A541-CF06-2E4E-A17E-2EE2903BA7A1}"/>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8" name="Rectangle 817">
              <a:extLst>
                <a:ext uri="{FF2B5EF4-FFF2-40B4-BE49-F238E27FC236}">
                  <a16:creationId xmlns:a16="http://schemas.microsoft.com/office/drawing/2014/main" id="{405349F9-CE0A-824A-A399-A2610DDFCCB9}"/>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9" name="Rectangle 818">
              <a:extLst>
                <a:ext uri="{FF2B5EF4-FFF2-40B4-BE49-F238E27FC236}">
                  <a16:creationId xmlns:a16="http://schemas.microsoft.com/office/drawing/2014/main" id="{19D50EB2-1AA4-E243-AC3E-D4C75E686E33}"/>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0" name="Rectangle 819">
              <a:extLst>
                <a:ext uri="{FF2B5EF4-FFF2-40B4-BE49-F238E27FC236}">
                  <a16:creationId xmlns:a16="http://schemas.microsoft.com/office/drawing/2014/main" id="{1F9999FB-1048-414E-A001-0719D06D9494}"/>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1" name="Rectangle 820">
              <a:extLst>
                <a:ext uri="{FF2B5EF4-FFF2-40B4-BE49-F238E27FC236}">
                  <a16:creationId xmlns:a16="http://schemas.microsoft.com/office/drawing/2014/main" id="{C1642B5F-F432-B749-884B-6D0994589B2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2" name="Rectangle 821">
              <a:extLst>
                <a:ext uri="{FF2B5EF4-FFF2-40B4-BE49-F238E27FC236}">
                  <a16:creationId xmlns:a16="http://schemas.microsoft.com/office/drawing/2014/main" id="{0AF30C26-CC4D-6147-B57E-FADE017A68F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3" name="Rectangle 822">
              <a:extLst>
                <a:ext uri="{FF2B5EF4-FFF2-40B4-BE49-F238E27FC236}">
                  <a16:creationId xmlns:a16="http://schemas.microsoft.com/office/drawing/2014/main" id="{45799E2E-EBBB-BA46-985D-BE40252CB2E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4" name="Rectangle 823">
              <a:extLst>
                <a:ext uri="{FF2B5EF4-FFF2-40B4-BE49-F238E27FC236}">
                  <a16:creationId xmlns:a16="http://schemas.microsoft.com/office/drawing/2014/main" id="{68984624-C269-5E46-A82B-BEBD8A55B7A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5" name="Rectangle 824">
              <a:extLst>
                <a:ext uri="{FF2B5EF4-FFF2-40B4-BE49-F238E27FC236}">
                  <a16:creationId xmlns:a16="http://schemas.microsoft.com/office/drawing/2014/main" id="{2EB7D191-F13B-C145-B62E-69D3FFE7A669}"/>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26" name="Group 825">
            <a:extLst>
              <a:ext uri="{FF2B5EF4-FFF2-40B4-BE49-F238E27FC236}">
                <a16:creationId xmlns:a16="http://schemas.microsoft.com/office/drawing/2014/main" id="{69049478-EF55-4149-96B6-146A7CC1F9E3}"/>
              </a:ext>
            </a:extLst>
          </p:cNvPr>
          <p:cNvGrpSpPr/>
          <p:nvPr/>
        </p:nvGrpSpPr>
        <p:grpSpPr>
          <a:xfrm>
            <a:off x="12355113" y="7034165"/>
            <a:ext cx="1031614" cy="400164"/>
            <a:chOff x="7044623" y="2144973"/>
            <a:chExt cx="859678" cy="333470"/>
          </a:xfrm>
        </p:grpSpPr>
        <p:sp>
          <p:nvSpPr>
            <p:cNvPr id="827" name="Rectangle 826">
              <a:extLst>
                <a:ext uri="{FF2B5EF4-FFF2-40B4-BE49-F238E27FC236}">
                  <a16:creationId xmlns:a16="http://schemas.microsoft.com/office/drawing/2014/main" id="{B53847E0-3F36-B843-84EC-FD3A942DF31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8" name="Rectangle 827">
              <a:extLst>
                <a:ext uri="{FF2B5EF4-FFF2-40B4-BE49-F238E27FC236}">
                  <a16:creationId xmlns:a16="http://schemas.microsoft.com/office/drawing/2014/main" id="{C0E72F8C-97D3-3A4E-9E38-ADF34DDDE192}"/>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9" name="Rectangle 828">
              <a:extLst>
                <a:ext uri="{FF2B5EF4-FFF2-40B4-BE49-F238E27FC236}">
                  <a16:creationId xmlns:a16="http://schemas.microsoft.com/office/drawing/2014/main" id="{A29E54DA-064D-BE45-9F7B-F31A75C36C1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0" name="Rectangle 829">
              <a:extLst>
                <a:ext uri="{FF2B5EF4-FFF2-40B4-BE49-F238E27FC236}">
                  <a16:creationId xmlns:a16="http://schemas.microsoft.com/office/drawing/2014/main" id="{BB122362-1170-204A-AD1A-2482E1F04A9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1" name="Rectangle 830">
              <a:extLst>
                <a:ext uri="{FF2B5EF4-FFF2-40B4-BE49-F238E27FC236}">
                  <a16:creationId xmlns:a16="http://schemas.microsoft.com/office/drawing/2014/main" id="{508F0F9C-8491-C943-86A2-46AA6038B56D}"/>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2" name="Rectangle 831">
              <a:extLst>
                <a:ext uri="{FF2B5EF4-FFF2-40B4-BE49-F238E27FC236}">
                  <a16:creationId xmlns:a16="http://schemas.microsoft.com/office/drawing/2014/main" id="{99B02948-BD75-8648-9617-3F51104CF2E7}"/>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3" name="Rectangle 832">
              <a:extLst>
                <a:ext uri="{FF2B5EF4-FFF2-40B4-BE49-F238E27FC236}">
                  <a16:creationId xmlns:a16="http://schemas.microsoft.com/office/drawing/2014/main" id="{50AF3A3C-DEF1-ED4F-A447-BA9C360CFBA9}"/>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4" name="Rectangle 833">
              <a:extLst>
                <a:ext uri="{FF2B5EF4-FFF2-40B4-BE49-F238E27FC236}">
                  <a16:creationId xmlns:a16="http://schemas.microsoft.com/office/drawing/2014/main" id="{835FBB96-F146-AA4D-A480-A4DB15AF801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5" name="Rectangle 834">
              <a:extLst>
                <a:ext uri="{FF2B5EF4-FFF2-40B4-BE49-F238E27FC236}">
                  <a16:creationId xmlns:a16="http://schemas.microsoft.com/office/drawing/2014/main" id="{A5C3FCB4-0F9D-B442-9EB6-2D45051F3C5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6" name="Rectangle 835">
              <a:extLst>
                <a:ext uri="{FF2B5EF4-FFF2-40B4-BE49-F238E27FC236}">
                  <a16:creationId xmlns:a16="http://schemas.microsoft.com/office/drawing/2014/main" id="{91AD2F13-38CB-7A4D-AF2B-AB648CCA9839}"/>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7" name="Rectangle 836">
              <a:extLst>
                <a:ext uri="{FF2B5EF4-FFF2-40B4-BE49-F238E27FC236}">
                  <a16:creationId xmlns:a16="http://schemas.microsoft.com/office/drawing/2014/main" id="{779EA8DD-AA39-264D-A24C-41F5B1B0A04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8" name="Rectangle 837">
              <a:extLst>
                <a:ext uri="{FF2B5EF4-FFF2-40B4-BE49-F238E27FC236}">
                  <a16:creationId xmlns:a16="http://schemas.microsoft.com/office/drawing/2014/main" id="{BA3D56E7-A838-5546-B627-6CD142C0C79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9" name="Rectangle 838">
              <a:extLst>
                <a:ext uri="{FF2B5EF4-FFF2-40B4-BE49-F238E27FC236}">
                  <a16:creationId xmlns:a16="http://schemas.microsoft.com/office/drawing/2014/main" id="{3E249817-F458-624B-9E3A-908E3EF08FC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0" name="Rectangle 839">
              <a:extLst>
                <a:ext uri="{FF2B5EF4-FFF2-40B4-BE49-F238E27FC236}">
                  <a16:creationId xmlns:a16="http://schemas.microsoft.com/office/drawing/2014/main" id="{580B64C9-CE27-2A45-89AD-E101BA7C0FA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1" name="Rectangle 840">
              <a:extLst>
                <a:ext uri="{FF2B5EF4-FFF2-40B4-BE49-F238E27FC236}">
                  <a16:creationId xmlns:a16="http://schemas.microsoft.com/office/drawing/2014/main" id="{B9BEC7B7-C14D-0147-B01D-DAE5DFDA322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2" name="Rectangle 841">
              <a:extLst>
                <a:ext uri="{FF2B5EF4-FFF2-40B4-BE49-F238E27FC236}">
                  <a16:creationId xmlns:a16="http://schemas.microsoft.com/office/drawing/2014/main" id="{634E1705-A026-664B-9D4F-027A9DE473C2}"/>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3" name="Rectangle 842">
              <a:extLst>
                <a:ext uri="{FF2B5EF4-FFF2-40B4-BE49-F238E27FC236}">
                  <a16:creationId xmlns:a16="http://schemas.microsoft.com/office/drawing/2014/main" id="{44A5670B-E56B-934D-8F9B-AC8C2C005D8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4" name="Rectangle 843">
              <a:extLst>
                <a:ext uri="{FF2B5EF4-FFF2-40B4-BE49-F238E27FC236}">
                  <a16:creationId xmlns:a16="http://schemas.microsoft.com/office/drawing/2014/main" id="{9181BE69-FECE-0642-B84E-898B16707DA3}"/>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5" name="Rectangle 844">
              <a:extLst>
                <a:ext uri="{FF2B5EF4-FFF2-40B4-BE49-F238E27FC236}">
                  <a16:creationId xmlns:a16="http://schemas.microsoft.com/office/drawing/2014/main" id="{9C8325AE-1FAB-E94F-B1BA-56E52A29563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6" name="Rectangle 845">
              <a:extLst>
                <a:ext uri="{FF2B5EF4-FFF2-40B4-BE49-F238E27FC236}">
                  <a16:creationId xmlns:a16="http://schemas.microsoft.com/office/drawing/2014/main" id="{2B30F99C-5FB5-F24A-B42D-1D67AA4CC8B1}"/>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7" name="Rectangle 846">
              <a:extLst>
                <a:ext uri="{FF2B5EF4-FFF2-40B4-BE49-F238E27FC236}">
                  <a16:creationId xmlns:a16="http://schemas.microsoft.com/office/drawing/2014/main" id="{43595325-E5BA-024D-A4FE-17AF2327B8E6}"/>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48" name="Group 847">
            <a:extLst>
              <a:ext uri="{FF2B5EF4-FFF2-40B4-BE49-F238E27FC236}">
                <a16:creationId xmlns:a16="http://schemas.microsoft.com/office/drawing/2014/main" id="{BB194400-0CF4-2C4B-915D-F471A02B38E0}"/>
              </a:ext>
            </a:extLst>
          </p:cNvPr>
          <p:cNvGrpSpPr/>
          <p:nvPr/>
        </p:nvGrpSpPr>
        <p:grpSpPr>
          <a:xfrm>
            <a:off x="12346170" y="4149498"/>
            <a:ext cx="1031614" cy="400164"/>
            <a:chOff x="7044623" y="2144973"/>
            <a:chExt cx="859678" cy="333470"/>
          </a:xfrm>
        </p:grpSpPr>
        <p:sp>
          <p:nvSpPr>
            <p:cNvPr id="849" name="Rectangle 848">
              <a:extLst>
                <a:ext uri="{FF2B5EF4-FFF2-40B4-BE49-F238E27FC236}">
                  <a16:creationId xmlns:a16="http://schemas.microsoft.com/office/drawing/2014/main" id="{C55D1302-801D-FE45-B571-8D617D6986E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0" name="Rectangle 849">
              <a:extLst>
                <a:ext uri="{FF2B5EF4-FFF2-40B4-BE49-F238E27FC236}">
                  <a16:creationId xmlns:a16="http://schemas.microsoft.com/office/drawing/2014/main" id="{60410084-0A51-1345-8CBE-D1246D0946B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1" name="Rectangle 850">
              <a:extLst>
                <a:ext uri="{FF2B5EF4-FFF2-40B4-BE49-F238E27FC236}">
                  <a16:creationId xmlns:a16="http://schemas.microsoft.com/office/drawing/2014/main" id="{9FB43F4D-5A6C-C74B-BBDD-A3F96500D3F5}"/>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2" name="Rectangle 851">
              <a:extLst>
                <a:ext uri="{FF2B5EF4-FFF2-40B4-BE49-F238E27FC236}">
                  <a16:creationId xmlns:a16="http://schemas.microsoft.com/office/drawing/2014/main" id="{B47E0B25-AC9F-6741-8473-125DD6130B7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3" name="Rectangle 852">
              <a:extLst>
                <a:ext uri="{FF2B5EF4-FFF2-40B4-BE49-F238E27FC236}">
                  <a16:creationId xmlns:a16="http://schemas.microsoft.com/office/drawing/2014/main" id="{8581FBC0-1AF5-1B4E-958B-5BE65628E940}"/>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4" name="Rectangle 853">
              <a:extLst>
                <a:ext uri="{FF2B5EF4-FFF2-40B4-BE49-F238E27FC236}">
                  <a16:creationId xmlns:a16="http://schemas.microsoft.com/office/drawing/2014/main" id="{9CB44883-A72A-164A-8A07-63976902A38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5" name="Rectangle 854">
              <a:extLst>
                <a:ext uri="{FF2B5EF4-FFF2-40B4-BE49-F238E27FC236}">
                  <a16:creationId xmlns:a16="http://schemas.microsoft.com/office/drawing/2014/main" id="{3DCCDD12-2558-0446-A2C2-566676249EA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6" name="Rectangle 855">
              <a:extLst>
                <a:ext uri="{FF2B5EF4-FFF2-40B4-BE49-F238E27FC236}">
                  <a16:creationId xmlns:a16="http://schemas.microsoft.com/office/drawing/2014/main" id="{5158CBC5-0A91-364F-82DC-D798967F18E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7" name="Rectangle 856">
              <a:extLst>
                <a:ext uri="{FF2B5EF4-FFF2-40B4-BE49-F238E27FC236}">
                  <a16:creationId xmlns:a16="http://schemas.microsoft.com/office/drawing/2014/main" id="{67D0B978-D95D-E040-B7D9-188FF75D311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8" name="Rectangle 857">
              <a:extLst>
                <a:ext uri="{FF2B5EF4-FFF2-40B4-BE49-F238E27FC236}">
                  <a16:creationId xmlns:a16="http://schemas.microsoft.com/office/drawing/2014/main" id="{EB0FF227-59E2-F54C-B8B8-215DCD4D35B0}"/>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9" name="Rectangle 858">
              <a:extLst>
                <a:ext uri="{FF2B5EF4-FFF2-40B4-BE49-F238E27FC236}">
                  <a16:creationId xmlns:a16="http://schemas.microsoft.com/office/drawing/2014/main" id="{70784358-290C-CB48-96CF-80E909C89E2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0" name="Rectangle 859">
              <a:extLst>
                <a:ext uri="{FF2B5EF4-FFF2-40B4-BE49-F238E27FC236}">
                  <a16:creationId xmlns:a16="http://schemas.microsoft.com/office/drawing/2014/main" id="{74C79538-45B1-E44B-AAE0-06915EE4EF8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1" name="Rectangle 860">
              <a:extLst>
                <a:ext uri="{FF2B5EF4-FFF2-40B4-BE49-F238E27FC236}">
                  <a16:creationId xmlns:a16="http://schemas.microsoft.com/office/drawing/2014/main" id="{92AC8B22-2FF6-364B-9440-E52872783C7A}"/>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2" name="Rectangle 861">
              <a:extLst>
                <a:ext uri="{FF2B5EF4-FFF2-40B4-BE49-F238E27FC236}">
                  <a16:creationId xmlns:a16="http://schemas.microsoft.com/office/drawing/2014/main" id="{5481DD22-DE72-424A-80F3-00842F031CF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3" name="Rectangle 862">
              <a:extLst>
                <a:ext uri="{FF2B5EF4-FFF2-40B4-BE49-F238E27FC236}">
                  <a16:creationId xmlns:a16="http://schemas.microsoft.com/office/drawing/2014/main" id="{37160BBE-8D07-DA4E-8A80-9B85765892E0}"/>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4" name="Rectangle 863">
              <a:extLst>
                <a:ext uri="{FF2B5EF4-FFF2-40B4-BE49-F238E27FC236}">
                  <a16:creationId xmlns:a16="http://schemas.microsoft.com/office/drawing/2014/main" id="{097794D7-C877-FA41-BC3B-6D35058A3DD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5" name="Rectangle 864">
              <a:extLst>
                <a:ext uri="{FF2B5EF4-FFF2-40B4-BE49-F238E27FC236}">
                  <a16:creationId xmlns:a16="http://schemas.microsoft.com/office/drawing/2014/main" id="{C2FAA929-4BD3-0446-8D47-2AF37EF1669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6" name="Rectangle 865">
              <a:extLst>
                <a:ext uri="{FF2B5EF4-FFF2-40B4-BE49-F238E27FC236}">
                  <a16:creationId xmlns:a16="http://schemas.microsoft.com/office/drawing/2014/main" id="{99ACA909-28CE-EF40-8A40-6477527CFD6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7" name="Rectangle 866">
              <a:extLst>
                <a:ext uri="{FF2B5EF4-FFF2-40B4-BE49-F238E27FC236}">
                  <a16:creationId xmlns:a16="http://schemas.microsoft.com/office/drawing/2014/main" id="{CD6748C2-AE92-CC4E-9446-1329DD1325E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8" name="Rectangle 867">
              <a:extLst>
                <a:ext uri="{FF2B5EF4-FFF2-40B4-BE49-F238E27FC236}">
                  <a16:creationId xmlns:a16="http://schemas.microsoft.com/office/drawing/2014/main" id="{78B61F72-23B7-8E4B-95B4-E183E75DF52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9" name="Rectangle 868">
              <a:extLst>
                <a:ext uri="{FF2B5EF4-FFF2-40B4-BE49-F238E27FC236}">
                  <a16:creationId xmlns:a16="http://schemas.microsoft.com/office/drawing/2014/main" id="{0223B395-2CAC-A941-A829-FA771834CF0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70" name="Group 869">
            <a:extLst>
              <a:ext uri="{FF2B5EF4-FFF2-40B4-BE49-F238E27FC236}">
                <a16:creationId xmlns:a16="http://schemas.microsoft.com/office/drawing/2014/main" id="{ECFB1419-798A-124B-86E8-00D67CE0C043}"/>
              </a:ext>
            </a:extLst>
          </p:cNvPr>
          <p:cNvGrpSpPr/>
          <p:nvPr/>
        </p:nvGrpSpPr>
        <p:grpSpPr>
          <a:xfrm>
            <a:off x="12351122" y="4699742"/>
            <a:ext cx="1031614" cy="400164"/>
            <a:chOff x="7044623" y="2144973"/>
            <a:chExt cx="859678" cy="333470"/>
          </a:xfrm>
        </p:grpSpPr>
        <p:sp>
          <p:nvSpPr>
            <p:cNvPr id="871" name="Rectangle 870">
              <a:extLst>
                <a:ext uri="{FF2B5EF4-FFF2-40B4-BE49-F238E27FC236}">
                  <a16:creationId xmlns:a16="http://schemas.microsoft.com/office/drawing/2014/main" id="{3EE50ABE-088B-C047-B912-E2761EA43A8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2" name="Rectangle 871">
              <a:extLst>
                <a:ext uri="{FF2B5EF4-FFF2-40B4-BE49-F238E27FC236}">
                  <a16:creationId xmlns:a16="http://schemas.microsoft.com/office/drawing/2014/main" id="{17F0AF9A-2177-D544-A4B2-421CD459BCE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3" name="Rectangle 872">
              <a:extLst>
                <a:ext uri="{FF2B5EF4-FFF2-40B4-BE49-F238E27FC236}">
                  <a16:creationId xmlns:a16="http://schemas.microsoft.com/office/drawing/2014/main" id="{6720D895-A025-CE4E-978E-FF1FEB6E403A}"/>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4" name="Rectangle 873">
              <a:extLst>
                <a:ext uri="{FF2B5EF4-FFF2-40B4-BE49-F238E27FC236}">
                  <a16:creationId xmlns:a16="http://schemas.microsoft.com/office/drawing/2014/main" id="{AE7DB5EB-1600-B241-9D04-9F93469AF42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5" name="Rectangle 874">
              <a:extLst>
                <a:ext uri="{FF2B5EF4-FFF2-40B4-BE49-F238E27FC236}">
                  <a16:creationId xmlns:a16="http://schemas.microsoft.com/office/drawing/2014/main" id="{67B75C4B-6B3B-0A40-88A6-59FC5DF8967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6" name="Rectangle 875">
              <a:extLst>
                <a:ext uri="{FF2B5EF4-FFF2-40B4-BE49-F238E27FC236}">
                  <a16:creationId xmlns:a16="http://schemas.microsoft.com/office/drawing/2014/main" id="{0A736C63-B13F-FA46-8422-C3EE005A708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7" name="Rectangle 876">
              <a:extLst>
                <a:ext uri="{FF2B5EF4-FFF2-40B4-BE49-F238E27FC236}">
                  <a16:creationId xmlns:a16="http://schemas.microsoft.com/office/drawing/2014/main" id="{6B813634-83BD-DB4F-903D-3CE02730C09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8" name="Rectangle 877">
              <a:extLst>
                <a:ext uri="{FF2B5EF4-FFF2-40B4-BE49-F238E27FC236}">
                  <a16:creationId xmlns:a16="http://schemas.microsoft.com/office/drawing/2014/main" id="{D0D48A50-B9E5-9B45-99DA-C6DA836A6504}"/>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9" name="Rectangle 878">
              <a:extLst>
                <a:ext uri="{FF2B5EF4-FFF2-40B4-BE49-F238E27FC236}">
                  <a16:creationId xmlns:a16="http://schemas.microsoft.com/office/drawing/2014/main" id="{71227190-8E9A-A743-89AB-9EDBEED693F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0" name="Rectangle 879">
              <a:extLst>
                <a:ext uri="{FF2B5EF4-FFF2-40B4-BE49-F238E27FC236}">
                  <a16:creationId xmlns:a16="http://schemas.microsoft.com/office/drawing/2014/main" id="{3950CEB5-8611-D848-A4B9-04C273C55E5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1" name="Rectangle 880">
              <a:extLst>
                <a:ext uri="{FF2B5EF4-FFF2-40B4-BE49-F238E27FC236}">
                  <a16:creationId xmlns:a16="http://schemas.microsoft.com/office/drawing/2014/main" id="{0F75CDAA-AA5E-8E4A-A5A7-FC40CEB4C6E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2" name="Rectangle 881">
              <a:extLst>
                <a:ext uri="{FF2B5EF4-FFF2-40B4-BE49-F238E27FC236}">
                  <a16:creationId xmlns:a16="http://schemas.microsoft.com/office/drawing/2014/main" id="{CB91247A-896E-A148-BDFE-B6CF9211A22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3" name="Rectangle 882">
              <a:extLst>
                <a:ext uri="{FF2B5EF4-FFF2-40B4-BE49-F238E27FC236}">
                  <a16:creationId xmlns:a16="http://schemas.microsoft.com/office/drawing/2014/main" id="{05239900-2E42-9349-9B01-7044C694CEC0}"/>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4" name="Rectangle 883">
              <a:extLst>
                <a:ext uri="{FF2B5EF4-FFF2-40B4-BE49-F238E27FC236}">
                  <a16:creationId xmlns:a16="http://schemas.microsoft.com/office/drawing/2014/main" id="{8B734769-F63C-834D-AC6D-25C6C6D9FE16}"/>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5" name="Rectangle 884">
              <a:extLst>
                <a:ext uri="{FF2B5EF4-FFF2-40B4-BE49-F238E27FC236}">
                  <a16:creationId xmlns:a16="http://schemas.microsoft.com/office/drawing/2014/main" id="{B749F506-DE86-3844-920C-A0386EF38AC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6" name="Rectangle 885">
              <a:extLst>
                <a:ext uri="{FF2B5EF4-FFF2-40B4-BE49-F238E27FC236}">
                  <a16:creationId xmlns:a16="http://schemas.microsoft.com/office/drawing/2014/main" id="{316B970C-B842-5B40-803C-6C2E06017F5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7" name="Rectangle 886">
              <a:extLst>
                <a:ext uri="{FF2B5EF4-FFF2-40B4-BE49-F238E27FC236}">
                  <a16:creationId xmlns:a16="http://schemas.microsoft.com/office/drawing/2014/main" id="{52F43987-CF25-2D45-90B7-BFAAAA2221FD}"/>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8" name="Rectangle 887">
              <a:extLst>
                <a:ext uri="{FF2B5EF4-FFF2-40B4-BE49-F238E27FC236}">
                  <a16:creationId xmlns:a16="http://schemas.microsoft.com/office/drawing/2014/main" id="{8C20F2F4-8BEB-5047-9F75-A1A107A2BC18}"/>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9" name="Rectangle 888">
              <a:extLst>
                <a:ext uri="{FF2B5EF4-FFF2-40B4-BE49-F238E27FC236}">
                  <a16:creationId xmlns:a16="http://schemas.microsoft.com/office/drawing/2014/main" id="{94DF52CD-D5BA-F244-9E8F-B7055914623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0" name="Rectangle 889">
              <a:extLst>
                <a:ext uri="{FF2B5EF4-FFF2-40B4-BE49-F238E27FC236}">
                  <a16:creationId xmlns:a16="http://schemas.microsoft.com/office/drawing/2014/main" id="{AE9D6EEC-3037-ED4E-A13F-2DEB08DA3B6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1" name="Rectangle 890">
              <a:extLst>
                <a:ext uri="{FF2B5EF4-FFF2-40B4-BE49-F238E27FC236}">
                  <a16:creationId xmlns:a16="http://schemas.microsoft.com/office/drawing/2014/main" id="{D0F62F7F-508E-B444-87CD-B5562A53316C}"/>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92" name="Group 891">
            <a:extLst>
              <a:ext uri="{FF2B5EF4-FFF2-40B4-BE49-F238E27FC236}">
                <a16:creationId xmlns:a16="http://schemas.microsoft.com/office/drawing/2014/main" id="{5682417F-8612-B04A-BB49-59FA3590B4AD}"/>
              </a:ext>
            </a:extLst>
          </p:cNvPr>
          <p:cNvGrpSpPr/>
          <p:nvPr/>
        </p:nvGrpSpPr>
        <p:grpSpPr>
          <a:xfrm>
            <a:off x="12348954" y="5249498"/>
            <a:ext cx="1031614" cy="400164"/>
            <a:chOff x="7044623" y="2144973"/>
            <a:chExt cx="859678" cy="333470"/>
          </a:xfrm>
        </p:grpSpPr>
        <p:sp>
          <p:nvSpPr>
            <p:cNvPr id="893" name="Rectangle 892">
              <a:extLst>
                <a:ext uri="{FF2B5EF4-FFF2-40B4-BE49-F238E27FC236}">
                  <a16:creationId xmlns:a16="http://schemas.microsoft.com/office/drawing/2014/main" id="{A2F15571-DBC6-284E-B480-30ECBA451D10}"/>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4" name="Rectangle 893">
              <a:extLst>
                <a:ext uri="{FF2B5EF4-FFF2-40B4-BE49-F238E27FC236}">
                  <a16:creationId xmlns:a16="http://schemas.microsoft.com/office/drawing/2014/main" id="{66C83448-7200-A640-9E14-D2C4A0191A54}"/>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5" name="Rectangle 894">
              <a:extLst>
                <a:ext uri="{FF2B5EF4-FFF2-40B4-BE49-F238E27FC236}">
                  <a16:creationId xmlns:a16="http://schemas.microsoft.com/office/drawing/2014/main" id="{E525E9AA-5CBB-4144-A183-162E7C5661C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6" name="Rectangle 895">
              <a:extLst>
                <a:ext uri="{FF2B5EF4-FFF2-40B4-BE49-F238E27FC236}">
                  <a16:creationId xmlns:a16="http://schemas.microsoft.com/office/drawing/2014/main" id="{66DE5917-7614-5047-90B2-3F1FC21FC71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7" name="Rectangle 896">
              <a:extLst>
                <a:ext uri="{FF2B5EF4-FFF2-40B4-BE49-F238E27FC236}">
                  <a16:creationId xmlns:a16="http://schemas.microsoft.com/office/drawing/2014/main" id="{AA1924B6-2BB3-D141-B262-F1A9AA04562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8" name="Rectangle 897">
              <a:extLst>
                <a:ext uri="{FF2B5EF4-FFF2-40B4-BE49-F238E27FC236}">
                  <a16:creationId xmlns:a16="http://schemas.microsoft.com/office/drawing/2014/main" id="{300F38A8-6D12-CB43-80A0-EB05ACCC04C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9" name="Rectangle 898">
              <a:extLst>
                <a:ext uri="{FF2B5EF4-FFF2-40B4-BE49-F238E27FC236}">
                  <a16:creationId xmlns:a16="http://schemas.microsoft.com/office/drawing/2014/main" id="{7BF33796-010A-6047-97C0-4BF6C107D8C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0" name="Rectangle 899">
              <a:extLst>
                <a:ext uri="{FF2B5EF4-FFF2-40B4-BE49-F238E27FC236}">
                  <a16:creationId xmlns:a16="http://schemas.microsoft.com/office/drawing/2014/main" id="{BC03359F-4F0D-B04C-9740-55AD65CC8C2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1" name="Rectangle 900">
              <a:extLst>
                <a:ext uri="{FF2B5EF4-FFF2-40B4-BE49-F238E27FC236}">
                  <a16:creationId xmlns:a16="http://schemas.microsoft.com/office/drawing/2014/main" id="{306129B3-E676-A24B-9B74-3F4C72C085B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2" name="Rectangle 901">
              <a:extLst>
                <a:ext uri="{FF2B5EF4-FFF2-40B4-BE49-F238E27FC236}">
                  <a16:creationId xmlns:a16="http://schemas.microsoft.com/office/drawing/2014/main" id="{15F63813-72CB-B642-B7C0-11248C0FE5D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3" name="Rectangle 902">
              <a:extLst>
                <a:ext uri="{FF2B5EF4-FFF2-40B4-BE49-F238E27FC236}">
                  <a16:creationId xmlns:a16="http://schemas.microsoft.com/office/drawing/2014/main" id="{E9855C79-1C9A-4B4E-9740-C7D42046A23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4" name="Rectangle 903">
              <a:extLst>
                <a:ext uri="{FF2B5EF4-FFF2-40B4-BE49-F238E27FC236}">
                  <a16:creationId xmlns:a16="http://schemas.microsoft.com/office/drawing/2014/main" id="{FCD35046-B5EC-C142-81B4-04CDB210F79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5" name="Rectangle 904">
              <a:extLst>
                <a:ext uri="{FF2B5EF4-FFF2-40B4-BE49-F238E27FC236}">
                  <a16:creationId xmlns:a16="http://schemas.microsoft.com/office/drawing/2014/main" id="{25A39B14-1363-8E44-A12D-72AE78F41125}"/>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6" name="Rectangle 905">
              <a:extLst>
                <a:ext uri="{FF2B5EF4-FFF2-40B4-BE49-F238E27FC236}">
                  <a16:creationId xmlns:a16="http://schemas.microsoft.com/office/drawing/2014/main" id="{177E7A8D-B118-AC45-82D0-A6DA794CFD6A}"/>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7" name="Rectangle 906">
              <a:extLst>
                <a:ext uri="{FF2B5EF4-FFF2-40B4-BE49-F238E27FC236}">
                  <a16:creationId xmlns:a16="http://schemas.microsoft.com/office/drawing/2014/main" id="{7FECDB23-D1BA-E843-8D62-72EA3145B600}"/>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8" name="Rectangle 907">
              <a:extLst>
                <a:ext uri="{FF2B5EF4-FFF2-40B4-BE49-F238E27FC236}">
                  <a16:creationId xmlns:a16="http://schemas.microsoft.com/office/drawing/2014/main" id="{B9F84060-0D0A-D64D-9FFF-5C88ABE965B8}"/>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9" name="Rectangle 908">
              <a:extLst>
                <a:ext uri="{FF2B5EF4-FFF2-40B4-BE49-F238E27FC236}">
                  <a16:creationId xmlns:a16="http://schemas.microsoft.com/office/drawing/2014/main" id="{751F0506-D9CE-9743-A8A6-055A17DD52BF}"/>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0" name="Rectangle 909">
              <a:extLst>
                <a:ext uri="{FF2B5EF4-FFF2-40B4-BE49-F238E27FC236}">
                  <a16:creationId xmlns:a16="http://schemas.microsoft.com/office/drawing/2014/main" id="{6B782FF4-9B7F-8A48-A348-4C197B0C9FE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1" name="Rectangle 910">
              <a:extLst>
                <a:ext uri="{FF2B5EF4-FFF2-40B4-BE49-F238E27FC236}">
                  <a16:creationId xmlns:a16="http://schemas.microsoft.com/office/drawing/2014/main" id="{055412F2-BD3A-C341-9461-5823E547F5DB}"/>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2" name="Rectangle 911">
              <a:extLst>
                <a:ext uri="{FF2B5EF4-FFF2-40B4-BE49-F238E27FC236}">
                  <a16:creationId xmlns:a16="http://schemas.microsoft.com/office/drawing/2014/main" id="{96AA1AF6-AACF-B54C-AF4E-9EE0BDF7E60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3" name="Rectangle 912">
              <a:extLst>
                <a:ext uri="{FF2B5EF4-FFF2-40B4-BE49-F238E27FC236}">
                  <a16:creationId xmlns:a16="http://schemas.microsoft.com/office/drawing/2014/main" id="{FE5B0B52-2E9C-964C-B38E-E79B77337C9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14" name="Group 913">
            <a:extLst>
              <a:ext uri="{FF2B5EF4-FFF2-40B4-BE49-F238E27FC236}">
                <a16:creationId xmlns:a16="http://schemas.microsoft.com/office/drawing/2014/main" id="{AE173105-B39C-6445-A841-0C4E9E5E1E93}"/>
              </a:ext>
            </a:extLst>
          </p:cNvPr>
          <p:cNvGrpSpPr/>
          <p:nvPr/>
        </p:nvGrpSpPr>
        <p:grpSpPr>
          <a:xfrm>
            <a:off x="10994579" y="2389747"/>
            <a:ext cx="1031614" cy="400164"/>
            <a:chOff x="7044623" y="2144973"/>
            <a:chExt cx="859678" cy="333470"/>
          </a:xfrm>
        </p:grpSpPr>
        <p:sp>
          <p:nvSpPr>
            <p:cNvPr id="915" name="Rectangle 914">
              <a:extLst>
                <a:ext uri="{FF2B5EF4-FFF2-40B4-BE49-F238E27FC236}">
                  <a16:creationId xmlns:a16="http://schemas.microsoft.com/office/drawing/2014/main" id="{CD8C69D8-7DF9-B14D-B73E-6DD087D9F3B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6" name="Rectangle 915">
              <a:extLst>
                <a:ext uri="{FF2B5EF4-FFF2-40B4-BE49-F238E27FC236}">
                  <a16:creationId xmlns:a16="http://schemas.microsoft.com/office/drawing/2014/main" id="{198545E4-19C0-ED4F-AF72-62191E9706E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7" name="Rectangle 916">
              <a:extLst>
                <a:ext uri="{FF2B5EF4-FFF2-40B4-BE49-F238E27FC236}">
                  <a16:creationId xmlns:a16="http://schemas.microsoft.com/office/drawing/2014/main" id="{4460D989-10C9-AD4F-AF12-6B52CBF4B80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8" name="Rectangle 917">
              <a:extLst>
                <a:ext uri="{FF2B5EF4-FFF2-40B4-BE49-F238E27FC236}">
                  <a16:creationId xmlns:a16="http://schemas.microsoft.com/office/drawing/2014/main" id="{F7838E3B-7F08-B749-813F-1B69013A03A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9" name="Rectangle 918">
              <a:extLst>
                <a:ext uri="{FF2B5EF4-FFF2-40B4-BE49-F238E27FC236}">
                  <a16:creationId xmlns:a16="http://schemas.microsoft.com/office/drawing/2014/main" id="{2800922F-C257-8547-99FD-01596303F63B}"/>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0" name="Rectangle 919">
              <a:extLst>
                <a:ext uri="{FF2B5EF4-FFF2-40B4-BE49-F238E27FC236}">
                  <a16:creationId xmlns:a16="http://schemas.microsoft.com/office/drawing/2014/main" id="{B1F95CCD-AA1E-DA4A-ACFB-769AB0ED79D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1" name="Rectangle 920">
              <a:extLst>
                <a:ext uri="{FF2B5EF4-FFF2-40B4-BE49-F238E27FC236}">
                  <a16:creationId xmlns:a16="http://schemas.microsoft.com/office/drawing/2014/main" id="{B8ED4982-6AE9-B646-8AE3-FE0A1BDDED1B}"/>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2" name="Rectangle 921">
              <a:extLst>
                <a:ext uri="{FF2B5EF4-FFF2-40B4-BE49-F238E27FC236}">
                  <a16:creationId xmlns:a16="http://schemas.microsoft.com/office/drawing/2014/main" id="{41E4721F-1F53-CE44-AD3C-D11341E5C867}"/>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3" name="Rectangle 922">
              <a:extLst>
                <a:ext uri="{FF2B5EF4-FFF2-40B4-BE49-F238E27FC236}">
                  <a16:creationId xmlns:a16="http://schemas.microsoft.com/office/drawing/2014/main" id="{53ED7245-D320-714F-B7EA-CA3EF77A720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4" name="Rectangle 923">
              <a:extLst>
                <a:ext uri="{FF2B5EF4-FFF2-40B4-BE49-F238E27FC236}">
                  <a16:creationId xmlns:a16="http://schemas.microsoft.com/office/drawing/2014/main" id="{EC1605AE-53D7-6B41-8BD0-14D78730213D}"/>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5" name="Rectangle 924">
              <a:extLst>
                <a:ext uri="{FF2B5EF4-FFF2-40B4-BE49-F238E27FC236}">
                  <a16:creationId xmlns:a16="http://schemas.microsoft.com/office/drawing/2014/main" id="{1FECC224-6BC7-7F48-B0CB-C58665602712}"/>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6" name="Rectangle 925">
              <a:extLst>
                <a:ext uri="{FF2B5EF4-FFF2-40B4-BE49-F238E27FC236}">
                  <a16:creationId xmlns:a16="http://schemas.microsoft.com/office/drawing/2014/main" id="{12B3471C-68ED-1740-8554-37CF2D42A75C}"/>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7" name="Rectangle 926">
              <a:extLst>
                <a:ext uri="{FF2B5EF4-FFF2-40B4-BE49-F238E27FC236}">
                  <a16:creationId xmlns:a16="http://schemas.microsoft.com/office/drawing/2014/main" id="{5E5B1C42-E6F6-204D-81AB-CA129833C8C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8" name="Rectangle 927">
              <a:extLst>
                <a:ext uri="{FF2B5EF4-FFF2-40B4-BE49-F238E27FC236}">
                  <a16:creationId xmlns:a16="http://schemas.microsoft.com/office/drawing/2014/main" id="{CB1404F0-1D59-7C46-B1F5-8C71B2FCBE33}"/>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9" name="Rectangle 928">
              <a:extLst>
                <a:ext uri="{FF2B5EF4-FFF2-40B4-BE49-F238E27FC236}">
                  <a16:creationId xmlns:a16="http://schemas.microsoft.com/office/drawing/2014/main" id="{C1DF17B8-651F-BF4B-98A3-9DB92C2EA78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0" name="Rectangle 929">
              <a:extLst>
                <a:ext uri="{FF2B5EF4-FFF2-40B4-BE49-F238E27FC236}">
                  <a16:creationId xmlns:a16="http://schemas.microsoft.com/office/drawing/2014/main" id="{FDD8EDF5-0B39-804D-93F4-578CC4730BE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1" name="Rectangle 930">
              <a:extLst>
                <a:ext uri="{FF2B5EF4-FFF2-40B4-BE49-F238E27FC236}">
                  <a16:creationId xmlns:a16="http://schemas.microsoft.com/office/drawing/2014/main" id="{503DDFE4-1C4C-7349-B841-A84147382FFA}"/>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2" name="Rectangle 931">
              <a:extLst>
                <a:ext uri="{FF2B5EF4-FFF2-40B4-BE49-F238E27FC236}">
                  <a16:creationId xmlns:a16="http://schemas.microsoft.com/office/drawing/2014/main" id="{788020DA-3F55-1C4A-8900-F20BCB33BDA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3" name="Rectangle 932">
              <a:extLst>
                <a:ext uri="{FF2B5EF4-FFF2-40B4-BE49-F238E27FC236}">
                  <a16:creationId xmlns:a16="http://schemas.microsoft.com/office/drawing/2014/main" id="{BB3C367F-37A7-774C-9938-48B0FCEAB798}"/>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4" name="Rectangle 933">
              <a:extLst>
                <a:ext uri="{FF2B5EF4-FFF2-40B4-BE49-F238E27FC236}">
                  <a16:creationId xmlns:a16="http://schemas.microsoft.com/office/drawing/2014/main" id="{D12C3ABB-2BFD-954E-9BBC-E868CAEDA1E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5" name="Rectangle 934">
              <a:extLst>
                <a:ext uri="{FF2B5EF4-FFF2-40B4-BE49-F238E27FC236}">
                  <a16:creationId xmlns:a16="http://schemas.microsoft.com/office/drawing/2014/main" id="{E3D0DED9-6946-524A-A21E-407D09FA9BD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36" name="Group 935">
            <a:extLst>
              <a:ext uri="{FF2B5EF4-FFF2-40B4-BE49-F238E27FC236}">
                <a16:creationId xmlns:a16="http://schemas.microsoft.com/office/drawing/2014/main" id="{15CA2CDA-1714-6648-9C15-F884EEAEC74F}"/>
              </a:ext>
            </a:extLst>
          </p:cNvPr>
          <p:cNvGrpSpPr/>
          <p:nvPr/>
        </p:nvGrpSpPr>
        <p:grpSpPr>
          <a:xfrm>
            <a:off x="10999532" y="2939992"/>
            <a:ext cx="1031614" cy="400164"/>
            <a:chOff x="7044623" y="2144973"/>
            <a:chExt cx="859678" cy="333470"/>
          </a:xfrm>
        </p:grpSpPr>
        <p:sp>
          <p:nvSpPr>
            <p:cNvPr id="937" name="Rectangle 936">
              <a:extLst>
                <a:ext uri="{FF2B5EF4-FFF2-40B4-BE49-F238E27FC236}">
                  <a16:creationId xmlns:a16="http://schemas.microsoft.com/office/drawing/2014/main" id="{9F2A5C45-1FC9-7F44-97FC-A576C0AB16F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8" name="Rectangle 937">
              <a:extLst>
                <a:ext uri="{FF2B5EF4-FFF2-40B4-BE49-F238E27FC236}">
                  <a16:creationId xmlns:a16="http://schemas.microsoft.com/office/drawing/2014/main" id="{D523356F-F061-8245-906D-EA6744939FC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9" name="Rectangle 938">
              <a:extLst>
                <a:ext uri="{FF2B5EF4-FFF2-40B4-BE49-F238E27FC236}">
                  <a16:creationId xmlns:a16="http://schemas.microsoft.com/office/drawing/2014/main" id="{35F06E07-B280-434B-A5A3-E6FCC2881F1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0" name="Rectangle 939">
              <a:extLst>
                <a:ext uri="{FF2B5EF4-FFF2-40B4-BE49-F238E27FC236}">
                  <a16:creationId xmlns:a16="http://schemas.microsoft.com/office/drawing/2014/main" id="{B483E8CA-C9BC-5641-B3E4-B03247DB92B4}"/>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1" name="Rectangle 940">
              <a:extLst>
                <a:ext uri="{FF2B5EF4-FFF2-40B4-BE49-F238E27FC236}">
                  <a16:creationId xmlns:a16="http://schemas.microsoft.com/office/drawing/2014/main" id="{3F1DF7AE-B65E-2041-B844-BA18672C422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2" name="Rectangle 941">
              <a:extLst>
                <a:ext uri="{FF2B5EF4-FFF2-40B4-BE49-F238E27FC236}">
                  <a16:creationId xmlns:a16="http://schemas.microsoft.com/office/drawing/2014/main" id="{9557B078-8FBD-1641-BA17-5B804704F57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3" name="Rectangle 942">
              <a:extLst>
                <a:ext uri="{FF2B5EF4-FFF2-40B4-BE49-F238E27FC236}">
                  <a16:creationId xmlns:a16="http://schemas.microsoft.com/office/drawing/2014/main" id="{D4D03D35-D8FD-0546-AD7C-4CF7ACEAC8C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4" name="Rectangle 943">
              <a:extLst>
                <a:ext uri="{FF2B5EF4-FFF2-40B4-BE49-F238E27FC236}">
                  <a16:creationId xmlns:a16="http://schemas.microsoft.com/office/drawing/2014/main" id="{05F53915-2B16-A84C-9034-6D53AFE361B1}"/>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5" name="Rectangle 944">
              <a:extLst>
                <a:ext uri="{FF2B5EF4-FFF2-40B4-BE49-F238E27FC236}">
                  <a16:creationId xmlns:a16="http://schemas.microsoft.com/office/drawing/2014/main" id="{BB15B84B-7D15-2A48-BC23-6ED93F02CC2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6" name="Rectangle 945">
              <a:extLst>
                <a:ext uri="{FF2B5EF4-FFF2-40B4-BE49-F238E27FC236}">
                  <a16:creationId xmlns:a16="http://schemas.microsoft.com/office/drawing/2014/main" id="{BE279275-A77E-7C4A-85B6-D7E519E6C9D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7" name="Rectangle 946">
              <a:extLst>
                <a:ext uri="{FF2B5EF4-FFF2-40B4-BE49-F238E27FC236}">
                  <a16:creationId xmlns:a16="http://schemas.microsoft.com/office/drawing/2014/main" id="{8B98D027-4462-AD4C-ABD5-0FE98CF57D4D}"/>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8" name="Rectangle 947">
              <a:extLst>
                <a:ext uri="{FF2B5EF4-FFF2-40B4-BE49-F238E27FC236}">
                  <a16:creationId xmlns:a16="http://schemas.microsoft.com/office/drawing/2014/main" id="{8F1A072E-9F4A-4241-AE0E-5A13BBCCC81C}"/>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9" name="Rectangle 948">
              <a:extLst>
                <a:ext uri="{FF2B5EF4-FFF2-40B4-BE49-F238E27FC236}">
                  <a16:creationId xmlns:a16="http://schemas.microsoft.com/office/drawing/2014/main" id="{AAB19DA5-89D3-6844-9FEC-94094F10C0ED}"/>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0" name="Rectangle 949">
              <a:extLst>
                <a:ext uri="{FF2B5EF4-FFF2-40B4-BE49-F238E27FC236}">
                  <a16:creationId xmlns:a16="http://schemas.microsoft.com/office/drawing/2014/main" id="{5F5C5D5F-426E-7141-BBB9-F09891598D3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1" name="Rectangle 950">
              <a:extLst>
                <a:ext uri="{FF2B5EF4-FFF2-40B4-BE49-F238E27FC236}">
                  <a16:creationId xmlns:a16="http://schemas.microsoft.com/office/drawing/2014/main" id="{76986915-D249-F348-8B1C-1CDDF609BCBC}"/>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2" name="Rectangle 951">
              <a:extLst>
                <a:ext uri="{FF2B5EF4-FFF2-40B4-BE49-F238E27FC236}">
                  <a16:creationId xmlns:a16="http://schemas.microsoft.com/office/drawing/2014/main" id="{8322755A-66E1-6F42-BBCA-43C5D34919A5}"/>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3" name="Rectangle 952">
              <a:extLst>
                <a:ext uri="{FF2B5EF4-FFF2-40B4-BE49-F238E27FC236}">
                  <a16:creationId xmlns:a16="http://schemas.microsoft.com/office/drawing/2014/main" id="{C27785E0-FD43-CF47-92E5-A180DD49198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4" name="Rectangle 953">
              <a:extLst>
                <a:ext uri="{FF2B5EF4-FFF2-40B4-BE49-F238E27FC236}">
                  <a16:creationId xmlns:a16="http://schemas.microsoft.com/office/drawing/2014/main" id="{3CB5ACAE-6A1C-D84E-8064-7F46F5A03B4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5" name="Rectangle 954">
              <a:extLst>
                <a:ext uri="{FF2B5EF4-FFF2-40B4-BE49-F238E27FC236}">
                  <a16:creationId xmlns:a16="http://schemas.microsoft.com/office/drawing/2014/main" id="{1457DDD8-5721-E34B-8330-D3E82FA38F7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6" name="Rectangle 955">
              <a:extLst>
                <a:ext uri="{FF2B5EF4-FFF2-40B4-BE49-F238E27FC236}">
                  <a16:creationId xmlns:a16="http://schemas.microsoft.com/office/drawing/2014/main" id="{FDB17775-7B18-5A41-A6A1-280586FC8DF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7" name="Rectangle 956">
              <a:extLst>
                <a:ext uri="{FF2B5EF4-FFF2-40B4-BE49-F238E27FC236}">
                  <a16:creationId xmlns:a16="http://schemas.microsoft.com/office/drawing/2014/main" id="{1859F175-3169-FE45-977E-7DD50E81C55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58" name="Group 957">
            <a:extLst>
              <a:ext uri="{FF2B5EF4-FFF2-40B4-BE49-F238E27FC236}">
                <a16:creationId xmlns:a16="http://schemas.microsoft.com/office/drawing/2014/main" id="{876C6DA7-A9F1-2A43-9FBE-9BC3E1524648}"/>
              </a:ext>
            </a:extLst>
          </p:cNvPr>
          <p:cNvGrpSpPr/>
          <p:nvPr/>
        </p:nvGrpSpPr>
        <p:grpSpPr>
          <a:xfrm>
            <a:off x="10997363" y="3489748"/>
            <a:ext cx="1031614" cy="400164"/>
            <a:chOff x="7044623" y="2144973"/>
            <a:chExt cx="859678" cy="333470"/>
          </a:xfrm>
        </p:grpSpPr>
        <p:sp>
          <p:nvSpPr>
            <p:cNvPr id="959" name="Rectangle 958">
              <a:extLst>
                <a:ext uri="{FF2B5EF4-FFF2-40B4-BE49-F238E27FC236}">
                  <a16:creationId xmlns:a16="http://schemas.microsoft.com/office/drawing/2014/main" id="{A090944C-172D-404E-9F48-A8976BD9D32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0" name="Rectangle 959">
              <a:extLst>
                <a:ext uri="{FF2B5EF4-FFF2-40B4-BE49-F238E27FC236}">
                  <a16:creationId xmlns:a16="http://schemas.microsoft.com/office/drawing/2014/main" id="{461C0B34-909B-A248-840F-C1DD65A86A0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1" name="Rectangle 960">
              <a:extLst>
                <a:ext uri="{FF2B5EF4-FFF2-40B4-BE49-F238E27FC236}">
                  <a16:creationId xmlns:a16="http://schemas.microsoft.com/office/drawing/2014/main" id="{6368B8B4-D67D-204E-B314-C77677DA4B1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2" name="Rectangle 961">
              <a:extLst>
                <a:ext uri="{FF2B5EF4-FFF2-40B4-BE49-F238E27FC236}">
                  <a16:creationId xmlns:a16="http://schemas.microsoft.com/office/drawing/2014/main" id="{61FA0541-BE96-5641-A77F-F7EFF86A0AE4}"/>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3" name="Rectangle 962">
              <a:extLst>
                <a:ext uri="{FF2B5EF4-FFF2-40B4-BE49-F238E27FC236}">
                  <a16:creationId xmlns:a16="http://schemas.microsoft.com/office/drawing/2014/main" id="{31AE17B5-1E88-D544-973B-073705A2CB7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4" name="Rectangle 963">
              <a:extLst>
                <a:ext uri="{FF2B5EF4-FFF2-40B4-BE49-F238E27FC236}">
                  <a16:creationId xmlns:a16="http://schemas.microsoft.com/office/drawing/2014/main" id="{09C03694-A08D-6247-9294-98ABE58642E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5" name="Rectangle 964">
              <a:extLst>
                <a:ext uri="{FF2B5EF4-FFF2-40B4-BE49-F238E27FC236}">
                  <a16:creationId xmlns:a16="http://schemas.microsoft.com/office/drawing/2014/main" id="{3D648E58-F8E9-D54D-9DD4-50212D9E67C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6" name="Rectangle 965">
              <a:extLst>
                <a:ext uri="{FF2B5EF4-FFF2-40B4-BE49-F238E27FC236}">
                  <a16:creationId xmlns:a16="http://schemas.microsoft.com/office/drawing/2014/main" id="{8580D739-8D25-3244-AAD6-C0E87E46B6B4}"/>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7" name="Rectangle 966">
              <a:extLst>
                <a:ext uri="{FF2B5EF4-FFF2-40B4-BE49-F238E27FC236}">
                  <a16:creationId xmlns:a16="http://schemas.microsoft.com/office/drawing/2014/main" id="{F0D815DC-3118-6648-A253-2FCC72D357A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8" name="Rectangle 967">
              <a:extLst>
                <a:ext uri="{FF2B5EF4-FFF2-40B4-BE49-F238E27FC236}">
                  <a16:creationId xmlns:a16="http://schemas.microsoft.com/office/drawing/2014/main" id="{56A17A00-5402-2646-9E74-5B9467EC811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9" name="Rectangle 968">
              <a:extLst>
                <a:ext uri="{FF2B5EF4-FFF2-40B4-BE49-F238E27FC236}">
                  <a16:creationId xmlns:a16="http://schemas.microsoft.com/office/drawing/2014/main" id="{E15BC544-5CF3-1244-8A13-7585C5A79CB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0" name="Rectangle 969">
              <a:extLst>
                <a:ext uri="{FF2B5EF4-FFF2-40B4-BE49-F238E27FC236}">
                  <a16:creationId xmlns:a16="http://schemas.microsoft.com/office/drawing/2014/main" id="{AE54DD61-086D-374A-B907-7F06C9507AE1}"/>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1" name="Rectangle 970">
              <a:extLst>
                <a:ext uri="{FF2B5EF4-FFF2-40B4-BE49-F238E27FC236}">
                  <a16:creationId xmlns:a16="http://schemas.microsoft.com/office/drawing/2014/main" id="{8B5AF7CE-2875-2C46-B779-7B421CFDDB6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2" name="Rectangle 971">
              <a:extLst>
                <a:ext uri="{FF2B5EF4-FFF2-40B4-BE49-F238E27FC236}">
                  <a16:creationId xmlns:a16="http://schemas.microsoft.com/office/drawing/2014/main" id="{99E649CD-72ED-574C-8471-3CE4470D505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3" name="Rectangle 972">
              <a:extLst>
                <a:ext uri="{FF2B5EF4-FFF2-40B4-BE49-F238E27FC236}">
                  <a16:creationId xmlns:a16="http://schemas.microsoft.com/office/drawing/2014/main" id="{36846D03-C5E6-A642-B1E3-E6C5AB69921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4" name="Rectangle 973">
              <a:extLst>
                <a:ext uri="{FF2B5EF4-FFF2-40B4-BE49-F238E27FC236}">
                  <a16:creationId xmlns:a16="http://schemas.microsoft.com/office/drawing/2014/main" id="{7FFF2C95-EE92-F24B-8F78-07D6922B21BE}"/>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5" name="Rectangle 974">
              <a:extLst>
                <a:ext uri="{FF2B5EF4-FFF2-40B4-BE49-F238E27FC236}">
                  <a16:creationId xmlns:a16="http://schemas.microsoft.com/office/drawing/2014/main" id="{CFCA0DA3-64F1-434C-8C7F-43E9DE3B549F}"/>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6" name="Rectangle 975">
              <a:extLst>
                <a:ext uri="{FF2B5EF4-FFF2-40B4-BE49-F238E27FC236}">
                  <a16:creationId xmlns:a16="http://schemas.microsoft.com/office/drawing/2014/main" id="{95A725A2-A866-7A49-8CB8-D3F64DA086E5}"/>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7" name="Rectangle 976">
              <a:extLst>
                <a:ext uri="{FF2B5EF4-FFF2-40B4-BE49-F238E27FC236}">
                  <a16:creationId xmlns:a16="http://schemas.microsoft.com/office/drawing/2014/main" id="{A00D9988-1312-8B40-B214-201E8164090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8" name="Rectangle 977">
              <a:extLst>
                <a:ext uri="{FF2B5EF4-FFF2-40B4-BE49-F238E27FC236}">
                  <a16:creationId xmlns:a16="http://schemas.microsoft.com/office/drawing/2014/main" id="{F4D0111E-96FF-BB44-91DB-FEB6046BC23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9" name="Rectangle 978">
              <a:extLst>
                <a:ext uri="{FF2B5EF4-FFF2-40B4-BE49-F238E27FC236}">
                  <a16:creationId xmlns:a16="http://schemas.microsoft.com/office/drawing/2014/main" id="{CD6724F3-D881-7441-83C1-1A3FB5C0F3D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80" name="Group 979">
            <a:extLst>
              <a:ext uri="{FF2B5EF4-FFF2-40B4-BE49-F238E27FC236}">
                <a16:creationId xmlns:a16="http://schemas.microsoft.com/office/drawing/2014/main" id="{B5D82BA8-EA8B-704D-9F7C-72BF81D42CB4}"/>
              </a:ext>
            </a:extLst>
          </p:cNvPr>
          <p:cNvGrpSpPr/>
          <p:nvPr/>
        </p:nvGrpSpPr>
        <p:grpSpPr>
          <a:xfrm>
            <a:off x="12346496" y="2390754"/>
            <a:ext cx="1031614" cy="400164"/>
            <a:chOff x="7044623" y="2144973"/>
            <a:chExt cx="859678" cy="333470"/>
          </a:xfrm>
        </p:grpSpPr>
        <p:sp>
          <p:nvSpPr>
            <p:cNvPr id="981" name="Rectangle 980">
              <a:extLst>
                <a:ext uri="{FF2B5EF4-FFF2-40B4-BE49-F238E27FC236}">
                  <a16:creationId xmlns:a16="http://schemas.microsoft.com/office/drawing/2014/main" id="{4730598C-F620-AD46-A927-B56EB9AF707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2" name="Rectangle 981">
              <a:extLst>
                <a:ext uri="{FF2B5EF4-FFF2-40B4-BE49-F238E27FC236}">
                  <a16:creationId xmlns:a16="http://schemas.microsoft.com/office/drawing/2014/main" id="{C690744E-9CA9-A946-A957-866B460E7F87}"/>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3" name="Rectangle 982">
              <a:extLst>
                <a:ext uri="{FF2B5EF4-FFF2-40B4-BE49-F238E27FC236}">
                  <a16:creationId xmlns:a16="http://schemas.microsoft.com/office/drawing/2014/main" id="{4786140C-F2F5-9F41-A08F-CC86125A0F15}"/>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4" name="Rectangle 983">
              <a:extLst>
                <a:ext uri="{FF2B5EF4-FFF2-40B4-BE49-F238E27FC236}">
                  <a16:creationId xmlns:a16="http://schemas.microsoft.com/office/drawing/2014/main" id="{0A1BCB7C-89DB-FA42-9F4D-464C1328EE0F}"/>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5" name="Rectangle 984">
              <a:extLst>
                <a:ext uri="{FF2B5EF4-FFF2-40B4-BE49-F238E27FC236}">
                  <a16:creationId xmlns:a16="http://schemas.microsoft.com/office/drawing/2014/main" id="{497B126C-2DE2-FA49-9B17-1EDF53BE8D0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6" name="Rectangle 985">
              <a:extLst>
                <a:ext uri="{FF2B5EF4-FFF2-40B4-BE49-F238E27FC236}">
                  <a16:creationId xmlns:a16="http://schemas.microsoft.com/office/drawing/2014/main" id="{47508030-8D99-454D-BA5D-3289F2BE95D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7" name="Rectangle 986">
              <a:extLst>
                <a:ext uri="{FF2B5EF4-FFF2-40B4-BE49-F238E27FC236}">
                  <a16:creationId xmlns:a16="http://schemas.microsoft.com/office/drawing/2014/main" id="{FD0F6FF8-132F-2F4A-AA73-7DA40C85B14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8" name="Rectangle 987">
              <a:extLst>
                <a:ext uri="{FF2B5EF4-FFF2-40B4-BE49-F238E27FC236}">
                  <a16:creationId xmlns:a16="http://schemas.microsoft.com/office/drawing/2014/main" id="{F514DA06-200E-0946-A836-2B88FC027CA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9" name="Rectangle 988">
              <a:extLst>
                <a:ext uri="{FF2B5EF4-FFF2-40B4-BE49-F238E27FC236}">
                  <a16:creationId xmlns:a16="http://schemas.microsoft.com/office/drawing/2014/main" id="{A33EC4A8-FB56-B145-B291-9B26F3AC0F8C}"/>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0" name="Rectangle 989">
              <a:extLst>
                <a:ext uri="{FF2B5EF4-FFF2-40B4-BE49-F238E27FC236}">
                  <a16:creationId xmlns:a16="http://schemas.microsoft.com/office/drawing/2014/main" id="{6F981616-014B-DB4F-963F-7C0E47C4543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1" name="Rectangle 990">
              <a:extLst>
                <a:ext uri="{FF2B5EF4-FFF2-40B4-BE49-F238E27FC236}">
                  <a16:creationId xmlns:a16="http://schemas.microsoft.com/office/drawing/2014/main" id="{5FC3DDBE-6E6B-944F-8B8C-4311C42A0799}"/>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2" name="Rectangle 991">
              <a:extLst>
                <a:ext uri="{FF2B5EF4-FFF2-40B4-BE49-F238E27FC236}">
                  <a16:creationId xmlns:a16="http://schemas.microsoft.com/office/drawing/2014/main" id="{130AD0E2-84A2-3145-90F0-CD8D3149E2D5}"/>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3" name="Rectangle 992">
              <a:extLst>
                <a:ext uri="{FF2B5EF4-FFF2-40B4-BE49-F238E27FC236}">
                  <a16:creationId xmlns:a16="http://schemas.microsoft.com/office/drawing/2014/main" id="{CC21CE8B-FEDD-3D44-8B96-F42CD9E5FAD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4" name="Rectangle 993">
              <a:extLst>
                <a:ext uri="{FF2B5EF4-FFF2-40B4-BE49-F238E27FC236}">
                  <a16:creationId xmlns:a16="http://schemas.microsoft.com/office/drawing/2014/main" id="{669D6F8D-951B-3C49-903F-1EE735C2EF1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5" name="Rectangle 994">
              <a:extLst>
                <a:ext uri="{FF2B5EF4-FFF2-40B4-BE49-F238E27FC236}">
                  <a16:creationId xmlns:a16="http://schemas.microsoft.com/office/drawing/2014/main" id="{4BAA2485-5ECB-0D42-BD5C-ED1CEAE122E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6" name="Rectangle 995">
              <a:extLst>
                <a:ext uri="{FF2B5EF4-FFF2-40B4-BE49-F238E27FC236}">
                  <a16:creationId xmlns:a16="http://schemas.microsoft.com/office/drawing/2014/main" id="{603D76DF-2354-AD41-B6EA-CD14FD05E48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7" name="Rectangle 996">
              <a:extLst>
                <a:ext uri="{FF2B5EF4-FFF2-40B4-BE49-F238E27FC236}">
                  <a16:creationId xmlns:a16="http://schemas.microsoft.com/office/drawing/2014/main" id="{13ED248B-39E6-2444-9F05-13280B4862C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8" name="Rectangle 997">
              <a:extLst>
                <a:ext uri="{FF2B5EF4-FFF2-40B4-BE49-F238E27FC236}">
                  <a16:creationId xmlns:a16="http://schemas.microsoft.com/office/drawing/2014/main" id="{396D755A-625F-9E41-B4A4-7A153F950D6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9" name="Rectangle 998">
              <a:extLst>
                <a:ext uri="{FF2B5EF4-FFF2-40B4-BE49-F238E27FC236}">
                  <a16:creationId xmlns:a16="http://schemas.microsoft.com/office/drawing/2014/main" id="{5A940344-1B5D-D843-9986-B26B50E7B15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0" name="Rectangle 999">
              <a:extLst>
                <a:ext uri="{FF2B5EF4-FFF2-40B4-BE49-F238E27FC236}">
                  <a16:creationId xmlns:a16="http://schemas.microsoft.com/office/drawing/2014/main" id="{3376D63C-944B-7D42-B212-F1B01DF2D60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1" name="Rectangle 1000">
              <a:extLst>
                <a:ext uri="{FF2B5EF4-FFF2-40B4-BE49-F238E27FC236}">
                  <a16:creationId xmlns:a16="http://schemas.microsoft.com/office/drawing/2014/main" id="{F1AABD0F-6CB0-3F42-B83F-D6302ED32AE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02" name="Group 1001">
            <a:extLst>
              <a:ext uri="{FF2B5EF4-FFF2-40B4-BE49-F238E27FC236}">
                <a16:creationId xmlns:a16="http://schemas.microsoft.com/office/drawing/2014/main" id="{2CC245B8-8051-494E-B785-29260C5EA1AB}"/>
              </a:ext>
            </a:extLst>
          </p:cNvPr>
          <p:cNvGrpSpPr/>
          <p:nvPr/>
        </p:nvGrpSpPr>
        <p:grpSpPr>
          <a:xfrm>
            <a:off x="12351449" y="2940998"/>
            <a:ext cx="1031614" cy="400164"/>
            <a:chOff x="7044623" y="2144973"/>
            <a:chExt cx="859678" cy="333470"/>
          </a:xfrm>
        </p:grpSpPr>
        <p:sp>
          <p:nvSpPr>
            <p:cNvPr id="1003" name="Rectangle 1002">
              <a:extLst>
                <a:ext uri="{FF2B5EF4-FFF2-40B4-BE49-F238E27FC236}">
                  <a16:creationId xmlns:a16="http://schemas.microsoft.com/office/drawing/2014/main" id="{84A31AFD-6626-D940-B2DC-1B6F3710ACE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4" name="Rectangle 1003">
              <a:extLst>
                <a:ext uri="{FF2B5EF4-FFF2-40B4-BE49-F238E27FC236}">
                  <a16:creationId xmlns:a16="http://schemas.microsoft.com/office/drawing/2014/main" id="{D8454E9A-F782-284C-BF1F-1435816B89D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5" name="Rectangle 1004">
              <a:extLst>
                <a:ext uri="{FF2B5EF4-FFF2-40B4-BE49-F238E27FC236}">
                  <a16:creationId xmlns:a16="http://schemas.microsoft.com/office/drawing/2014/main" id="{FFCCF36A-E79A-AD4E-A460-859534FFE9C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6" name="Rectangle 1005">
              <a:extLst>
                <a:ext uri="{FF2B5EF4-FFF2-40B4-BE49-F238E27FC236}">
                  <a16:creationId xmlns:a16="http://schemas.microsoft.com/office/drawing/2014/main" id="{02606780-8C04-6A48-ACD3-210C808ACDB1}"/>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7" name="Rectangle 1006">
              <a:extLst>
                <a:ext uri="{FF2B5EF4-FFF2-40B4-BE49-F238E27FC236}">
                  <a16:creationId xmlns:a16="http://schemas.microsoft.com/office/drawing/2014/main" id="{D4D16955-FC30-5E42-B1A9-7310C1A366F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8" name="Rectangle 1007">
              <a:extLst>
                <a:ext uri="{FF2B5EF4-FFF2-40B4-BE49-F238E27FC236}">
                  <a16:creationId xmlns:a16="http://schemas.microsoft.com/office/drawing/2014/main" id="{E7B5BF90-4E8A-F64B-8927-228B1A800B39}"/>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9" name="Rectangle 1008">
              <a:extLst>
                <a:ext uri="{FF2B5EF4-FFF2-40B4-BE49-F238E27FC236}">
                  <a16:creationId xmlns:a16="http://schemas.microsoft.com/office/drawing/2014/main" id="{830EA521-0241-3D47-91DA-7294295E55F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0" name="Rectangle 1009">
              <a:extLst>
                <a:ext uri="{FF2B5EF4-FFF2-40B4-BE49-F238E27FC236}">
                  <a16:creationId xmlns:a16="http://schemas.microsoft.com/office/drawing/2014/main" id="{D4174756-8639-2D48-87A6-6F137E0D0EA6}"/>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1" name="Rectangle 1010">
              <a:extLst>
                <a:ext uri="{FF2B5EF4-FFF2-40B4-BE49-F238E27FC236}">
                  <a16:creationId xmlns:a16="http://schemas.microsoft.com/office/drawing/2014/main" id="{F2E6788F-C350-074A-99E3-E3D9965C264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2" name="Rectangle 1011">
              <a:extLst>
                <a:ext uri="{FF2B5EF4-FFF2-40B4-BE49-F238E27FC236}">
                  <a16:creationId xmlns:a16="http://schemas.microsoft.com/office/drawing/2014/main" id="{EEA4445F-F23B-8B43-A73B-532CE82C32D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3" name="Rectangle 1012">
              <a:extLst>
                <a:ext uri="{FF2B5EF4-FFF2-40B4-BE49-F238E27FC236}">
                  <a16:creationId xmlns:a16="http://schemas.microsoft.com/office/drawing/2014/main" id="{6B6697A8-C463-5C47-8822-1E3D98AAD56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4" name="Rectangle 1013">
              <a:extLst>
                <a:ext uri="{FF2B5EF4-FFF2-40B4-BE49-F238E27FC236}">
                  <a16:creationId xmlns:a16="http://schemas.microsoft.com/office/drawing/2014/main" id="{536BC439-3045-7A4C-9586-A1C90C66E1B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5" name="Rectangle 1014">
              <a:extLst>
                <a:ext uri="{FF2B5EF4-FFF2-40B4-BE49-F238E27FC236}">
                  <a16:creationId xmlns:a16="http://schemas.microsoft.com/office/drawing/2014/main" id="{F97AD083-D106-F442-BFC8-C9C8FA5019DA}"/>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6" name="Rectangle 1015">
              <a:extLst>
                <a:ext uri="{FF2B5EF4-FFF2-40B4-BE49-F238E27FC236}">
                  <a16:creationId xmlns:a16="http://schemas.microsoft.com/office/drawing/2014/main" id="{B98E9F51-0356-A347-9258-33A5A2AF526F}"/>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7" name="Rectangle 1016">
              <a:extLst>
                <a:ext uri="{FF2B5EF4-FFF2-40B4-BE49-F238E27FC236}">
                  <a16:creationId xmlns:a16="http://schemas.microsoft.com/office/drawing/2014/main" id="{C2D136AE-59B0-B44C-A1E7-3808EA3987B1}"/>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8" name="Rectangle 1017">
              <a:extLst>
                <a:ext uri="{FF2B5EF4-FFF2-40B4-BE49-F238E27FC236}">
                  <a16:creationId xmlns:a16="http://schemas.microsoft.com/office/drawing/2014/main" id="{91DCD17E-2CFD-4A4C-BE6D-B444F423CEA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9" name="Rectangle 1018">
              <a:extLst>
                <a:ext uri="{FF2B5EF4-FFF2-40B4-BE49-F238E27FC236}">
                  <a16:creationId xmlns:a16="http://schemas.microsoft.com/office/drawing/2014/main" id="{C7D8FB21-9FD2-3149-A734-E9BAE501778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0" name="Rectangle 1019">
              <a:extLst>
                <a:ext uri="{FF2B5EF4-FFF2-40B4-BE49-F238E27FC236}">
                  <a16:creationId xmlns:a16="http://schemas.microsoft.com/office/drawing/2014/main" id="{03C746E3-87A3-AA4F-8C0D-09CCD077E4F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1" name="Rectangle 1020">
              <a:extLst>
                <a:ext uri="{FF2B5EF4-FFF2-40B4-BE49-F238E27FC236}">
                  <a16:creationId xmlns:a16="http://schemas.microsoft.com/office/drawing/2014/main" id="{C4728147-9530-3E42-899D-CFA9EF09F18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2" name="Rectangle 1021">
              <a:extLst>
                <a:ext uri="{FF2B5EF4-FFF2-40B4-BE49-F238E27FC236}">
                  <a16:creationId xmlns:a16="http://schemas.microsoft.com/office/drawing/2014/main" id="{2B576B54-95D2-BB47-88AD-C3DC62F3D84A}"/>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3" name="Rectangle 1022">
              <a:extLst>
                <a:ext uri="{FF2B5EF4-FFF2-40B4-BE49-F238E27FC236}">
                  <a16:creationId xmlns:a16="http://schemas.microsoft.com/office/drawing/2014/main" id="{0D2CAE2C-4FA1-014B-A2C3-EAB79EC0D62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24" name="Group 1023">
            <a:extLst>
              <a:ext uri="{FF2B5EF4-FFF2-40B4-BE49-F238E27FC236}">
                <a16:creationId xmlns:a16="http://schemas.microsoft.com/office/drawing/2014/main" id="{A8252E64-B148-6A41-98E4-D68FD57A97BF}"/>
              </a:ext>
            </a:extLst>
          </p:cNvPr>
          <p:cNvGrpSpPr/>
          <p:nvPr/>
        </p:nvGrpSpPr>
        <p:grpSpPr>
          <a:xfrm>
            <a:off x="12349280" y="3490754"/>
            <a:ext cx="1031614" cy="400164"/>
            <a:chOff x="7044623" y="2144973"/>
            <a:chExt cx="859678" cy="333470"/>
          </a:xfrm>
        </p:grpSpPr>
        <p:sp>
          <p:nvSpPr>
            <p:cNvPr id="1025" name="Rectangle 1024">
              <a:extLst>
                <a:ext uri="{FF2B5EF4-FFF2-40B4-BE49-F238E27FC236}">
                  <a16:creationId xmlns:a16="http://schemas.microsoft.com/office/drawing/2014/main" id="{43A1E0D0-E7B7-6E44-829F-80C28E632E6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6" name="Rectangle 1025">
              <a:extLst>
                <a:ext uri="{FF2B5EF4-FFF2-40B4-BE49-F238E27FC236}">
                  <a16:creationId xmlns:a16="http://schemas.microsoft.com/office/drawing/2014/main" id="{9A409383-2F79-2E4F-9912-CA6F43789A46}"/>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7" name="Rectangle 1026">
              <a:extLst>
                <a:ext uri="{FF2B5EF4-FFF2-40B4-BE49-F238E27FC236}">
                  <a16:creationId xmlns:a16="http://schemas.microsoft.com/office/drawing/2014/main" id="{39F94F74-CEA3-2048-81F1-1D68F4E08523}"/>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8" name="Rectangle 1027">
              <a:extLst>
                <a:ext uri="{FF2B5EF4-FFF2-40B4-BE49-F238E27FC236}">
                  <a16:creationId xmlns:a16="http://schemas.microsoft.com/office/drawing/2014/main" id="{9CB3A5D1-4747-6347-BBA1-B84E3DFCE238}"/>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9" name="Rectangle 1028">
              <a:extLst>
                <a:ext uri="{FF2B5EF4-FFF2-40B4-BE49-F238E27FC236}">
                  <a16:creationId xmlns:a16="http://schemas.microsoft.com/office/drawing/2014/main" id="{C619321B-342B-B344-8602-F2BCE3008B5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0" name="Rectangle 1029">
              <a:extLst>
                <a:ext uri="{FF2B5EF4-FFF2-40B4-BE49-F238E27FC236}">
                  <a16:creationId xmlns:a16="http://schemas.microsoft.com/office/drawing/2014/main" id="{63BA4696-2ACC-854B-A4A9-6D37D48E51B7}"/>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1" name="Rectangle 1030">
              <a:extLst>
                <a:ext uri="{FF2B5EF4-FFF2-40B4-BE49-F238E27FC236}">
                  <a16:creationId xmlns:a16="http://schemas.microsoft.com/office/drawing/2014/main" id="{33AD71FA-919C-AC48-96DD-7BB52BF9BD8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2" name="Rectangle 1031">
              <a:extLst>
                <a:ext uri="{FF2B5EF4-FFF2-40B4-BE49-F238E27FC236}">
                  <a16:creationId xmlns:a16="http://schemas.microsoft.com/office/drawing/2014/main" id="{757B72BF-89B0-5249-A897-B6E3EE519CB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3" name="Rectangle 1032">
              <a:extLst>
                <a:ext uri="{FF2B5EF4-FFF2-40B4-BE49-F238E27FC236}">
                  <a16:creationId xmlns:a16="http://schemas.microsoft.com/office/drawing/2014/main" id="{68A65957-9976-CA4B-88C5-A1E43E961F9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4" name="Rectangle 1033">
              <a:extLst>
                <a:ext uri="{FF2B5EF4-FFF2-40B4-BE49-F238E27FC236}">
                  <a16:creationId xmlns:a16="http://schemas.microsoft.com/office/drawing/2014/main" id="{A0BEA66C-12C8-3B40-A459-3898EDCA3439}"/>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5" name="Rectangle 1034">
              <a:extLst>
                <a:ext uri="{FF2B5EF4-FFF2-40B4-BE49-F238E27FC236}">
                  <a16:creationId xmlns:a16="http://schemas.microsoft.com/office/drawing/2014/main" id="{88D2EC8C-93F7-5D49-89C0-B4F8D31BD4C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6" name="Rectangle 1035">
              <a:extLst>
                <a:ext uri="{FF2B5EF4-FFF2-40B4-BE49-F238E27FC236}">
                  <a16:creationId xmlns:a16="http://schemas.microsoft.com/office/drawing/2014/main" id="{02DFF927-68AF-264E-BDBF-CDC45ACE804F}"/>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7" name="Rectangle 1036">
              <a:extLst>
                <a:ext uri="{FF2B5EF4-FFF2-40B4-BE49-F238E27FC236}">
                  <a16:creationId xmlns:a16="http://schemas.microsoft.com/office/drawing/2014/main" id="{4DE2185A-BC08-464E-9160-AEC31A1158C7}"/>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8" name="Rectangle 1037">
              <a:extLst>
                <a:ext uri="{FF2B5EF4-FFF2-40B4-BE49-F238E27FC236}">
                  <a16:creationId xmlns:a16="http://schemas.microsoft.com/office/drawing/2014/main" id="{2183E020-8B1D-4246-8955-3F07839CCDAA}"/>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9" name="Rectangle 1038">
              <a:extLst>
                <a:ext uri="{FF2B5EF4-FFF2-40B4-BE49-F238E27FC236}">
                  <a16:creationId xmlns:a16="http://schemas.microsoft.com/office/drawing/2014/main" id="{CBDA99E0-ADE6-9F47-AE39-603CF1A7341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0" name="Rectangle 1039">
              <a:extLst>
                <a:ext uri="{FF2B5EF4-FFF2-40B4-BE49-F238E27FC236}">
                  <a16:creationId xmlns:a16="http://schemas.microsoft.com/office/drawing/2014/main" id="{975894AA-97B3-164C-A6AE-221E4872EE6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1" name="Rectangle 1040">
              <a:extLst>
                <a:ext uri="{FF2B5EF4-FFF2-40B4-BE49-F238E27FC236}">
                  <a16:creationId xmlns:a16="http://schemas.microsoft.com/office/drawing/2014/main" id="{5479EF84-55E5-284D-84EE-689DDB89F04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2" name="Rectangle 1041">
              <a:extLst>
                <a:ext uri="{FF2B5EF4-FFF2-40B4-BE49-F238E27FC236}">
                  <a16:creationId xmlns:a16="http://schemas.microsoft.com/office/drawing/2014/main" id="{825DE3F3-6F66-1D44-AE6E-4B3EDB83D78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3" name="Rectangle 1042">
              <a:extLst>
                <a:ext uri="{FF2B5EF4-FFF2-40B4-BE49-F238E27FC236}">
                  <a16:creationId xmlns:a16="http://schemas.microsoft.com/office/drawing/2014/main" id="{3D12AAEC-0C0D-F248-A89B-AE33270BDC6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4" name="Rectangle 1043">
              <a:extLst>
                <a:ext uri="{FF2B5EF4-FFF2-40B4-BE49-F238E27FC236}">
                  <a16:creationId xmlns:a16="http://schemas.microsoft.com/office/drawing/2014/main" id="{6783DCD4-D73D-2547-8ADF-9ECAA435CCE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5" name="Rectangle 1044">
              <a:extLst>
                <a:ext uri="{FF2B5EF4-FFF2-40B4-BE49-F238E27FC236}">
                  <a16:creationId xmlns:a16="http://schemas.microsoft.com/office/drawing/2014/main" id="{8285CC75-9E36-A64F-B5F1-A381F91AE2D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1046" name="Straight Arrow Connector 1045">
            <a:extLst>
              <a:ext uri="{FF2B5EF4-FFF2-40B4-BE49-F238E27FC236}">
                <a16:creationId xmlns:a16="http://schemas.microsoft.com/office/drawing/2014/main" id="{EB4A6169-374E-9246-90A9-9A91213102B4}"/>
              </a:ext>
            </a:extLst>
          </p:cNvPr>
          <p:cNvCxnSpPr>
            <a:cxnSpLocks/>
            <a:stCxn id="565" idx="3"/>
            <a:endCxn id="568"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cxnSp>
        <p:nvCxnSpPr>
          <p:cNvPr id="1047" name="Straight Arrow Connector 1046">
            <a:extLst>
              <a:ext uri="{FF2B5EF4-FFF2-40B4-BE49-F238E27FC236}">
                <a16:creationId xmlns:a16="http://schemas.microsoft.com/office/drawing/2014/main" id="{9B1FBFA4-396E-B344-993E-76D2BBB5233E}"/>
              </a:ext>
            </a:extLst>
          </p:cNvPr>
          <p:cNvCxnSpPr>
            <a:cxnSpLocks/>
            <a:stCxn id="568" idx="3"/>
            <a:endCxn id="571" idx="1"/>
          </p:cNvCxnSpPr>
          <p:nvPr/>
        </p:nvCxnSpPr>
        <p:spPr>
          <a:xfrm>
            <a:off x="10679820" y="3142499"/>
            <a:ext cx="260332" cy="0"/>
          </a:xfrm>
          <a:prstGeom prst="straightConnector1">
            <a:avLst/>
          </a:prstGeom>
          <a:noFill/>
          <a:ln w="19050" cap="flat" cmpd="sng" algn="ctr">
            <a:solidFill>
              <a:srgbClr val="FFFFFF"/>
            </a:solidFill>
            <a:prstDash val="solid"/>
            <a:tailEnd type="arrow" w="med" len="sm"/>
          </a:ln>
          <a:effectLst/>
        </p:spPr>
      </p:cxnSp>
      <p:cxnSp>
        <p:nvCxnSpPr>
          <p:cNvPr id="1048" name="Straight Arrow Connector 1047">
            <a:extLst>
              <a:ext uri="{FF2B5EF4-FFF2-40B4-BE49-F238E27FC236}">
                <a16:creationId xmlns:a16="http://schemas.microsoft.com/office/drawing/2014/main" id="{D22BC511-2C2F-9D49-B921-E1F7E8BB8B96}"/>
              </a:ext>
            </a:extLst>
          </p:cNvPr>
          <p:cNvCxnSpPr>
            <a:cxnSpLocks/>
            <a:stCxn id="571" idx="3"/>
            <a:endCxn id="577" idx="1"/>
          </p:cNvCxnSpPr>
          <p:nvPr/>
        </p:nvCxnSpPr>
        <p:spPr>
          <a:xfrm>
            <a:off x="12075462" y="3142499"/>
            <a:ext cx="222860" cy="0"/>
          </a:xfrm>
          <a:prstGeom prst="straightConnector1">
            <a:avLst/>
          </a:prstGeom>
          <a:noFill/>
          <a:ln w="19050" cap="flat" cmpd="sng" algn="ctr">
            <a:solidFill>
              <a:srgbClr val="FFFFFF"/>
            </a:solidFill>
            <a:prstDash val="solid"/>
            <a:tailEnd type="arrow" w="med" len="sm"/>
          </a:ln>
          <a:effectLst/>
        </p:spPr>
      </p:cxnSp>
      <p:cxnSp>
        <p:nvCxnSpPr>
          <p:cNvPr id="1049" name="Elbow Connector 1048">
            <a:extLst>
              <a:ext uri="{FF2B5EF4-FFF2-40B4-BE49-F238E27FC236}">
                <a16:creationId xmlns:a16="http://schemas.microsoft.com/office/drawing/2014/main" id="{DD288024-23B9-634A-8C19-2E5CB223D76E}"/>
              </a:ext>
            </a:extLst>
          </p:cNvPr>
          <p:cNvCxnSpPr>
            <a:cxnSpLocks/>
            <a:stCxn id="568" idx="3"/>
            <a:endCxn id="574" idx="1"/>
          </p:cNvCxnSpPr>
          <p:nvPr/>
        </p:nvCxnSpPr>
        <p:spPr>
          <a:xfrm>
            <a:off x="10679822" y="3142500"/>
            <a:ext cx="260331" cy="1763815"/>
          </a:xfrm>
          <a:prstGeom prst="bentConnector3">
            <a:avLst/>
          </a:prstGeom>
          <a:noFill/>
          <a:ln w="19050" cap="flat" cmpd="sng" algn="ctr">
            <a:solidFill>
              <a:srgbClr val="FFFFFF"/>
            </a:solidFill>
            <a:prstDash val="solid"/>
            <a:tailEnd type="arrow" w="med" len="sm"/>
          </a:ln>
          <a:effectLst/>
        </p:spPr>
      </p:cxnSp>
      <p:cxnSp>
        <p:nvCxnSpPr>
          <p:cNvPr id="1050" name="Elbow Connector 1049">
            <a:extLst>
              <a:ext uri="{FF2B5EF4-FFF2-40B4-BE49-F238E27FC236}">
                <a16:creationId xmlns:a16="http://schemas.microsoft.com/office/drawing/2014/main" id="{2E8419E6-A0EE-744C-B1C5-20B6D857B9D6}"/>
              </a:ext>
            </a:extLst>
          </p:cNvPr>
          <p:cNvCxnSpPr>
            <a:cxnSpLocks/>
            <a:stCxn id="571" idx="3"/>
            <a:endCxn id="580" idx="1"/>
          </p:cNvCxnSpPr>
          <p:nvPr/>
        </p:nvCxnSpPr>
        <p:spPr>
          <a:xfrm>
            <a:off x="12075462" y="3142500"/>
            <a:ext cx="222861" cy="1763815"/>
          </a:xfrm>
          <a:prstGeom prst="bentConnector3">
            <a:avLst>
              <a:gd name="adj1" fmla="val 50000"/>
            </a:avLst>
          </a:prstGeom>
          <a:noFill/>
          <a:ln w="19050" cap="flat" cmpd="sng" algn="ctr">
            <a:solidFill>
              <a:srgbClr val="FFFFFF"/>
            </a:solidFill>
            <a:prstDash val="solid"/>
            <a:tailEnd type="arrow" w="med" len="sm"/>
          </a:ln>
          <a:effectLst/>
        </p:spPr>
      </p:cxnSp>
      <p:cxnSp>
        <p:nvCxnSpPr>
          <p:cNvPr id="1051" name="Elbow Connector 1050">
            <a:extLst>
              <a:ext uri="{FF2B5EF4-FFF2-40B4-BE49-F238E27FC236}">
                <a16:creationId xmlns:a16="http://schemas.microsoft.com/office/drawing/2014/main" id="{E972A07A-E6C4-6944-8AAA-3F8EE5D0C32E}"/>
              </a:ext>
            </a:extLst>
          </p:cNvPr>
          <p:cNvCxnSpPr>
            <a:cxnSpLocks/>
            <a:stCxn id="571" idx="3"/>
            <a:endCxn id="583" idx="1"/>
          </p:cNvCxnSpPr>
          <p:nvPr/>
        </p:nvCxnSpPr>
        <p:spPr>
          <a:xfrm>
            <a:off x="12075462" y="3142500"/>
            <a:ext cx="222861" cy="3543182"/>
          </a:xfrm>
          <a:prstGeom prst="bentConnector3">
            <a:avLst>
              <a:gd name="adj1" fmla="val 50000"/>
            </a:avLst>
          </a:prstGeom>
          <a:noFill/>
          <a:ln w="19050" cap="flat" cmpd="sng" algn="ctr">
            <a:solidFill>
              <a:srgbClr val="FFFFFF"/>
            </a:solidFill>
            <a:prstDash val="solid"/>
            <a:tailEnd type="arrow" w="med" len="sm"/>
          </a:ln>
          <a:effectLst/>
        </p:spPr>
      </p:cxnSp>
      <p:sp>
        <p:nvSpPr>
          <p:cNvPr id="1052" name="TextBox 1051">
            <a:extLst>
              <a:ext uri="{FF2B5EF4-FFF2-40B4-BE49-F238E27FC236}">
                <a16:creationId xmlns:a16="http://schemas.microsoft.com/office/drawing/2014/main" id="{F62A8E1F-2B4E-4C44-B21D-CA373FB8E070}"/>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053" name="TextBox 1052">
            <a:extLst>
              <a:ext uri="{FF2B5EF4-FFF2-40B4-BE49-F238E27FC236}">
                <a16:creationId xmlns:a16="http://schemas.microsoft.com/office/drawing/2014/main" id="{96E35F2F-AAFC-4043-9A87-88DE148A6ACB}"/>
              </a:ext>
            </a:extLst>
          </p:cNvPr>
          <p:cNvSpPr txBox="1"/>
          <p:nvPr/>
        </p:nvSpPr>
        <p:spPr>
          <a:xfrm>
            <a:off x="10297817"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054" name="TextBox 1053">
            <a:extLst>
              <a:ext uri="{FF2B5EF4-FFF2-40B4-BE49-F238E27FC236}">
                <a16:creationId xmlns:a16="http://schemas.microsoft.com/office/drawing/2014/main" id="{F683AB2C-6C35-D448-A3CE-E32F369E0009}"/>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55" name="Elbow Connector 1054">
            <a:extLst>
              <a:ext uri="{FF2B5EF4-FFF2-40B4-BE49-F238E27FC236}">
                <a16:creationId xmlns:a16="http://schemas.microsoft.com/office/drawing/2014/main" id="{E53606FD-44B2-724A-B27D-5105F8E3E0A4}"/>
              </a:ext>
            </a:extLst>
          </p:cNvPr>
          <p:cNvCxnSpPr>
            <a:cxnSpLocks/>
            <a:endCxn id="1054"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1056" name="TextBox 1055">
            <a:extLst>
              <a:ext uri="{FF2B5EF4-FFF2-40B4-BE49-F238E27FC236}">
                <a16:creationId xmlns:a16="http://schemas.microsoft.com/office/drawing/2014/main" id="{7F92CD01-6462-FC41-98F9-A9AFB51211B6}"/>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57" name="Elbow Connector 1056">
            <a:extLst>
              <a:ext uri="{FF2B5EF4-FFF2-40B4-BE49-F238E27FC236}">
                <a16:creationId xmlns:a16="http://schemas.microsoft.com/office/drawing/2014/main" id="{AE2873CB-E850-E54D-B129-F5792592F93F}"/>
              </a:ext>
            </a:extLst>
          </p:cNvPr>
          <p:cNvCxnSpPr>
            <a:cxnSpLocks/>
            <a:endCxn id="1056"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
        <p:nvSpPr>
          <p:cNvPr id="1058" name="TextBox 1057">
            <a:extLst>
              <a:ext uri="{FF2B5EF4-FFF2-40B4-BE49-F238E27FC236}">
                <a16:creationId xmlns:a16="http://schemas.microsoft.com/office/drawing/2014/main" id="{EC4F9EB9-6233-FC49-B342-DC0E7365DD66}"/>
              </a:ext>
            </a:extLst>
          </p:cNvPr>
          <p:cNvSpPr txBox="1"/>
          <p:nvPr/>
        </p:nvSpPr>
        <p:spPr>
          <a:xfrm>
            <a:off x="11046063" y="5832466"/>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59" name="Elbow Connector 1058">
            <a:extLst>
              <a:ext uri="{FF2B5EF4-FFF2-40B4-BE49-F238E27FC236}">
                <a16:creationId xmlns:a16="http://schemas.microsoft.com/office/drawing/2014/main" id="{28C05189-2E40-4F4C-A9DA-971D8CED478C}"/>
              </a:ext>
            </a:extLst>
          </p:cNvPr>
          <p:cNvCxnSpPr>
            <a:cxnSpLocks/>
            <a:endCxn id="1058" idx="1"/>
          </p:cNvCxnSpPr>
          <p:nvPr/>
        </p:nvCxnSpPr>
        <p:spPr>
          <a:xfrm rot="16200000" flipH="1">
            <a:off x="10837775" y="5808843"/>
            <a:ext cx="308135"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2016647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dirty="0"/>
              <a:t>Amazon Continuous Delivery: Deep Dive</a:t>
            </a:r>
          </a:p>
        </p:txBody>
      </p:sp>
      <p:sp>
        <p:nvSpPr>
          <p:cNvPr id="540" name="Rectangle 539">
            <a:extLst>
              <a:ext uri="{FF2B5EF4-FFF2-40B4-BE49-F238E27FC236}">
                <a16:creationId xmlns:a16="http://schemas.microsoft.com/office/drawing/2014/main" id="{B88F32F0-1E70-BF41-8C9F-8A7C8E853313}"/>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541" name="Rectangle 540">
            <a:extLst>
              <a:ext uri="{FF2B5EF4-FFF2-40B4-BE49-F238E27FC236}">
                <a16:creationId xmlns:a16="http://schemas.microsoft.com/office/drawing/2014/main" id="{6C0E0F36-C36E-1A4C-94D3-1567D0113C5D}"/>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2" name="Rectangle 541">
            <a:extLst>
              <a:ext uri="{FF2B5EF4-FFF2-40B4-BE49-F238E27FC236}">
                <a16:creationId xmlns:a16="http://schemas.microsoft.com/office/drawing/2014/main" id="{C681A342-4CEC-A64C-8086-6F15B44B59BC}"/>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3" name="Rectangle 542">
            <a:extLst>
              <a:ext uri="{FF2B5EF4-FFF2-40B4-BE49-F238E27FC236}">
                <a16:creationId xmlns:a16="http://schemas.microsoft.com/office/drawing/2014/main" id="{B917EB9C-89E9-7147-A3AB-DE9DD87AAC75}"/>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4" name="Rectangle 543">
            <a:extLst>
              <a:ext uri="{FF2B5EF4-FFF2-40B4-BE49-F238E27FC236}">
                <a16:creationId xmlns:a16="http://schemas.microsoft.com/office/drawing/2014/main" id="{970567B6-171A-364A-BD88-4FDDDC61999A}"/>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5" name="Rectangle 544">
            <a:extLst>
              <a:ext uri="{FF2B5EF4-FFF2-40B4-BE49-F238E27FC236}">
                <a16:creationId xmlns:a16="http://schemas.microsoft.com/office/drawing/2014/main" id="{E29BC5A7-A119-DA47-9A30-DE500D3703A8}"/>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6" name="TextBox 545">
            <a:extLst>
              <a:ext uri="{FF2B5EF4-FFF2-40B4-BE49-F238E27FC236}">
                <a16:creationId xmlns:a16="http://schemas.microsoft.com/office/drawing/2014/main" id="{20512E45-7C24-B441-8E2E-88C5CFD6AF36}"/>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547" name="TextBox 546">
            <a:extLst>
              <a:ext uri="{FF2B5EF4-FFF2-40B4-BE49-F238E27FC236}">
                <a16:creationId xmlns:a16="http://schemas.microsoft.com/office/drawing/2014/main" id="{CF0492CC-39EB-7A47-9F82-4BCD911CA0BF}"/>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548" name="TextBox 547">
            <a:extLst>
              <a:ext uri="{FF2B5EF4-FFF2-40B4-BE49-F238E27FC236}">
                <a16:creationId xmlns:a16="http://schemas.microsoft.com/office/drawing/2014/main" id="{2003619A-7AE5-4A47-9280-16E8F9BC3A7D}"/>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549" name="TextBox 548">
            <a:extLst>
              <a:ext uri="{FF2B5EF4-FFF2-40B4-BE49-F238E27FC236}">
                <a16:creationId xmlns:a16="http://schemas.microsoft.com/office/drawing/2014/main" id="{3E30526D-CA44-E846-A477-6B72A2ADDE29}"/>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550" name="TextBox 549">
            <a:extLst>
              <a:ext uri="{FF2B5EF4-FFF2-40B4-BE49-F238E27FC236}">
                <a16:creationId xmlns:a16="http://schemas.microsoft.com/office/drawing/2014/main" id="{0273B105-03FE-164C-81E7-D4D06CCC1769}"/>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551" name="Straight Arrow Connector 550">
            <a:extLst>
              <a:ext uri="{FF2B5EF4-FFF2-40B4-BE49-F238E27FC236}">
                <a16:creationId xmlns:a16="http://schemas.microsoft.com/office/drawing/2014/main" id="{64303083-4D98-714A-901B-9117223E956E}"/>
              </a:ext>
            </a:extLst>
          </p:cNvPr>
          <p:cNvCxnSpPr>
            <a:cxnSpLocks/>
            <a:stCxn id="541" idx="3"/>
            <a:endCxn id="542"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552" name="Straight Arrow Connector 551">
            <a:extLst>
              <a:ext uri="{FF2B5EF4-FFF2-40B4-BE49-F238E27FC236}">
                <a16:creationId xmlns:a16="http://schemas.microsoft.com/office/drawing/2014/main" id="{0C13CD0D-D4BA-7F4A-929C-9A317EB2D0C0}"/>
              </a:ext>
            </a:extLst>
          </p:cNvPr>
          <p:cNvCxnSpPr>
            <a:cxnSpLocks/>
            <a:stCxn id="542" idx="3"/>
            <a:endCxn id="543"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553" name="Straight Arrow Connector 552">
            <a:extLst>
              <a:ext uri="{FF2B5EF4-FFF2-40B4-BE49-F238E27FC236}">
                <a16:creationId xmlns:a16="http://schemas.microsoft.com/office/drawing/2014/main" id="{14165E87-3214-6F41-8C52-F7E80AC61C55}"/>
              </a:ext>
            </a:extLst>
          </p:cNvPr>
          <p:cNvCxnSpPr>
            <a:cxnSpLocks/>
            <a:stCxn id="543" idx="3"/>
            <a:endCxn id="544"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554" name="Straight Arrow Connector 553">
            <a:extLst>
              <a:ext uri="{FF2B5EF4-FFF2-40B4-BE49-F238E27FC236}">
                <a16:creationId xmlns:a16="http://schemas.microsoft.com/office/drawing/2014/main" id="{9C9209D2-E817-6444-ABA6-C5DAEE1593C2}"/>
              </a:ext>
            </a:extLst>
          </p:cNvPr>
          <p:cNvCxnSpPr>
            <a:cxnSpLocks/>
            <a:stCxn id="544" idx="3"/>
            <a:endCxn id="545"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555" name="Straight Arrow Connector 554">
            <a:extLst>
              <a:ext uri="{FF2B5EF4-FFF2-40B4-BE49-F238E27FC236}">
                <a16:creationId xmlns:a16="http://schemas.microsoft.com/office/drawing/2014/main" id="{1A20BBE8-84C3-F442-9EC1-E9F0652A12E2}"/>
              </a:ext>
            </a:extLst>
          </p:cNvPr>
          <p:cNvCxnSpPr>
            <a:cxnSpLocks/>
            <a:stCxn id="545" idx="3"/>
            <a:endCxn id="581"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556" name="TextBox 555">
            <a:extLst>
              <a:ext uri="{FF2B5EF4-FFF2-40B4-BE49-F238E27FC236}">
                <a16:creationId xmlns:a16="http://schemas.microsoft.com/office/drawing/2014/main" id="{2F271C61-FF6D-3745-906E-D64B71182502}"/>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57" name="TextBox 556">
            <a:extLst>
              <a:ext uri="{FF2B5EF4-FFF2-40B4-BE49-F238E27FC236}">
                <a16:creationId xmlns:a16="http://schemas.microsoft.com/office/drawing/2014/main" id="{C799A80A-693F-A642-BC80-9BB812D1B983}"/>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58" name="TextBox 557">
            <a:extLst>
              <a:ext uri="{FF2B5EF4-FFF2-40B4-BE49-F238E27FC236}">
                <a16:creationId xmlns:a16="http://schemas.microsoft.com/office/drawing/2014/main" id="{D406EEF2-3C84-4644-BFC4-5B90DAC2506D}"/>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59" name="TextBox 558">
            <a:extLst>
              <a:ext uri="{FF2B5EF4-FFF2-40B4-BE49-F238E27FC236}">
                <a16:creationId xmlns:a16="http://schemas.microsoft.com/office/drawing/2014/main" id="{513AA6C4-AD2A-3D43-BF98-F7D69463D495}"/>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0" name="TextBox 559">
            <a:extLst>
              <a:ext uri="{FF2B5EF4-FFF2-40B4-BE49-F238E27FC236}">
                <a16:creationId xmlns:a16="http://schemas.microsoft.com/office/drawing/2014/main" id="{90B1E69D-9D49-154E-BAFC-32EEE59B9C4C}"/>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61" name="TextBox 560">
            <a:extLst>
              <a:ext uri="{FF2B5EF4-FFF2-40B4-BE49-F238E27FC236}">
                <a16:creationId xmlns:a16="http://schemas.microsoft.com/office/drawing/2014/main" id="{6D907162-9B26-CF40-ACA9-CF52D5951963}"/>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562" name="TextBox 561">
            <a:extLst>
              <a:ext uri="{FF2B5EF4-FFF2-40B4-BE49-F238E27FC236}">
                <a16:creationId xmlns:a16="http://schemas.microsoft.com/office/drawing/2014/main" id="{8A27F5DD-E720-EB43-B714-9A11EC35F595}"/>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563" name="Elbow Connector 562">
            <a:extLst>
              <a:ext uri="{FF2B5EF4-FFF2-40B4-BE49-F238E27FC236}">
                <a16:creationId xmlns:a16="http://schemas.microsoft.com/office/drawing/2014/main" id="{098F6A02-F2AC-6443-8486-DFBF0141C138}"/>
              </a:ext>
            </a:extLst>
          </p:cNvPr>
          <p:cNvCxnSpPr>
            <a:cxnSpLocks/>
            <a:endCxn id="556"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564" name="Elbow Connector 563">
            <a:extLst>
              <a:ext uri="{FF2B5EF4-FFF2-40B4-BE49-F238E27FC236}">
                <a16:creationId xmlns:a16="http://schemas.microsoft.com/office/drawing/2014/main" id="{B684303B-250B-7F48-B192-C9DFB2B73804}"/>
              </a:ext>
            </a:extLst>
          </p:cNvPr>
          <p:cNvCxnSpPr>
            <a:cxnSpLocks/>
            <a:endCxn id="557"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565" name="Elbow Connector 564">
            <a:extLst>
              <a:ext uri="{FF2B5EF4-FFF2-40B4-BE49-F238E27FC236}">
                <a16:creationId xmlns:a16="http://schemas.microsoft.com/office/drawing/2014/main" id="{8B47CA6B-6609-AB42-BE4A-459FABB92DEE}"/>
              </a:ext>
            </a:extLst>
          </p:cNvPr>
          <p:cNvCxnSpPr>
            <a:cxnSpLocks/>
            <a:endCxn id="558"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566" name="Elbow Connector 565">
            <a:extLst>
              <a:ext uri="{FF2B5EF4-FFF2-40B4-BE49-F238E27FC236}">
                <a16:creationId xmlns:a16="http://schemas.microsoft.com/office/drawing/2014/main" id="{08A3E74E-86CA-8E4B-8892-DFAAB0796F93}"/>
              </a:ext>
            </a:extLst>
          </p:cNvPr>
          <p:cNvCxnSpPr>
            <a:cxnSpLocks/>
            <a:endCxn id="562"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567" name="Elbow Connector 566">
            <a:extLst>
              <a:ext uri="{FF2B5EF4-FFF2-40B4-BE49-F238E27FC236}">
                <a16:creationId xmlns:a16="http://schemas.microsoft.com/office/drawing/2014/main" id="{209AABA6-24AE-414A-B8C4-4A8FA979355A}"/>
              </a:ext>
            </a:extLst>
          </p:cNvPr>
          <p:cNvCxnSpPr>
            <a:cxnSpLocks/>
            <a:endCxn id="559"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568" name="Elbow Connector 567">
            <a:extLst>
              <a:ext uri="{FF2B5EF4-FFF2-40B4-BE49-F238E27FC236}">
                <a16:creationId xmlns:a16="http://schemas.microsoft.com/office/drawing/2014/main" id="{CC470508-027F-014B-94F8-8579D83AAFCD}"/>
              </a:ext>
            </a:extLst>
          </p:cNvPr>
          <p:cNvCxnSpPr>
            <a:cxnSpLocks/>
            <a:endCxn id="560"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569" name="Elbow Connector 568">
            <a:extLst>
              <a:ext uri="{FF2B5EF4-FFF2-40B4-BE49-F238E27FC236}">
                <a16:creationId xmlns:a16="http://schemas.microsoft.com/office/drawing/2014/main" id="{D993A484-3D55-B146-AB59-087EE0AEC3CB}"/>
              </a:ext>
            </a:extLst>
          </p:cNvPr>
          <p:cNvCxnSpPr>
            <a:cxnSpLocks/>
            <a:endCxn id="561"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570" name="TextBox 569">
            <a:extLst>
              <a:ext uri="{FF2B5EF4-FFF2-40B4-BE49-F238E27FC236}">
                <a16:creationId xmlns:a16="http://schemas.microsoft.com/office/drawing/2014/main" id="{D19DC03F-E9A2-A642-A896-7BE948E199BE}"/>
              </a:ext>
            </a:extLst>
          </p:cNvPr>
          <p:cNvSpPr txBox="1"/>
          <p:nvPr/>
        </p:nvSpPr>
        <p:spPr>
          <a:xfrm>
            <a:off x="682373" y="4077795"/>
            <a:ext cx="747962" cy="184666"/>
          </a:xfrm>
          <a:prstGeom prst="rect">
            <a:avLst/>
          </a:prstGeom>
          <a:noFill/>
        </p:spPr>
        <p:txBody>
          <a:bodyPr wrap="none" lIns="91440" tIns="0" rIns="0" bIns="0" rtlCol="0">
            <a:spAutoFit/>
          </a:bodyPr>
          <a:lstStyle/>
          <a:p>
            <a:pPr defTabSz="1097234">
              <a:defRPr/>
            </a:pPr>
            <a:r>
              <a:rPr lang="en-US" sz="1200" dirty="0">
                <a:solidFill>
                  <a:srgbClr val="FFFFFF"/>
                </a:solidFill>
              </a:rPr>
              <a:t>App code</a:t>
            </a:r>
          </a:p>
        </p:txBody>
      </p:sp>
      <p:sp>
        <p:nvSpPr>
          <p:cNvPr id="571" name="TextBox 570">
            <a:extLst>
              <a:ext uri="{FF2B5EF4-FFF2-40B4-BE49-F238E27FC236}">
                <a16:creationId xmlns:a16="http://schemas.microsoft.com/office/drawing/2014/main" id="{A06369E1-5062-1B4C-B563-BBA969B6979C}"/>
              </a:ext>
            </a:extLst>
          </p:cNvPr>
          <p:cNvSpPr txBox="1"/>
          <p:nvPr/>
        </p:nvSpPr>
        <p:spPr>
          <a:xfrm>
            <a:off x="682372" y="4644951"/>
            <a:ext cx="1050929" cy="369332"/>
          </a:xfrm>
          <a:prstGeom prst="rect">
            <a:avLst/>
          </a:prstGeom>
          <a:noFill/>
        </p:spPr>
        <p:txBody>
          <a:bodyPr wrap="none" lIns="91440" tIns="0" rIns="0" bIns="0" rtlCol="0">
            <a:spAutoFit/>
          </a:bodyPr>
          <a:lstStyle/>
          <a:p>
            <a:pPr defTabSz="1097234">
              <a:defRPr/>
            </a:pPr>
            <a:r>
              <a:rPr lang="en-US" sz="1200" dirty="0">
                <a:solidFill>
                  <a:srgbClr val="FFFFFF"/>
                </a:solidFill>
              </a:rPr>
              <a:t>Infrastructure</a:t>
            </a:r>
            <a:br>
              <a:rPr lang="en-US" sz="1200" dirty="0">
                <a:solidFill>
                  <a:srgbClr val="FFFFFF"/>
                </a:solidFill>
              </a:rPr>
            </a:br>
            <a:r>
              <a:rPr lang="en-US" sz="1200" dirty="0">
                <a:solidFill>
                  <a:srgbClr val="FFFFFF"/>
                </a:solidFill>
              </a:rPr>
              <a:t>as code</a:t>
            </a:r>
          </a:p>
        </p:txBody>
      </p:sp>
      <p:sp>
        <p:nvSpPr>
          <p:cNvPr id="572" name="TextBox 571">
            <a:extLst>
              <a:ext uri="{FF2B5EF4-FFF2-40B4-BE49-F238E27FC236}">
                <a16:creationId xmlns:a16="http://schemas.microsoft.com/office/drawing/2014/main" id="{96652D34-466F-E743-BCE4-BF92F5A3A690}"/>
              </a:ext>
            </a:extLst>
          </p:cNvPr>
          <p:cNvSpPr txBox="1"/>
          <p:nvPr/>
        </p:nvSpPr>
        <p:spPr>
          <a:xfrm>
            <a:off x="682373" y="6000858"/>
            <a:ext cx="1055738" cy="184666"/>
          </a:xfrm>
          <a:prstGeom prst="rect">
            <a:avLst/>
          </a:prstGeom>
          <a:noFill/>
        </p:spPr>
        <p:txBody>
          <a:bodyPr wrap="none" lIns="91440" tIns="0" rIns="0" bIns="0" rtlCol="0">
            <a:spAutoFit/>
          </a:bodyPr>
          <a:lstStyle/>
          <a:p>
            <a:pPr defTabSz="1097234">
              <a:defRPr/>
            </a:pPr>
            <a:r>
              <a:rPr lang="en-US" sz="1200" dirty="0">
                <a:solidFill>
                  <a:srgbClr val="FFFFFF"/>
                </a:solidFill>
              </a:rPr>
              <a:t>Configuration</a:t>
            </a:r>
          </a:p>
        </p:txBody>
      </p:sp>
      <p:cxnSp>
        <p:nvCxnSpPr>
          <p:cNvPr id="573" name="Elbow Connector 572">
            <a:extLst>
              <a:ext uri="{FF2B5EF4-FFF2-40B4-BE49-F238E27FC236}">
                <a16:creationId xmlns:a16="http://schemas.microsoft.com/office/drawing/2014/main" id="{D2227789-FAA6-1C45-9DE5-236932846076}"/>
              </a:ext>
            </a:extLst>
          </p:cNvPr>
          <p:cNvCxnSpPr>
            <a:cxnSpLocks/>
          </p:cNvCxnSpPr>
          <p:nvPr/>
        </p:nvCxnSpPr>
        <p:spPr>
          <a:xfrm rot="16200000" flipH="1">
            <a:off x="-505316" y="4986990"/>
            <a:ext cx="2237734" cy="122402"/>
          </a:xfrm>
          <a:prstGeom prst="bentConnector2">
            <a:avLst/>
          </a:prstGeom>
          <a:noFill/>
          <a:ln w="19050" cap="flat" cmpd="sng" algn="ctr">
            <a:solidFill>
              <a:srgbClr val="FFFFFF"/>
            </a:solidFill>
            <a:prstDash val="solid"/>
            <a:tailEnd type="arrow" w="med" len="sm"/>
          </a:ln>
          <a:effectLst/>
        </p:spPr>
      </p:cxnSp>
      <p:sp>
        <p:nvSpPr>
          <p:cNvPr id="574" name="TextBox 573">
            <a:extLst>
              <a:ext uri="{FF2B5EF4-FFF2-40B4-BE49-F238E27FC236}">
                <a16:creationId xmlns:a16="http://schemas.microsoft.com/office/drawing/2014/main" id="{AC23E319-4072-7B45-8819-90AE0998258A}"/>
              </a:ext>
            </a:extLst>
          </p:cNvPr>
          <p:cNvSpPr txBox="1"/>
          <p:nvPr/>
        </p:nvSpPr>
        <p:spPr>
          <a:xfrm>
            <a:off x="682373" y="5433703"/>
            <a:ext cx="951543" cy="184666"/>
          </a:xfrm>
          <a:prstGeom prst="rect">
            <a:avLst/>
          </a:prstGeom>
          <a:noFill/>
        </p:spPr>
        <p:txBody>
          <a:bodyPr wrap="none" lIns="91440" tIns="0" rIns="0" bIns="0" rtlCol="0">
            <a:spAutoFit/>
          </a:bodyPr>
          <a:lstStyle/>
          <a:p>
            <a:pPr defTabSz="1097234">
              <a:defRPr/>
            </a:pPr>
            <a:r>
              <a:rPr lang="en-US" sz="1200" dirty="0">
                <a:solidFill>
                  <a:srgbClr val="FFFFFF"/>
                </a:solidFill>
              </a:rPr>
              <a:t>OS patching</a:t>
            </a:r>
          </a:p>
        </p:txBody>
      </p:sp>
      <p:cxnSp>
        <p:nvCxnSpPr>
          <p:cNvPr id="575" name="Elbow Connector 574">
            <a:extLst>
              <a:ext uri="{FF2B5EF4-FFF2-40B4-BE49-F238E27FC236}">
                <a16:creationId xmlns:a16="http://schemas.microsoft.com/office/drawing/2014/main" id="{FDD9EB39-3619-0249-A3C5-26FB557D047E}"/>
              </a:ext>
            </a:extLst>
          </p:cNvPr>
          <p:cNvCxnSpPr>
            <a:cxnSpLocks/>
            <a:endCxn id="570" idx="1"/>
          </p:cNvCxnSpPr>
          <p:nvPr/>
        </p:nvCxnSpPr>
        <p:spPr>
          <a:xfrm rot="16200000" flipH="1">
            <a:off x="499008" y="3986763"/>
            <a:ext cx="234342" cy="132388"/>
          </a:xfrm>
          <a:prstGeom prst="bentConnector2">
            <a:avLst/>
          </a:prstGeom>
          <a:noFill/>
          <a:ln w="19050" cap="flat" cmpd="sng" algn="ctr">
            <a:solidFill>
              <a:srgbClr val="FFFFFF"/>
            </a:solidFill>
            <a:prstDash val="solid"/>
            <a:tailEnd type="arrow" w="med" len="sm"/>
          </a:ln>
          <a:effectLst/>
        </p:spPr>
      </p:cxnSp>
      <p:cxnSp>
        <p:nvCxnSpPr>
          <p:cNvPr id="576" name="Elbow Connector 575">
            <a:extLst>
              <a:ext uri="{FF2B5EF4-FFF2-40B4-BE49-F238E27FC236}">
                <a16:creationId xmlns:a16="http://schemas.microsoft.com/office/drawing/2014/main" id="{DF1CB8B7-128A-9240-BE01-B249C3C1D75E}"/>
              </a:ext>
            </a:extLst>
          </p:cNvPr>
          <p:cNvCxnSpPr>
            <a:cxnSpLocks/>
            <a:endCxn id="571" idx="1"/>
          </p:cNvCxnSpPr>
          <p:nvPr/>
        </p:nvCxnSpPr>
        <p:spPr>
          <a:xfrm rot="16200000" flipH="1">
            <a:off x="184934" y="4332178"/>
            <a:ext cx="862491" cy="132386"/>
          </a:xfrm>
          <a:prstGeom prst="bentConnector2">
            <a:avLst/>
          </a:prstGeom>
          <a:noFill/>
          <a:ln w="19050" cap="flat" cmpd="sng" algn="ctr">
            <a:solidFill>
              <a:srgbClr val="FFFFFF"/>
            </a:solidFill>
            <a:prstDash val="solid"/>
            <a:tailEnd type="arrow" w="med" len="sm"/>
          </a:ln>
          <a:effectLst/>
        </p:spPr>
      </p:cxnSp>
      <p:cxnSp>
        <p:nvCxnSpPr>
          <p:cNvPr id="577" name="Elbow Connector 576">
            <a:extLst>
              <a:ext uri="{FF2B5EF4-FFF2-40B4-BE49-F238E27FC236}">
                <a16:creationId xmlns:a16="http://schemas.microsoft.com/office/drawing/2014/main" id="{579261C3-7BB2-2340-97D9-72FDC2F09B5D}"/>
              </a:ext>
            </a:extLst>
          </p:cNvPr>
          <p:cNvCxnSpPr>
            <a:cxnSpLocks/>
            <a:endCxn id="574" idx="1"/>
          </p:cNvCxnSpPr>
          <p:nvPr/>
        </p:nvCxnSpPr>
        <p:spPr>
          <a:xfrm rot="16200000" flipH="1">
            <a:off x="-178948" y="4664715"/>
            <a:ext cx="1590250" cy="132391"/>
          </a:xfrm>
          <a:prstGeom prst="bentConnector2">
            <a:avLst/>
          </a:prstGeom>
          <a:noFill/>
          <a:ln w="19050" cap="flat" cmpd="sng" algn="ctr">
            <a:solidFill>
              <a:srgbClr val="FFFFFF"/>
            </a:solidFill>
            <a:prstDash val="solid"/>
            <a:tailEnd type="arrow" w="med" len="sm"/>
          </a:ln>
          <a:effectLst/>
        </p:spPr>
      </p:cxnSp>
      <p:sp>
        <p:nvSpPr>
          <p:cNvPr id="578" name="Rectangle 577">
            <a:extLst>
              <a:ext uri="{FF2B5EF4-FFF2-40B4-BE49-F238E27FC236}">
                <a16:creationId xmlns:a16="http://schemas.microsoft.com/office/drawing/2014/main" id="{DF44E676-0E0C-844C-AAC7-B694380FFA6E}"/>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79" name="Rectangle 578">
            <a:extLst>
              <a:ext uri="{FF2B5EF4-FFF2-40B4-BE49-F238E27FC236}">
                <a16:creationId xmlns:a16="http://schemas.microsoft.com/office/drawing/2014/main" id="{9FC1FC8A-087C-CD4B-8507-1B0A7D070577}"/>
              </a:ext>
            </a:extLst>
          </p:cNvPr>
          <p:cNvSpPr/>
          <p:nvPr/>
        </p:nvSpPr>
        <p:spPr>
          <a:xfrm>
            <a:off x="7956329" y="2152708"/>
            <a:ext cx="6030605"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580" name="Rectangle 579">
            <a:extLst>
              <a:ext uri="{FF2B5EF4-FFF2-40B4-BE49-F238E27FC236}">
                <a16:creationId xmlns:a16="http://schemas.microsoft.com/office/drawing/2014/main" id="{AED08203-9BD6-7547-890A-EDB86D002405}"/>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1" name="Rectangle 580">
            <a:extLst>
              <a:ext uri="{FF2B5EF4-FFF2-40B4-BE49-F238E27FC236}">
                <a16:creationId xmlns:a16="http://schemas.microsoft.com/office/drawing/2014/main" id="{98F1600F-BFF3-B54C-9C50-C69731901731}"/>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2" name="Rectangle 581">
            <a:extLst>
              <a:ext uri="{FF2B5EF4-FFF2-40B4-BE49-F238E27FC236}">
                <a16:creationId xmlns:a16="http://schemas.microsoft.com/office/drawing/2014/main" id="{2CF7602B-9973-9145-9649-56E68E9BC4A9}"/>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3" name="Rectangle 582">
            <a:extLst>
              <a:ext uri="{FF2B5EF4-FFF2-40B4-BE49-F238E27FC236}">
                <a16:creationId xmlns:a16="http://schemas.microsoft.com/office/drawing/2014/main" id="{7A1E5719-A2D5-2946-8B9E-7F42EA4DBC2F}"/>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4" name="Rectangle 583">
            <a:extLst>
              <a:ext uri="{FF2B5EF4-FFF2-40B4-BE49-F238E27FC236}">
                <a16:creationId xmlns:a16="http://schemas.microsoft.com/office/drawing/2014/main" id="{1B16362D-9C94-8147-B230-D2E1BDA24A1A}"/>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5" name="Rectangle 584">
            <a:extLst>
              <a:ext uri="{FF2B5EF4-FFF2-40B4-BE49-F238E27FC236}">
                <a16:creationId xmlns:a16="http://schemas.microsoft.com/office/drawing/2014/main" id="{04E8F7F2-8FDC-A04A-8666-D346582ECB5C}"/>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6" name="Rectangle 585">
            <a:extLst>
              <a:ext uri="{FF2B5EF4-FFF2-40B4-BE49-F238E27FC236}">
                <a16:creationId xmlns:a16="http://schemas.microsoft.com/office/drawing/2014/main" id="{80C0BFC8-09D5-C348-A3B6-02537AEDFD95}"/>
              </a:ext>
            </a:extLst>
          </p:cNvPr>
          <p:cNvSpPr/>
          <p:nvPr/>
        </p:nvSpPr>
        <p:spPr>
          <a:xfrm>
            <a:off x="10940155"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7" name="Rectangle 586">
            <a:extLst>
              <a:ext uri="{FF2B5EF4-FFF2-40B4-BE49-F238E27FC236}">
                <a16:creationId xmlns:a16="http://schemas.microsoft.com/office/drawing/2014/main" id="{9167D15F-206C-6F4D-8C8A-E7858334BD0F}"/>
              </a:ext>
            </a:extLst>
          </p:cNvPr>
          <p:cNvSpPr/>
          <p:nvPr/>
        </p:nvSpPr>
        <p:spPr>
          <a:xfrm>
            <a:off x="10940152"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8" name="Rectangle 587">
            <a:extLst>
              <a:ext uri="{FF2B5EF4-FFF2-40B4-BE49-F238E27FC236}">
                <a16:creationId xmlns:a16="http://schemas.microsoft.com/office/drawing/2014/main" id="{01789B10-3283-F84A-8115-213230CD3A11}"/>
              </a:ext>
            </a:extLst>
          </p:cNvPr>
          <p:cNvSpPr/>
          <p:nvPr/>
        </p:nvSpPr>
        <p:spPr>
          <a:xfrm>
            <a:off x="10940152"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9" name="Rectangle 588">
            <a:extLst>
              <a:ext uri="{FF2B5EF4-FFF2-40B4-BE49-F238E27FC236}">
                <a16:creationId xmlns:a16="http://schemas.microsoft.com/office/drawing/2014/main" id="{139A84D4-8557-1646-9476-EC54899E118B}"/>
              </a:ext>
            </a:extLst>
          </p:cNvPr>
          <p:cNvSpPr/>
          <p:nvPr/>
        </p:nvSpPr>
        <p:spPr>
          <a:xfrm>
            <a:off x="10940155"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0" name="Rectangle 589">
            <a:extLst>
              <a:ext uri="{FF2B5EF4-FFF2-40B4-BE49-F238E27FC236}">
                <a16:creationId xmlns:a16="http://schemas.microsoft.com/office/drawing/2014/main" id="{C746D260-E0E9-5D4E-9EC2-0C5E340D426E}"/>
              </a:ext>
            </a:extLst>
          </p:cNvPr>
          <p:cNvSpPr/>
          <p:nvPr/>
        </p:nvSpPr>
        <p:spPr>
          <a:xfrm>
            <a:off x="10940152"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1" name="Rectangle 590">
            <a:extLst>
              <a:ext uri="{FF2B5EF4-FFF2-40B4-BE49-F238E27FC236}">
                <a16:creationId xmlns:a16="http://schemas.microsoft.com/office/drawing/2014/main" id="{53CB982A-B762-634B-9D79-06873E5A1693}"/>
              </a:ext>
            </a:extLst>
          </p:cNvPr>
          <p:cNvSpPr/>
          <p:nvPr/>
        </p:nvSpPr>
        <p:spPr>
          <a:xfrm>
            <a:off x="10940152"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2" name="Rectangle 591">
            <a:extLst>
              <a:ext uri="{FF2B5EF4-FFF2-40B4-BE49-F238E27FC236}">
                <a16:creationId xmlns:a16="http://schemas.microsoft.com/office/drawing/2014/main" id="{1EE7C7EE-7938-BC45-874E-CD853D1F8717}"/>
              </a:ext>
            </a:extLst>
          </p:cNvPr>
          <p:cNvSpPr/>
          <p:nvPr/>
        </p:nvSpPr>
        <p:spPr>
          <a:xfrm>
            <a:off x="12298324"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3" name="Rectangle 592">
            <a:extLst>
              <a:ext uri="{FF2B5EF4-FFF2-40B4-BE49-F238E27FC236}">
                <a16:creationId xmlns:a16="http://schemas.microsoft.com/office/drawing/2014/main" id="{659884E1-F094-704A-9DE2-BA0CC2EA4F6E}"/>
              </a:ext>
            </a:extLst>
          </p:cNvPr>
          <p:cNvSpPr/>
          <p:nvPr/>
        </p:nvSpPr>
        <p:spPr>
          <a:xfrm>
            <a:off x="1229832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4" name="Rectangle 593">
            <a:extLst>
              <a:ext uri="{FF2B5EF4-FFF2-40B4-BE49-F238E27FC236}">
                <a16:creationId xmlns:a16="http://schemas.microsoft.com/office/drawing/2014/main" id="{624B3304-D4D3-F444-B207-59CE019A4FCB}"/>
              </a:ext>
            </a:extLst>
          </p:cNvPr>
          <p:cNvSpPr/>
          <p:nvPr/>
        </p:nvSpPr>
        <p:spPr>
          <a:xfrm>
            <a:off x="1229832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5" name="Rectangle 594">
            <a:extLst>
              <a:ext uri="{FF2B5EF4-FFF2-40B4-BE49-F238E27FC236}">
                <a16:creationId xmlns:a16="http://schemas.microsoft.com/office/drawing/2014/main" id="{239294A4-D882-9F40-B91D-3488AE045E98}"/>
              </a:ext>
            </a:extLst>
          </p:cNvPr>
          <p:cNvSpPr/>
          <p:nvPr/>
        </p:nvSpPr>
        <p:spPr>
          <a:xfrm>
            <a:off x="12298324"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6" name="Rectangle 595">
            <a:extLst>
              <a:ext uri="{FF2B5EF4-FFF2-40B4-BE49-F238E27FC236}">
                <a16:creationId xmlns:a16="http://schemas.microsoft.com/office/drawing/2014/main" id="{23AA8B05-30EF-2844-A0D7-B8B2725B0AD1}"/>
              </a:ext>
            </a:extLst>
          </p:cNvPr>
          <p:cNvSpPr/>
          <p:nvPr/>
        </p:nvSpPr>
        <p:spPr>
          <a:xfrm>
            <a:off x="12298323"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7" name="Rectangle 596">
            <a:extLst>
              <a:ext uri="{FF2B5EF4-FFF2-40B4-BE49-F238E27FC236}">
                <a16:creationId xmlns:a16="http://schemas.microsoft.com/office/drawing/2014/main" id="{A8640BA1-784C-D749-B92E-6373B273C8E7}"/>
              </a:ext>
            </a:extLst>
          </p:cNvPr>
          <p:cNvSpPr/>
          <p:nvPr/>
        </p:nvSpPr>
        <p:spPr>
          <a:xfrm>
            <a:off x="12298323"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8" name="Rectangle 597">
            <a:extLst>
              <a:ext uri="{FF2B5EF4-FFF2-40B4-BE49-F238E27FC236}">
                <a16:creationId xmlns:a16="http://schemas.microsoft.com/office/drawing/2014/main" id="{AA66F13F-98F2-9A46-90CF-F021E9A954B2}"/>
              </a:ext>
            </a:extLst>
          </p:cNvPr>
          <p:cNvSpPr/>
          <p:nvPr/>
        </p:nvSpPr>
        <p:spPr>
          <a:xfrm>
            <a:off x="12298324" y="587877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9" name="Rectangle 598">
            <a:extLst>
              <a:ext uri="{FF2B5EF4-FFF2-40B4-BE49-F238E27FC236}">
                <a16:creationId xmlns:a16="http://schemas.microsoft.com/office/drawing/2014/main" id="{BCCC2CF8-B92D-F240-891D-9F78E9EDF2EF}"/>
              </a:ext>
            </a:extLst>
          </p:cNvPr>
          <p:cNvSpPr/>
          <p:nvPr/>
        </p:nvSpPr>
        <p:spPr>
          <a:xfrm>
            <a:off x="12298323" y="6430177"/>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0" name="Rectangle 599">
            <a:extLst>
              <a:ext uri="{FF2B5EF4-FFF2-40B4-BE49-F238E27FC236}">
                <a16:creationId xmlns:a16="http://schemas.microsoft.com/office/drawing/2014/main" id="{BFAADBB3-FDE2-F34C-AAA9-9239C41673DB}"/>
              </a:ext>
            </a:extLst>
          </p:cNvPr>
          <p:cNvSpPr/>
          <p:nvPr/>
        </p:nvSpPr>
        <p:spPr>
          <a:xfrm>
            <a:off x="12298323" y="6978772"/>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1" name="TextBox 600">
            <a:extLst>
              <a:ext uri="{FF2B5EF4-FFF2-40B4-BE49-F238E27FC236}">
                <a16:creationId xmlns:a16="http://schemas.microsoft.com/office/drawing/2014/main" id="{0AAA8A1F-D637-CF44-AF92-EA239C1314D4}"/>
              </a:ext>
            </a:extLst>
          </p:cNvPr>
          <p:cNvSpPr txBox="1"/>
          <p:nvPr/>
        </p:nvSpPr>
        <p:spPr>
          <a:xfrm>
            <a:off x="13588965" y="4741179"/>
            <a:ext cx="256480" cy="307777"/>
          </a:xfrm>
          <a:prstGeom prst="rect">
            <a:avLst/>
          </a:prstGeom>
          <a:noFill/>
        </p:spPr>
        <p:txBody>
          <a:bodyPr wrap="none" lIns="0" tIns="0" rIns="0" bIns="0" rtlCol="0">
            <a:spAutoFit/>
          </a:bodyPr>
          <a:lstStyle/>
          <a:p>
            <a:pPr defTabSz="1097234">
              <a:defRPr/>
            </a:pPr>
            <a:r>
              <a:rPr lang="en-US" sz="2000" dirty="0">
                <a:solidFill>
                  <a:srgbClr val="FFFFFF"/>
                </a:solidFill>
              </a:rPr>
              <a:t>…</a:t>
            </a:r>
          </a:p>
        </p:txBody>
      </p:sp>
      <p:sp>
        <p:nvSpPr>
          <p:cNvPr id="602" name="Rectangle 601">
            <a:extLst>
              <a:ext uri="{FF2B5EF4-FFF2-40B4-BE49-F238E27FC236}">
                <a16:creationId xmlns:a16="http://schemas.microsoft.com/office/drawing/2014/main" id="{FE429C3F-E422-034E-8B6C-0185F0F49C84}"/>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3" name="Rectangle 602">
            <a:extLst>
              <a:ext uri="{FF2B5EF4-FFF2-40B4-BE49-F238E27FC236}">
                <a16:creationId xmlns:a16="http://schemas.microsoft.com/office/drawing/2014/main" id="{8BABE90F-5BE6-4340-BAEC-E64AE7A3E0D4}"/>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4" name="Rectangle 603">
            <a:extLst>
              <a:ext uri="{FF2B5EF4-FFF2-40B4-BE49-F238E27FC236}">
                <a16:creationId xmlns:a16="http://schemas.microsoft.com/office/drawing/2014/main" id="{94126E5E-7AA9-9840-8479-AA9B125A015A}"/>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5" name="Rectangle 604">
            <a:extLst>
              <a:ext uri="{FF2B5EF4-FFF2-40B4-BE49-F238E27FC236}">
                <a16:creationId xmlns:a16="http://schemas.microsoft.com/office/drawing/2014/main" id="{56B8CD09-A1DB-3C4F-81D2-5E0D88B76DE8}"/>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6" name="Rectangle 605">
            <a:extLst>
              <a:ext uri="{FF2B5EF4-FFF2-40B4-BE49-F238E27FC236}">
                <a16:creationId xmlns:a16="http://schemas.microsoft.com/office/drawing/2014/main" id="{CA0D6DF2-5D35-FB41-BF49-EB590A1C303D}"/>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7" name="Rectangle 606">
            <a:extLst>
              <a:ext uri="{FF2B5EF4-FFF2-40B4-BE49-F238E27FC236}">
                <a16:creationId xmlns:a16="http://schemas.microsoft.com/office/drawing/2014/main" id="{68E3D1F1-CBE3-124A-88B3-55056C8694C7}"/>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8" name="Rectangle 607">
            <a:extLst>
              <a:ext uri="{FF2B5EF4-FFF2-40B4-BE49-F238E27FC236}">
                <a16:creationId xmlns:a16="http://schemas.microsoft.com/office/drawing/2014/main" id="{8EC43618-55C6-124C-AD69-373A25F315BD}"/>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9" name="Rectangle 608">
            <a:extLst>
              <a:ext uri="{FF2B5EF4-FFF2-40B4-BE49-F238E27FC236}">
                <a16:creationId xmlns:a16="http://schemas.microsoft.com/office/drawing/2014/main" id="{E8E7E627-A8C2-C94C-9130-AE8021F60873}"/>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0" name="Rectangle 609">
            <a:extLst>
              <a:ext uri="{FF2B5EF4-FFF2-40B4-BE49-F238E27FC236}">
                <a16:creationId xmlns:a16="http://schemas.microsoft.com/office/drawing/2014/main" id="{CD2844EE-53EA-E744-83B0-FBEB04E9452D}"/>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1" name="Rectangle 610">
            <a:extLst>
              <a:ext uri="{FF2B5EF4-FFF2-40B4-BE49-F238E27FC236}">
                <a16:creationId xmlns:a16="http://schemas.microsoft.com/office/drawing/2014/main" id="{A2A3AA2A-A9D5-844D-933C-7BCF7FFCB29F}"/>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2" name="Rectangle 611">
            <a:extLst>
              <a:ext uri="{FF2B5EF4-FFF2-40B4-BE49-F238E27FC236}">
                <a16:creationId xmlns:a16="http://schemas.microsoft.com/office/drawing/2014/main" id="{7C54F62B-E03A-2E46-B85D-E06060AF791F}"/>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3" name="Rectangle 612">
            <a:extLst>
              <a:ext uri="{FF2B5EF4-FFF2-40B4-BE49-F238E27FC236}">
                <a16:creationId xmlns:a16="http://schemas.microsoft.com/office/drawing/2014/main" id="{0ABC1D82-B90D-4B4B-9BE9-1236EAE3D053}"/>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4" name="Rectangle 613">
            <a:extLst>
              <a:ext uri="{FF2B5EF4-FFF2-40B4-BE49-F238E27FC236}">
                <a16:creationId xmlns:a16="http://schemas.microsoft.com/office/drawing/2014/main" id="{C4A9EB2B-DA8A-8444-A000-E3225AA0424A}"/>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5" name="Rectangle 614">
            <a:extLst>
              <a:ext uri="{FF2B5EF4-FFF2-40B4-BE49-F238E27FC236}">
                <a16:creationId xmlns:a16="http://schemas.microsoft.com/office/drawing/2014/main" id="{8D2A6027-B000-2941-85C8-87BA9CA16C99}"/>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6" name="Rectangle 615">
            <a:extLst>
              <a:ext uri="{FF2B5EF4-FFF2-40B4-BE49-F238E27FC236}">
                <a16:creationId xmlns:a16="http://schemas.microsoft.com/office/drawing/2014/main" id="{4A171F6C-A7D0-914E-99E2-3A473DAD7593}"/>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7" name="Rectangle 616">
            <a:extLst>
              <a:ext uri="{FF2B5EF4-FFF2-40B4-BE49-F238E27FC236}">
                <a16:creationId xmlns:a16="http://schemas.microsoft.com/office/drawing/2014/main" id="{286825DB-F92D-5549-AB5C-9464DA5EE685}"/>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8" name="Rectangle 617">
            <a:extLst>
              <a:ext uri="{FF2B5EF4-FFF2-40B4-BE49-F238E27FC236}">
                <a16:creationId xmlns:a16="http://schemas.microsoft.com/office/drawing/2014/main" id="{5F55C85D-B8F5-2B48-9822-47001A2CCA36}"/>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9" name="Rectangle 618">
            <a:extLst>
              <a:ext uri="{FF2B5EF4-FFF2-40B4-BE49-F238E27FC236}">
                <a16:creationId xmlns:a16="http://schemas.microsoft.com/office/drawing/2014/main" id="{7EA7560F-B881-BE42-A16C-5EE39BEEE09D}"/>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0" name="Rectangle 619">
            <a:extLst>
              <a:ext uri="{FF2B5EF4-FFF2-40B4-BE49-F238E27FC236}">
                <a16:creationId xmlns:a16="http://schemas.microsoft.com/office/drawing/2014/main" id="{337DF05F-16B9-0644-997D-3C07E3C855E2}"/>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1" name="Rectangle 620">
            <a:extLst>
              <a:ext uri="{FF2B5EF4-FFF2-40B4-BE49-F238E27FC236}">
                <a16:creationId xmlns:a16="http://schemas.microsoft.com/office/drawing/2014/main" id="{35B3D4FA-9E0F-BC40-AE68-90C7C630EADC}"/>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622" name="Group 621">
            <a:extLst>
              <a:ext uri="{FF2B5EF4-FFF2-40B4-BE49-F238E27FC236}">
                <a16:creationId xmlns:a16="http://schemas.microsoft.com/office/drawing/2014/main" id="{6ADD4F20-160F-7346-A519-C259A1264CE3}"/>
              </a:ext>
            </a:extLst>
          </p:cNvPr>
          <p:cNvGrpSpPr/>
          <p:nvPr/>
        </p:nvGrpSpPr>
        <p:grpSpPr>
          <a:xfrm>
            <a:off x="8236377" y="2940770"/>
            <a:ext cx="1031614" cy="400164"/>
            <a:chOff x="7044623" y="2144973"/>
            <a:chExt cx="859678" cy="333470"/>
          </a:xfrm>
        </p:grpSpPr>
        <p:sp>
          <p:nvSpPr>
            <p:cNvPr id="623" name="Rectangle 622">
              <a:extLst>
                <a:ext uri="{FF2B5EF4-FFF2-40B4-BE49-F238E27FC236}">
                  <a16:creationId xmlns:a16="http://schemas.microsoft.com/office/drawing/2014/main" id="{A27D2DE4-A022-8340-BDB4-81C0C5EA15AA}"/>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4" name="Rectangle 623">
              <a:extLst>
                <a:ext uri="{FF2B5EF4-FFF2-40B4-BE49-F238E27FC236}">
                  <a16:creationId xmlns:a16="http://schemas.microsoft.com/office/drawing/2014/main" id="{2E2C18FC-1688-9F42-A97D-E965A9B03A91}"/>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5" name="Rectangle 624">
              <a:extLst>
                <a:ext uri="{FF2B5EF4-FFF2-40B4-BE49-F238E27FC236}">
                  <a16:creationId xmlns:a16="http://schemas.microsoft.com/office/drawing/2014/main" id="{BEFB89D0-0D9E-CA4E-8489-EE84165F40D9}"/>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6" name="Rectangle 625">
              <a:extLst>
                <a:ext uri="{FF2B5EF4-FFF2-40B4-BE49-F238E27FC236}">
                  <a16:creationId xmlns:a16="http://schemas.microsoft.com/office/drawing/2014/main" id="{3A4B0505-BE3C-944E-8D21-EC0DC15B8E45}"/>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7" name="Rectangle 626">
              <a:extLst>
                <a:ext uri="{FF2B5EF4-FFF2-40B4-BE49-F238E27FC236}">
                  <a16:creationId xmlns:a16="http://schemas.microsoft.com/office/drawing/2014/main" id="{E77AB1CE-B6A4-4D44-B854-A5C364A839D0}"/>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8" name="Rectangle 627">
              <a:extLst>
                <a:ext uri="{FF2B5EF4-FFF2-40B4-BE49-F238E27FC236}">
                  <a16:creationId xmlns:a16="http://schemas.microsoft.com/office/drawing/2014/main" id="{FAD536C5-B651-9344-A9DC-E48A78B13A7E}"/>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9" name="Rectangle 628">
              <a:extLst>
                <a:ext uri="{FF2B5EF4-FFF2-40B4-BE49-F238E27FC236}">
                  <a16:creationId xmlns:a16="http://schemas.microsoft.com/office/drawing/2014/main" id="{E8FAA76C-9E57-9B41-ABAD-7449F787C897}"/>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0" name="Rectangle 629">
              <a:extLst>
                <a:ext uri="{FF2B5EF4-FFF2-40B4-BE49-F238E27FC236}">
                  <a16:creationId xmlns:a16="http://schemas.microsoft.com/office/drawing/2014/main" id="{3377469F-566C-E54F-877D-FC261A0384AC}"/>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1" name="Rectangle 630">
              <a:extLst>
                <a:ext uri="{FF2B5EF4-FFF2-40B4-BE49-F238E27FC236}">
                  <a16:creationId xmlns:a16="http://schemas.microsoft.com/office/drawing/2014/main" id="{AD9DCFE0-0150-9349-B1F2-7EC1B54753A4}"/>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2" name="Rectangle 631">
              <a:extLst>
                <a:ext uri="{FF2B5EF4-FFF2-40B4-BE49-F238E27FC236}">
                  <a16:creationId xmlns:a16="http://schemas.microsoft.com/office/drawing/2014/main" id="{9831ECD7-6028-AB44-968B-7E0BF1F1F635}"/>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3" name="Rectangle 632">
              <a:extLst>
                <a:ext uri="{FF2B5EF4-FFF2-40B4-BE49-F238E27FC236}">
                  <a16:creationId xmlns:a16="http://schemas.microsoft.com/office/drawing/2014/main" id="{4685735C-C54D-1944-9C5F-A13DBAE36AAE}"/>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4" name="Rectangle 633">
              <a:extLst>
                <a:ext uri="{FF2B5EF4-FFF2-40B4-BE49-F238E27FC236}">
                  <a16:creationId xmlns:a16="http://schemas.microsoft.com/office/drawing/2014/main" id="{83C9D1AA-A0FF-364E-8EE0-DE0ED9505298}"/>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5" name="Rectangle 634">
              <a:extLst>
                <a:ext uri="{FF2B5EF4-FFF2-40B4-BE49-F238E27FC236}">
                  <a16:creationId xmlns:a16="http://schemas.microsoft.com/office/drawing/2014/main" id="{A3D92DF3-7F47-B645-B1AE-228B6246ABB1}"/>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6" name="Rectangle 635">
              <a:extLst>
                <a:ext uri="{FF2B5EF4-FFF2-40B4-BE49-F238E27FC236}">
                  <a16:creationId xmlns:a16="http://schemas.microsoft.com/office/drawing/2014/main" id="{3114BF50-8948-934C-B67E-259B3B78B194}"/>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7" name="Rectangle 636">
              <a:extLst>
                <a:ext uri="{FF2B5EF4-FFF2-40B4-BE49-F238E27FC236}">
                  <a16:creationId xmlns:a16="http://schemas.microsoft.com/office/drawing/2014/main" id="{5A570A45-4216-294C-8507-33C2B499FDA5}"/>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8" name="Rectangle 637">
              <a:extLst>
                <a:ext uri="{FF2B5EF4-FFF2-40B4-BE49-F238E27FC236}">
                  <a16:creationId xmlns:a16="http://schemas.microsoft.com/office/drawing/2014/main" id="{B19A46BC-4BA9-704F-80B9-4545BBC96BEB}"/>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9" name="Rectangle 638">
              <a:extLst>
                <a:ext uri="{FF2B5EF4-FFF2-40B4-BE49-F238E27FC236}">
                  <a16:creationId xmlns:a16="http://schemas.microsoft.com/office/drawing/2014/main" id="{A2E3A2CB-5ADD-3440-A64E-C1367F5E6170}"/>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0" name="Rectangle 639">
              <a:extLst>
                <a:ext uri="{FF2B5EF4-FFF2-40B4-BE49-F238E27FC236}">
                  <a16:creationId xmlns:a16="http://schemas.microsoft.com/office/drawing/2014/main" id="{DEFA3C2A-DE0B-3845-B85F-38C55C076F8A}"/>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1" name="Rectangle 640">
              <a:extLst>
                <a:ext uri="{FF2B5EF4-FFF2-40B4-BE49-F238E27FC236}">
                  <a16:creationId xmlns:a16="http://schemas.microsoft.com/office/drawing/2014/main" id="{508DF447-110D-E341-BED1-A07D5C937848}"/>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2" name="Rectangle 641">
              <a:extLst>
                <a:ext uri="{FF2B5EF4-FFF2-40B4-BE49-F238E27FC236}">
                  <a16:creationId xmlns:a16="http://schemas.microsoft.com/office/drawing/2014/main" id="{C597D927-4066-7149-AD73-2BE4984699C4}"/>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3" name="Rectangle 642">
              <a:extLst>
                <a:ext uri="{FF2B5EF4-FFF2-40B4-BE49-F238E27FC236}">
                  <a16:creationId xmlns:a16="http://schemas.microsoft.com/office/drawing/2014/main" id="{353DA1F6-9764-E040-8634-FA924365B675}"/>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44" name="Group 643">
            <a:extLst>
              <a:ext uri="{FF2B5EF4-FFF2-40B4-BE49-F238E27FC236}">
                <a16:creationId xmlns:a16="http://schemas.microsoft.com/office/drawing/2014/main" id="{6EB732A7-ABEA-1544-AFEB-9EA28BB4796D}"/>
              </a:ext>
            </a:extLst>
          </p:cNvPr>
          <p:cNvGrpSpPr/>
          <p:nvPr/>
        </p:nvGrpSpPr>
        <p:grpSpPr>
          <a:xfrm>
            <a:off x="8236377" y="3492701"/>
            <a:ext cx="1031614" cy="400164"/>
            <a:chOff x="7044623" y="2144973"/>
            <a:chExt cx="859678" cy="333470"/>
          </a:xfrm>
        </p:grpSpPr>
        <p:sp>
          <p:nvSpPr>
            <p:cNvPr id="645" name="Rectangle 644">
              <a:extLst>
                <a:ext uri="{FF2B5EF4-FFF2-40B4-BE49-F238E27FC236}">
                  <a16:creationId xmlns:a16="http://schemas.microsoft.com/office/drawing/2014/main" id="{07952A10-B6BC-DA4A-8E49-DE6016C1F927}"/>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6" name="Rectangle 645">
              <a:extLst>
                <a:ext uri="{FF2B5EF4-FFF2-40B4-BE49-F238E27FC236}">
                  <a16:creationId xmlns:a16="http://schemas.microsoft.com/office/drawing/2014/main" id="{42C89633-4C2D-2E43-8F0C-4642C67584D1}"/>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7" name="Rectangle 646">
              <a:extLst>
                <a:ext uri="{FF2B5EF4-FFF2-40B4-BE49-F238E27FC236}">
                  <a16:creationId xmlns:a16="http://schemas.microsoft.com/office/drawing/2014/main" id="{E6D1D45A-E902-E643-A272-E27E9330C032}"/>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8" name="Rectangle 647">
              <a:extLst>
                <a:ext uri="{FF2B5EF4-FFF2-40B4-BE49-F238E27FC236}">
                  <a16:creationId xmlns:a16="http://schemas.microsoft.com/office/drawing/2014/main" id="{80997B48-F387-4241-A17E-896CD2C232D6}"/>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9" name="Rectangle 648">
              <a:extLst>
                <a:ext uri="{FF2B5EF4-FFF2-40B4-BE49-F238E27FC236}">
                  <a16:creationId xmlns:a16="http://schemas.microsoft.com/office/drawing/2014/main" id="{7C31ED0B-714F-0B47-9099-97273FD41C65}"/>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0" name="Rectangle 649">
              <a:extLst>
                <a:ext uri="{FF2B5EF4-FFF2-40B4-BE49-F238E27FC236}">
                  <a16:creationId xmlns:a16="http://schemas.microsoft.com/office/drawing/2014/main" id="{D8DC2EE3-FF4A-BB43-89E3-A7850D75696B}"/>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1" name="Rectangle 650">
              <a:extLst>
                <a:ext uri="{FF2B5EF4-FFF2-40B4-BE49-F238E27FC236}">
                  <a16:creationId xmlns:a16="http://schemas.microsoft.com/office/drawing/2014/main" id="{18845A9D-61E8-6B4E-9B2F-05438A3905A5}"/>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2" name="Rectangle 651">
              <a:extLst>
                <a:ext uri="{FF2B5EF4-FFF2-40B4-BE49-F238E27FC236}">
                  <a16:creationId xmlns:a16="http://schemas.microsoft.com/office/drawing/2014/main" id="{EB36E7A8-B0CE-824A-9719-DE4F7BFBA859}"/>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3" name="Rectangle 652">
              <a:extLst>
                <a:ext uri="{FF2B5EF4-FFF2-40B4-BE49-F238E27FC236}">
                  <a16:creationId xmlns:a16="http://schemas.microsoft.com/office/drawing/2014/main" id="{A76A3AE1-670A-C04E-A1CA-FE2C0638AC9E}"/>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4" name="Rectangle 653">
              <a:extLst>
                <a:ext uri="{FF2B5EF4-FFF2-40B4-BE49-F238E27FC236}">
                  <a16:creationId xmlns:a16="http://schemas.microsoft.com/office/drawing/2014/main" id="{CFFB21D4-D624-2E42-82F1-BF514CD407CC}"/>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5" name="Rectangle 654">
              <a:extLst>
                <a:ext uri="{FF2B5EF4-FFF2-40B4-BE49-F238E27FC236}">
                  <a16:creationId xmlns:a16="http://schemas.microsoft.com/office/drawing/2014/main" id="{2A5AD3C1-E8CB-3F4E-934D-7ED78DF6D6C1}"/>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6" name="Rectangle 655">
              <a:extLst>
                <a:ext uri="{FF2B5EF4-FFF2-40B4-BE49-F238E27FC236}">
                  <a16:creationId xmlns:a16="http://schemas.microsoft.com/office/drawing/2014/main" id="{10E90589-5496-CB4A-8BC3-06BD2DBC7521}"/>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7" name="Rectangle 656">
              <a:extLst>
                <a:ext uri="{FF2B5EF4-FFF2-40B4-BE49-F238E27FC236}">
                  <a16:creationId xmlns:a16="http://schemas.microsoft.com/office/drawing/2014/main" id="{4D9B015F-E1AE-D84C-A465-5AAA5FDDA5EA}"/>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8" name="Rectangle 657">
              <a:extLst>
                <a:ext uri="{FF2B5EF4-FFF2-40B4-BE49-F238E27FC236}">
                  <a16:creationId xmlns:a16="http://schemas.microsoft.com/office/drawing/2014/main" id="{40409CCC-DAA7-8748-9045-44B67DA29AB4}"/>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9" name="Rectangle 658">
              <a:extLst>
                <a:ext uri="{FF2B5EF4-FFF2-40B4-BE49-F238E27FC236}">
                  <a16:creationId xmlns:a16="http://schemas.microsoft.com/office/drawing/2014/main" id="{2C1717CE-F547-8043-A0E4-B602C8C48A87}"/>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0" name="Rectangle 659">
              <a:extLst>
                <a:ext uri="{FF2B5EF4-FFF2-40B4-BE49-F238E27FC236}">
                  <a16:creationId xmlns:a16="http://schemas.microsoft.com/office/drawing/2014/main" id="{849841D3-D6D9-CF43-9332-B121A3C7EB32}"/>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1" name="Rectangle 660">
              <a:extLst>
                <a:ext uri="{FF2B5EF4-FFF2-40B4-BE49-F238E27FC236}">
                  <a16:creationId xmlns:a16="http://schemas.microsoft.com/office/drawing/2014/main" id="{3C51B743-0636-2347-ACA9-F841483A30D9}"/>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2" name="Rectangle 661">
              <a:extLst>
                <a:ext uri="{FF2B5EF4-FFF2-40B4-BE49-F238E27FC236}">
                  <a16:creationId xmlns:a16="http://schemas.microsoft.com/office/drawing/2014/main" id="{3681890B-F4BB-4E49-8F4E-78791B522579}"/>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3" name="Rectangle 662">
              <a:extLst>
                <a:ext uri="{FF2B5EF4-FFF2-40B4-BE49-F238E27FC236}">
                  <a16:creationId xmlns:a16="http://schemas.microsoft.com/office/drawing/2014/main" id="{9D39E814-543D-5C4E-A4EB-E4D77F63C246}"/>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4" name="Rectangle 663">
              <a:extLst>
                <a:ext uri="{FF2B5EF4-FFF2-40B4-BE49-F238E27FC236}">
                  <a16:creationId xmlns:a16="http://schemas.microsoft.com/office/drawing/2014/main" id="{EA04DE47-75E8-8943-A70F-A45704D93804}"/>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5" name="Rectangle 664">
              <a:extLst>
                <a:ext uri="{FF2B5EF4-FFF2-40B4-BE49-F238E27FC236}">
                  <a16:creationId xmlns:a16="http://schemas.microsoft.com/office/drawing/2014/main" id="{7EF0D2FB-CC65-874B-BB5F-8F7E73A94618}"/>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66" name="Group 665">
            <a:extLst>
              <a:ext uri="{FF2B5EF4-FFF2-40B4-BE49-F238E27FC236}">
                <a16:creationId xmlns:a16="http://schemas.microsoft.com/office/drawing/2014/main" id="{E717713D-2A3E-2945-8FCE-9DEF5A6A3C25}"/>
              </a:ext>
            </a:extLst>
          </p:cNvPr>
          <p:cNvGrpSpPr/>
          <p:nvPr/>
        </p:nvGrpSpPr>
        <p:grpSpPr>
          <a:xfrm>
            <a:off x="9593574" y="2391011"/>
            <a:ext cx="1031614" cy="400164"/>
            <a:chOff x="7044623" y="2144973"/>
            <a:chExt cx="859678" cy="333470"/>
          </a:xfrm>
        </p:grpSpPr>
        <p:sp>
          <p:nvSpPr>
            <p:cNvPr id="667" name="Rectangle 666">
              <a:extLst>
                <a:ext uri="{FF2B5EF4-FFF2-40B4-BE49-F238E27FC236}">
                  <a16:creationId xmlns:a16="http://schemas.microsoft.com/office/drawing/2014/main" id="{35F22204-3F21-4D42-9AEB-4DA2B411935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8" name="Rectangle 667">
              <a:extLst>
                <a:ext uri="{FF2B5EF4-FFF2-40B4-BE49-F238E27FC236}">
                  <a16:creationId xmlns:a16="http://schemas.microsoft.com/office/drawing/2014/main" id="{6982FF48-325A-D544-95AD-465CEE5990E8}"/>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9" name="Rectangle 668">
              <a:extLst>
                <a:ext uri="{FF2B5EF4-FFF2-40B4-BE49-F238E27FC236}">
                  <a16:creationId xmlns:a16="http://schemas.microsoft.com/office/drawing/2014/main" id="{928AB3F6-5385-FB45-A1E7-069E018C7B1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0" name="Rectangle 669">
              <a:extLst>
                <a:ext uri="{FF2B5EF4-FFF2-40B4-BE49-F238E27FC236}">
                  <a16:creationId xmlns:a16="http://schemas.microsoft.com/office/drawing/2014/main" id="{E5C05756-9725-B448-AC2C-D337D92D3F9D}"/>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1" name="Rectangle 670">
              <a:extLst>
                <a:ext uri="{FF2B5EF4-FFF2-40B4-BE49-F238E27FC236}">
                  <a16:creationId xmlns:a16="http://schemas.microsoft.com/office/drawing/2014/main" id="{2F397D3E-6336-264E-A532-B39C0D8F6D0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2" name="Rectangle 671">
              <a:extLst>
                <a:ext uri="{FF2B5EF4-FFF2-40B4-BE49-F238E27FC236}">
                  <a16:creationId xmlns:a16="http://schemas.microsoft.com/office/drawing/2014/main" id="{817E0D82-6491-D14C-9EEA-B6A10AD33EC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3" name="Rectangle 672">
              <a:extLst>
                <a:ext uri="{FF2B5EF4-FFF2-40B4-BE49-F238E27FC236}">
                  <a16:creationId xmlns:a16="http://schemas.microsoft.com/office/drawing/2014/main" id="{1605715D-113E-4C4F-92E9-B45E984E368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4" name="Rectangle 673">
              <a:extLst>
                <a:ext uri="{FF2B5EF4-FFF2-40B4-BE49-F238E27FC236}">
                  <a16:creationId xmlns:a16="http://schemas.microsoft.com/office/drawing/2014/main" id="{1E2A7FC9-8986-DB44-B4DF-D30CA5D4E25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5" name="Rectangle 674">
              <a:extLst>
                <a:ext uri="{FF2B5EF4-FFF2-40B4-BE49-F238E27FC236}">
                  <a16:creationId xmlns:a16="http://schemas.microsoft.com/office/drawing/2014/main" id="{AA772EEE-F9E6-9B4D-A601-9842D014B485}"/>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6" name="Rectangle 675">
              <a:extLst>
                <a:ext uri="{FF2B5EF4-FFF2-40B4-BE49-F238E27FC236}">
                  <a16:creationId xmlns:a16="http://schemas.microsoft.com/office/drawing/2014/main" id="{C7F7693D-2F3B-F14B-B5D0-A1B45F4AA1E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7" name="Rectangle 676">
              <a:extLst>
                <a:ext uri="{FF2B5EF4-FFF2-40B4-BE49-F238E27FC236}">
                  <a16:creationId xmlns:a16="http://schemas.microsoft.com/office/drawing/2014/main" id="{8DA70304-1EE4-384C-AEDA-7D9212B6831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8" name="Rectangle 677">
              <a:extLst>
                <a:ext uri="{FF2B5EF4-FFF2-40B4-BE49-F238E27FC236}">
                  <a16:creationId xmlns:a16="http://schemas.microsoft.com/office/drawing/2014/main" id="{D850540B-FF4C-784E-982A-1935025E5AA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9" name="Rectangle 678">
              <a:extLst>
                <a:ext uri="{FF2B5EF4-FFF2-40B4-BE49-F238E27FC236}">
                  <a16:creationId xmlns:a16="http://schemas.microsoft.com/office/drawing/2014/main" id="{7DF367D4-8D16-0A4C-9FF7-59AEB1ED0FC5}"/>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0" name="Rectangle 679">
              <a:extLst>
                <a:ext uri="{FF2B5EF4-FFF2-40B4-BE49-F238E27FC236}">
                  <a16:creationId xmlns:a16="http://schemas.microsoft.com/office/drawing/2014/main" id="{C9DA1878-2F45-E94D-9575-EA2B238FB66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1" name="Rectangle 680">
              <a:extLst>
                <a:ext uri="{FF2B5EF4-FFF2-40B4-BE49-F238E27FC236}">
                  <a16:creationId xmlns:a16="http://schemas.microsoft.com/office/drawing/2014/main" id="{46F794C1-B973-5447-9CDE-888EDCD7F82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2" name="Rectangle 681">
              <a:extLst>
                <a:ext uri="{FF2B5EF4-FFF2-40B4-BE49-F238E27FC236}">
                  <a16:creationId xmlns:a16="http://schemas.microsoft.com/office/drawing/2014/main" id="{490CC30F-FF22-8B4B-AE24-FB9C0234DC12}"/>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3" name="Rectangle 682">
              <a:extLst>
                <a:ext uri="{FF2B5EF4-FFF2-40B4-BE49-F238E27FC236}">
                  <a16:creationId xmlns:a16="http://schemas.microsoft.com/office/drawing/2014/main" id="{E403DE95-D799-CB47-89C5-C42271583CD6}"/>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4" name="Rectangle 683">
              <a:extLst>
                <a:ext uri="{FF2B5EF4-FFF2-40B4-BE49-F238E27FC236}">
                  <a16:creationId xmlns:a16="http://schemas.microsoft.com/office/drawing/2014/main" id="{778A9324-6C7C-4D43-9273-C4B8DC86BAB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5" name="Rectangle 684">
              <a:extLst>
                <a:ext uri="{FF2B5EF4-FFF2-40B4-BE49-F238E27FC236}">
                  <a16:creationId xmlns:a16="http://schemas.microsoft.com/office/drawing/2014/main" id="{795B31C0-3120-0646-95B0-98043D04661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6" name="Rectangle 685">
              <a:extLst>
                <a:ext uri="{FF2B5EF4-FFF2-40B4-BE49-F238E27FC236}">
                  <a16:creationId xmlns:a16="http://schemas.microsoft.com/office/drawing/2014/main" id="{870901B2-7F82-2B4E-A107-0475D5E48216}"/>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7" name="Rectangle 686">
              <a:extLst>
                <a:ext uri="{FF2B5EF4-FFF2-40B4-BE49-F238E27FC236}">
                  <a16:creationId xmlns:a16="http://schemas.microsoft.com/office/drawing/2014/main" id="{6A984D2B-1D74-FC42-A006-E5002A7475C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88" name="Group 687">
            <a:extLst>
              <a:ext uri="{FF2B5EF4-FFF2-40B4-BE49-F238E27FC236}">
                <a16:creationId xmlns:a16="http://schemas.microsoft.com/office/drawing/2014/main" id="{E675D53D-792C-5443-B9A0-020A0A4058B8}"/>
              </a:ext>
            </a:extLst>
          </p:cNvPr>
          <p:cNvGrpSpPr/>
          <p:nvPr/>
        </p:nvGrpSpPr>
        <p:grpSpPr>
          <a:xfrm>
            <a:off x="9598526" y="2941255"/>
            <a:ext cx="1031614" cy="400164"/>
            <a:chOff x="7044623" y="2144973"/>
            <a:chExt cx="859678" cy="333470"/>
          </a:xfrm>
        </p:grpSpPr>
        <p:sp>
          <p:nvSpPr>
            <p:cNvPr id="689" name="Rectangle 688">
              <a:extLst>
                <a:ext uri="{FF2B5EF4-FFF2-40B4-BE49-F238E27FC236}">
                  <a16:creationId xmlns:a16="http://schemas.microsoft.com/office/drawing/2014/main" id="{CC0EC549-A9D3-E640-8C6C-B7DF2836943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0" name="Rectangle 689">
              <a:extLst>
                <a:ext uri="{FF2B5EF4-FFF2-40B4-BE49-F238E27FC236}">
                  <a16:creationId xmlns:a16="http://schemas.microsoft.com/office/drawing/2014/main" id="{7CE8C2A3-D4B3-AA44-832A-A2BE408F524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1" name="Rectangle 690">
              <a:extLst>
                <a:ext uri="{FF2B5EF4-FFF2-40B4-BE49-F238E27FC236}">
                  <a16:creationId xmlns:a16="http://schemas.microsoft.com/office/drawing/2014/main" id="{D79881C9-D3D5-3C49-B0C7-873A9B78C36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2" name="Rectangle 691">
              <a:extLst>
                <a:ext uri="{FF2B5EF4-FFF2-40B4-BE49-F238E27FC236}">
                  <a16:creationId xmlns:a16="http://schemas.microsoft.com/office/drawing/2014/main" id="{70007B94-01B8-E748-800A-C9B9E883A36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3" name="Rectangle 692">
              <a:extLst>
                <a:ext uri="{FF2B5EF4-FFF2-40B4-BE49-F238E27FC236}">
                  <a16:creationId xmlns:a16="http://schemas.microsoft.com/office/drawing/2014/main" id="{ADEA7828-1BAD-324E-BB39-FF75029B73B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4" name="Rectangle 693">
              <a:extLst>
                <a:ext uri="{FF2B5EF4-FFF2-40B4-BE49-F238E27FC236}">
                  <a16:creationId xmlns:a16="http://schemas.microsoft.com/office/drawing/2014/main" id="{1429821E-8872-2B47-917D-17E33D370CE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5" name="Rectangle 694">
              <a:extLst>
                <a:ext uri="{FF2B5EF4-FFF2-40B4-BE49-F238E27FC236}">
                  <a16:creationId xmlns:a16="http://schemas.microsoft.com/office/drawing/2014/main" id="{778FE3D7-0D7B-844C-BBD2-B8BE4965DE9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6" name="Rectangle 695">
              <a:extLst>
                <a:ext uri="{FF2B5EF4-FFF2-40B4-BE49-F238E27FC236}">
                  <a16:creationId xmlns:a16="http://schemas.microsoft.com/office/drawing/2014/main" id="{ACF532CE-D5B7-2843-A668-C8B2C184C9F8}"/>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7" name="Rectangle 696">
              <a:extLst>
                <a:ext uri="{FF2B5EF4-FFF2-40B4-BE49-F238E27FC236}">
                  <a16:creationId xmlns:a16="http://schemas.microsoft.com/office/drawing/2014/main" id="{C11AD11C-3CFF-444F-A9E9-95E062C27F0B}"/>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8" name="Rectangle 697">
              <a:extLst>
                <a:ext uri="{FF2B5EF4-FFF2-40B4-BE49-F238E27FC236}">
                  <a16:creationId xmlns:a16="http://schemas.microsoft.com/office/drawing/2014/main" id="{33387B04-79F4-FE45-9394-351A2720E17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9" name="Rectangle 698">
              <a:extLst>
                <a:ext uri="{FF2B5EF4-FFF2-40B4-BE49-F238E27FC236}">
                  <a16:creationId xmlns:a16="http://schemas.microsoft.com/office/drawing/2014/main" id="{388BF8EB-79B1-BB48-A9EB-C577C540DBB8}"/>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0" name="Rectangle 699">
              <a:extLst>
                <a:ext uri="{FF2B5EF4-FFF2-40B4-BE49-F238E27FC236}">
                  <a16:creationId xmlns:a16="http://schemas.microsoft.com/office/drawing/2014/main" id="{DA205956-D84B-9E42-AF67-83045B94499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1" name="Rectangle 700">
              <a:extLst>
                <a:ext uri="{FF2B5EF4-FFF2-40B4-BE49-F238E27FC236}">
                  <a16:creationId xmlns:a16="http://schemas.microsoft.com/office/drawing/2014/main" id="{3EDFCBFC-1BE2-4F46-A240-49B59BDBD266}"/>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2" name="Rectangle 701">
              <a:extLst>
                <a:ext uri="{FF2B5EF4-FFF2-40B4-BE49-F238E27FC236}">
                  <a16:creationId xmlns:a16="http://schemas.microsoft.com/office/drawing/2014/main" id="{44C07573-8A90-484D-A3B8-A44D5161FBF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3" name="Rectangle 702">
              <a:extLst>
                <a:ext uri="{FF2B5EF4-FFF2-40B4-BE49-F238E27FC236}">
                  <a16:creationId xmlns:a16="http://schemas.microsoft.com/office/drawing/2014/main" id="{0A96C4F0-16F4-944A-854F-10F9D97C1F8C}"/>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4" name="Rectangle 703">
              <a:extLst>
                <a:ext uri="{FF2B5EF4-FFF2-40B4-BE49-F238E27FC236}">
                  <a16:creationId xmlns:a16="http://schemas.microsoft.com/office/drawing/2014/main" id="{46ACA24C-DA90-B648-ADCE-0AD2923C461E}"/>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5" name="Rectangle 704">
              <a:extLst>
                <a:ext uri="{FF2B5EF4-FFF2-40B4-BE49-F238E27FC236}">
                  <a16:creationId xmlns:a16="http://schemas.microsoft.com/office/drawing/2014/main" id="{53F69ADD-60BF-D64A-BF84-E76C6F632DB5}"/>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6" name="Rectangle 705">
              <a:extLst>
                <a:ext uri="{FF2B5EF4-FFF2-40B4-BE49-F238E27FC236}">
                  <a16:creationId xmlns:a16="http://schemas.microsoft.com/office/drawing/2014/main" id="{36FC4E9E-7415-824C-BE7A-B7FCAC80B263}"/>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7" name="Rectangle 706">
              <a:extLst>
                <a:ext uri="{FF2B5EF4-FFF2-40B4-BE49-F238E27FC236}">
                  <a16:creationId xmlns:a16="http://schemas.microsoft.com/office/drawing/2014/main" id="{1CC5EFB7-B8FC-3B40-AEDF-89A4AF6FC90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8" name="Rectangle 707">
              <a:extLst>
                <a:ext uri="{FF2B5EF4-FFF2-40B4-BE49-F238E27FC236}">
                  <a16:creationId xmlns:a16="http://schemas.microsoft.com/office/drawing/2014/main" id="{8367CFF3-1699-F24B-AE5B-57F70D23EB7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9" name="Rectangle 708">
              <a:extLst>
                <a:ext uri="{FF2B5EF4-FFF2-40B4-BE49-F238E27FC236}">
                  <a16:creationId xmlns:a16="http://schemas.microsoft.com/office/drawing/2014/main" id="{A7CFB16E-B7BC-7542-9337-E086DF2A1A0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10" name="Group 709">
            <a:extLst>
              <a:ext uri="{FF2B5EF4-FFF2-40B4-BE49-F238E27FC236}">
                <a16:creationId xmlns:a16="http://schemas.microsoft.com/office/drawing/2014/main" id="{7A7A4379-AC6C-9F48-98AA-784F23A649AB}"/>
              </a:ext>
            </a:extLst>
          </p:cNvPr>
          <p:cNvGrpSpPr/>
          <p:nvPr/>
        </p:nvGrpSpPr>
        <p:grpSpPr>
          <a:xfrm>
            <a:off x="9596358" y="3491011"/>
            <a:ext cx="1031614" cy="400164"/>
            <a:chOff x="7044623" y="2144973"/>
            <a:chExt cx="859678" cy="333470"/>
          </a:xfrm>
        </p:grpSpPr>
        <p:sp>
          <p:nvSpPr>
            <p:cNvPr id="711" name="Rectangle 710">
              <a:extLst>
                <a:ext uri="{FF2B5EF4-FFF2-40B4-BE49-F238E27FC236}">
                  <a16:creationId xmlns:a16="http://schemas.microsoft.com/office/drawing/2014/main" id="{C81BD0F6-51F2-214D-B6E6-A5A3E497C623}"/>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2" name="Rectangle 711">
              <a:extLst>
                <a:ext uri="{FF2B5EF4-FFF2-40B4-BE49-F238E27FC236}">
                  <a16:creationId xmlns:a16="http://schemas.microsoft.com/office/drawing/2014/main" id="{E92A6B0E-1B2F-5346-9BFA-8840E8BE85C0}"/>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3" name="Rectangle 712">
              <a:extLst>
                <a:ext uri="{FF2B5EF4-FFF2-40B4-BE49-F238E27FC236}">
                  <a16:creationId xmlns:a16="http://schemas.microsoft.com/office/drawing/2014/main" id="{BEB1BBCB-C40A-024B-A58E-9266423A6FE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4" name="Rectangle 713">
              <a:extLst>
                <a:ext uri="{FF2B5EF4-FFF2-40B4-BE49-F238E27FC236}">
                  <a16:creationId xmlns:a16="http://schemas.microsoft.com/office/drawing/2014/main" id="{81F40EEC-1EEA-8644-9425-EAAED80CED4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5" name="Rectangle 714">
              <a:extLst>
                <a:ext uri="{FF2B5EF4-FFF2-40B4-BE49-F238E27FC236}">
                  <a16:creationId xmlns:a16="http://schemas.microsoft.com/office/drawing/2014/main" id="{0A12293B-B228-5E4C-A81E-AC12E0637E68}"/>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6" name="Rectangle 715">
              <a:extLst>
                <a:ext uri="{FF2B5EF4-FFF2-40B4-BE49-F238E27FC236}">
                  <a16:creationId xmlns:a16="http://schemas.microsoft.com/office/drawing/2014/main" id="{52262C0E-3186-A142-A06E-6CE593F67A8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7" name="Rectangle 716">
              <a:extLst>
                <a:ext uri="{FF2B5EF4-FFF2-40B4-BE49-F238E27FC236}">
                  <a16:creationId xmlns:a16="http://schemas.microsoft.com/office/drawing/2014/main" id="{9C853685-542B-AE42-BB5E-E6E205EB7C4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8" name="Rectangle 717">
              <a:extLst>
                <a:ext uri="{FF2B5EF4-FFF2-40B4-BE49-F238E27FC236}">
                  <a16:creationId xmlns:a16="http://schemas.microsoft.com/office/drawing/2014/main" id="{B91E62E8-09BA-1C4C-A9A6-45FFDC0F767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9" name="Rectangle 718">
              <a:extLst>
                <a:ext uri="{FF2B5EF4-FFF2-40B4-BE49-F238E27FC236}">
                  <a16:creationId xmlns:a16="http://schemas.microsoft.com/office/drawing/2014/main" id="{4304AD2C-3963-334A-B20C-92F2EF9E3C1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0" name="Rectangle 719">
              <a:extLst>
                <a:ext uri="{FF2B5EF4-FFF2-40B4-BE49-F238E27FC236}">
                  <a16:creationId xmlns:a16="http://schemas.microsoft.com/office/drawing/2014/main" id="{676E4076-E988-8B49-9D72-2CFE4865044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1" name="Rectangle 720">
              <a:extLst>
                <a:ext uri="{FF2B5EF4-FFF2-40B4-BE49-F238E27FC236}">
                  <a16:creationId xmlns:a16="http://schemas.microsoft.com/office/drawing/2014/main" id="{F1739777-434D-2B44-B7C3-43222CC24E0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2" name="Rectangle 721">
              <a:extLst>
                <a:ext uri="{FF2B5EF4-FFF2-40B4-BE49-F238E27FC236}">
                  <a16:creationId xmlns:a16="http://schemas.microsoft.com/office/drawing/2014/main" id="{7D3EFD70-21A1-434E-BEBC-598C0CB94440}"/>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3" name="Rectangle 722">
              <a:extLst>
                <a:ext uri="{FF2B5EF4-FFF2-40B4-BE49-F238E27FC236}">
                  <a16:creationId xmlns:a16="http://schemas.microsoft.com/office/drawing/2014/main" id="{D7442CD4-3B26-BF49-9430-958DC2CF025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4" name="Rectangle 723">
              <a:extLst>
                <a:ext uri="{FF2B5EF4-FFF2-40B4-BE49-F238E27FC236}">
                  <a16:creationId xmlns:a16="http://schemas.microsoft.com/office/drawing/2014/main" id="{596A79EE-D4B6-AD43-9A44-59FE98EC048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5" name="Rectangle 724">
              <a:extLst>
                <a:ext uri="{FF2B5EF4-FFF2-40B4-BE49-F238E27FC236}">
                  <a16:creationId xmlns:a16="http://schemas.microsoft.com/office/drawing/2014/main" id="{6F0265D5-CF63-234B-9043-0B71645AF44C}"/>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6" name="Rectangle 725">
              <a:extLst>
                <a:ext uri="{FF2B5EF4-FFF2-40B4-BE49-F238E27FC236}">
                  <a16:creationId xmlns:a16="http://schemas.microsoft.com/office/drawing/2014/main" id="{E763DF55-BB6D-8448-B53D-2E563AA9904F}"/>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7" name="Rectangle 726">
              <a:extLst>
                <a:ext uri="{FF2B5EF4-FFF2-40B4-BE49-F238E27FC236}">
                  <a16:creationId xmlns:a16="http://schemas.microsoft.com/office/drawing/2014/main" id="{7CF1A1D1-2E5A-874D-BC41-27792F6E2840}"/>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8" name="Rectangle 727">
              <a:extLst>
                <a:ext uri="{FF2B5EF4-FFF2-40B4-BE49-F238E27FC236}">
                  <a16:creationId xmlns:a16="http://schemas.microsoft.com/office/drawing/2014/main" id="{9C8601AD-9496-414E-9FD6-275072CB156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9" name="Rectangle 728">
              <a:extLst>
                <a:ext uri="{FF2B5EF4-FFF2-40B4-BE49-F238E27FC236}">
                  <a16:creationId xmlns:a16="http://schemas.microsoft.com/office/drawing/2014/main" id="{9558A44D-48D9-944F-AF94-59320B7D2FF7}"/>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0" name="Rectangle 729">
              <a:extLst>
                <a:ext uri="{FF2B5EF4-FFF2-40B4-BE49-F238E27FC236}">
                  <a16:creationId xmlns:a16="http://schemas.microsoft.com/office/drawing/2014/main" id="{DBBB37CE-7689-C340-ABFC-44A5157BE9B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1" name="Rectangle 730">
              <a:extLst>
                <a:ext uri="{FF2B5EF4-FFF2-40B4-BE49-F238E27FC236}">
                  <a16:creationId xmlns:a16="http://schemas.microsoft.com/office/drawing/2014/main" id="{9109FC57-7175-4F4D-B241-C0E893FDF46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32" name="Group 731">
            <a:extLst>
              <a:ext uri="{FF2B5EF4-FFF2-40B4-BE49-F238E27FC236}">
                <a16:creationId xmlns:a16="http://schemas.microsoft.com/office/drawing/2014/main" id="{23781182-001A-A745-AFFD-413B7D5039EA}"/>
              </a:ext>
            </a:extLst>
          </p:cNvPr>
          <p:cNvGrpSpPr/>
          <p:nvPr/>
        </p:nvGrpSpPr>
        <p:grpSpPr>
          <a:xfrm>
            <a:off x="10994160" y="4155512"/>
            <a:ext cx="1031614" cy="400164"/>
            <a:chOff x="7044623" y="2144973"/>
            <a:chExt cx="859678" cy="333470"/>
          </a:xfrm>
        </p:grpSpPr>
        <p:sp>
          <p:nvSpPr>
            <p:cNvPr id="733" name="Rectangle 732">
              <a:extLst>
                <a:ext uri="{FF2B5EF4-FFF2-40B4-BE49-F238E27FC236}">
                  <a16:creationId xmlns:a16="http://schemas.microsoft.com/office/drawing/2014/main" id="{EE415D64-4F34-EB40-A0E3-5B0F2910030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4" name="Rectangle 733">
              <a:extLst>
                <a:ext uri="{FF2B5EF4-FFF2-40B4-BE49-F238E27FC236}">
                  <a16:creationId xmlns:a16="http://schemas.microsoft.com/office/drawing/2014/main" id="{4A90C76E-892A-D642-A399-650FD89BD154}"/>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5" name="Rectangle 734">
              <a:extLst>
                <a:ext uri="{FF2B5EF4-FFF2-40B4-BE49-F238E27FC236}">
                  <a16:creationId xmlns:a16="http://schemas.microsoft.com/office/drawing/2014/main" id="{2F944AE3-17C3-9948-94BD-56B4390587E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6" name="Rectangle 735">
              <a:extLst>
                <a:ext uri="{FF2B5EF4-FFF2-40B4-BE49-F238E27FC236}">
                  <a16:creationId xmlns:a16="http://schemas.microsoft.com/office/drawing/2014/main" id="{81455A85-C797-BC44-BA09-51FB0204648F}"/>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7" name="Rectangle 736">
              <a:extLst>
                <a:ext uri="{FF2B5EF4-FFF2-40B4-BE49-F238E27FC236}">
                  <a16:creationId xmlns:a16="http://schemas.microsoft.com/office/drawing/2014/main" id="{DA27FF33-47DF-4641-91DF-4016CB7B4B3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8" name="Rectangle 737">
              <a:extLst>
                <a:ext uri="{FF2B5EF4-FFF2-40B4-BE49-F238E27FC236}">
                  <a16:creationId xmlns:a16="http://schemas.microsoft.com/office/drawing/2014/main" id="{9372B00C-3544-1048-AC00-BED23A283E5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9" name="Rectangle 738">
              <a:extLst>
                <a:ext uri="{FF2B5EF4-FFF2-40B4-BE49-F238E27FC236}">
                  <a16:creationId xmlns:a16="http://schemas.microsoft.com/office/drawing/2014/main" id="{B0155632-9BEA-A34A-AB91-578901982605}"/>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0" name="Rectangle 739">
              <a:extLst>
                <a:ext uri="{FF2B5EF4-FFF2-40B4-BE49-F238E27FC236}">
                  <a16:creationId xmlns:a16="http://schemas.microsoft.com/office/drawing/2014/main" id="{DC3B3F11-8F15-714B-8E87-C8BCD7A7D6C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1" name="Rectangle 740">
              <a:extLst>
                <a:ext uri="{FF2B5EF4-FFF2-40B4-BE49-F238E27FC236}">
                  <a16:creationId xmlns:a16="http://schemas.microsoft.com/office/drawing/2014/main" id="{68BEDDFB-D3D9-994F-9BD6-9F8F05E8C34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2" name="Rectangle 741">
              <a:extLst>
                <a:ext uri="{FF2B5EF4-FFF2-40B4-BE49-F238E27FC236}">
                  <a16:creationId xmlns:a16="http://schemas.microsoft.com/office/drawing/2014/main" id="{69BE3213-5372-B840-B8B0-0E564DF1A9D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3" name="Rectangle 742">
              <a:extLst>
                <a:ext uri="{FF2B5EF4-FFF2-40B4-BE49-F238E27FC236}">
                  <a16:creationId xmlns:a16="http://schemas.microsoft.com/office/drawing/2014/main" id="{7E8BB182-DE4B-5349-BD2F-83F63CC43592}"/>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4" name="Rectangle 743">
              <a:extLst>
                <a:ext uri="{FF2B5EF4-FFF2-40B4-BE49-F238E27FC236}">
                  <a16:creationId xmlns:a16="http://schemas.microsoft.com/office/drawing/2014/main" id="{F2DF3E02-3B1C-D448-9CF4-1EE88283134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5" name="Rectangle 744">
              <a:extLst>
                <a:ext uri="{FF2B5EF4-FFF2-40B4-BE49-F238E27FC236}">
                  <a16:creationId xmlns:a16="http://schemas.microsoft.com/office/drawing/2014/main" id="{74695EA5-F44B-4441-AF36-947B16EA547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6" name="Rectangle 745">
              <a:extLst>
                <a:ext uri="{FF2B5EF4-FFF2-40B4-BE49-F238E27FC236}">
                  <a16:creationId xmlns:a16="http://schemas.microsoft.com/office/drawing/2014/main" id="{0174AB93-C239-DD47-8FBA-9C7C26B88F20}"/>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7" name="Rectangle 746">
              <a:extLst>
                <a:ext uri="{FF2B5EF4-FFF2-40B4-BE49-F238E27FC236}">
                  <a16:creationId xmlns:a16="http://schemas.microsoft.com/office/drawing/2014/main" id="{13C674BC-FA0E-3F41-BFFD-E552D024123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8" name="Rectangle 747">
              <a:extLst>
                <a:ext uri="{FF2B5EF4-FFF2-40B4-BE49-F238E27FC236}">
                  <a16:creationId xmlns:a16="http://schemas.microsoft.com/office/drawing/2014/main" id="{7C909D6D-0347-3445-B4B1-BD70E19A10F3}"/>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9" name="Rectangle 748">
              <a:extLst>
                <a:ext uri="{FF2B5EF4-FFF2-40B4-BE49-F238E27FC236}">
                  <a16:creationId xmlns:a16="http://schemas.microsoft.com/office/drawing/2014/main" id="{3419071E-6667-DE4D-9F62-CF40E4AACE25}"/>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0" name="Rectangle 749">
              <a:extLst>
                <a:ext uri="{FF2B5EF4-FFF2-40B4-BE49-F238E27FC236}">
                  <a16:creationId xmlns:a16="http://schemas.microsoft.com/office/drawing/2014/main" id="{85E6CA22-3D36-B84F-A09E-F21A59DB27F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1" name="Rectangle 750">
              <a:extLst>
                <a:ext uri="{FF2B5EF4-FFF2-40B4-BE49-F238E27FC236}">
                  <a16:creationId xmlns:a16="http://schemas.microsoft.com/office/drawing/2014/main" id="{5D940DE5-E27C-6847-AD2E-542FA6122CA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2" name="Rectangle 751">
              <a:extLst>
                <a:ext uri="{FF2B5EF4-FFF2-40B4-BE49-F238E27FC236}">
                  <a16:creationId xmlns:a16="http://schemas.microsoft.com/office/drawing/2014/main" id="{57C729C5-6888-314D-B821-ADD7A15EC496}"/>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3" name="Rectangle 752">
              <a:extLst>
                <a:ext uri="{FF2B5EF4-FFF2-40B4-BE49-F238E27FC236}">
                  <a16:creationId xmlns:a16="http://schemas.microsoft.com/office/drawing/2014/main" id="{D505BDCA-E19D-144B-B958-1DE94CAB3DE6}"/>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54" name="Group 753">
            <a:extLst>
              <a:ext uri="{FF2B5EF4-FFF2-40B4-BE49-F238E27FC236}">
                <a16:creationId xmlns:a16="http://schemas.microsoft.com/office/drawing/2014/main" id="{D8BAF612-289D-EB4C-B46D-D3EB5157CBBA}"/>
              </a:ext>
            </a:extLst>
          </p:cNvPr>
          <p:cNvGrpSpPr/>
          <p:nvPr/>
        </p:nvGrpSpPr>
        <p:grpSpPr>
          <a:xfrm>
            <a:off x="10999112" y="4705756"/>
            <a:ext cx="1031614" cy="400164"/>
            <a:chOff x="7044623" y="2144973"/>
            <a:chExt cx="859678" cy="333470"/>
          </a:xfrm>
        </p:grpSpPr>
        <p:sp>
          <p:nvSpPr>
            <p:cNvPr id="755" name="Rectangle 754">
              <a:extLst>
                <a:ext uri="{FF2B5EF4-FFF2-40B4-BE49-F238E27FC236}">
                  <a16:creationId xmlns:a16="http://schemas.microsoft.com/office/drawing/2014/main" id="{A9F5832C-949A-D04C-8B2F-8F75B1903EC3}"/>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6" name="Rectangle 755">
              <a:extLst>
                <a:ext uri="{FF2B5EF4-FFF2-40B4-BE49-F238E27FC236}">
                  <a16:creationId xmlns:a16="http://schemas.microsoft.com/office/drawing/2014/main" id="{22E45FD4-B534-9445-9074-0D5CDAA4DC8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7" name="Rectangle 756">
              <a:extLst>
                <a:ext uri="{FF2B5EF4-FFF2-40B4-BE49-F238E27FC236}">
                  <a16:creationId xmlns:a16="http://schemas.microsoft.com/office/drawing/2014/main" id="{A9962FE2-1B3A-3046-AB6A-FBAF890958B3}"/>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8" name="Rectangle 757">
              <a:extLst>
                <a:ext uri="{FF2B5EF4-FFF2-40B4-BE49-F238E27FC236}">
                  <a16:creationId xmlns:a16="http://schemas.microsoft.com/office/drawing/2014/main" id="{1002A076-DE9E-0C42-8371-A61337E8A050}"/>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9" name="Rectangle 758">
              <a:extLst>
                <a:ext uri="{FF2B5EF4-FFF2-40B4-BE49-F238E27FC236}">
                  <a16:creationId xmlns:a16="http://schemas.microsoft.com/office/drawing/2014/main" id="{3DB6FBA2-262E-0542-BF92-5CB336F70C0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0" name="Rectangle 759">
              <a:extLst>
                <a:ext uri="{FF2B5EF4-FFF2-40B4-BE49-F238E27FC236}">
                  <a16:creationId xmlns:a16="http://schemas.microsoft.com/office/drawing/2014/main" id="{7BAB0208-2386-1B4D-8CC3-49F3161076D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1" name="Rectangle 760">
              <a:extLst>
                <a:ext uri="{FF2B5EF4-FFF2-40B4-BE49-F238E27FC236}">
                  <a16:creationId xmlns:a16="http://schemas.microsoft.com/office/drawing/2014/main" id="{9E5FC17E-14D2-3846-B60C-C0A7A0E5BBC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2" name="Rectangle 761">
              <a:extLst>
                <a:ext uri="{FF2B5EF4-FFF2-40B4-BE49-F238E27FC236}">
                  <a16:creationId xmlns:a16="http://schemas.microsoft.com/office/drawing/2014/main" id="{D7ABF14B-A54F-6E41-90FC-6902952A8351}"/>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3" name="Rectangle 762">
              <a:extLst>
                <a:ext uri="{FF2B5EF4-FFF2-40B4-BE49-F238E27FC236}">
                  <a16:creationId xmlns:a16="http://schemas.microsoft.com/office/drawing/2014/main" id="{19CB883B-E98D-6B43-BE45-C46560D6134E}"/>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4" name="Rectangle 763">
              <a:extLst>
                <a:ext uri="{FF2B5EF4-FFF2-40B4-BE49-F238E27FC236}">
                  <a16:creationId xmlns:a16="http://schemas.microsoft.com/office/drawing/2014/main" id="{7E96336C-4D2B-DC46-84F0-B41389D6EB2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5" name="Rectangle 764">
              <a:extLst>
                <a:ext uri="{FF2B5EF4-FFF2-40B4-BE49-F238E27FC236}">
                  <a16:creationId xmlns:a16="http://schemas.microsoft.com/office/drawing/2014/main" id="{66DC5EB9-8ED6-8649-A3A1-950BC0F0519A}"/>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6" name="Rectangle 765">
              <a:extLst>
                <a:ext uri="{FF2B5EF4-FFF2-40B4-BE49-F238E27FC236}">
                  <a16:creationId xmlns:a16="http://schemas.microsoft.com/office/drawing/2014/main" id="{959B7690-3F4E-5A48-99F2-D95E5F6053D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7" name="Rectangle 766">
              <a:extLst>
                <a:ext uri="{FF2B5EF4-FFF2-40B4-BE49-F238E27FC236}">
                  <a16:creationId xmlns:a16="http://schemas.microsoft.com/office/drawing/2014/main" id="{A8E0CBC1-F351-844A-896C-9C6707CA5CC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8" name="Rectangle 767">
              <a:extLst>
                <a:ext uri="{FF2B5EF4-FFF2-40B4-BE49-F238E27FC236}">
                  <a16:creationId xmlns:a16="http://schemas.microsoft.com/office/drawing/2014/main" id="{A9B83459-B0BD-7840-A85C-8DAA2CCF4017}"/>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9" name="Rectangle 768">
              <a:extLst>
                <a:ext uri="{FF2B5EF4-FFF2-40B4-BE49-F238E27FC236}">
                  <a16:creationId xmlns:a16="http://schemas.microsoft.com/office/drawing/2014/main" id="{A0715A1B-82F1-FB41-817A-1094F8063FE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0" name="Rectangle 769">
              <a:extLst>
                <a:ext uri="{FF2B5EF4-FFF2-40B4-BE49-F238E27FC236}">
                  <a16:creationId xmlns:a16="http://schemas.microsoft.com/office/drawing/2014/main" id="{3B31A389-1B38-744E-B28D-A151489697F3}"/>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1" name="Rectangle 770">
              <a:extLst>
                <a:ext uri="{FF2B5EF4-FFF2-40B4-BE49-F238E27FC236}">
                  <a16:creationId xmlns:a16="http://schemas.microsoft.com/office/drawing/2014/main" id="{C28BF95D-D342-784E-8064-F75D150D629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2" name="Rectangle 771">
              <a:extLst>
                <a:ext uri="{FF2B5EF4-FFF2-40B4-BE49-F238E27FC236}">
                  <a16:creationId xmlns:a16="http://schemas.microsoft.com/office/drawing/2014/main" id="{CA66FA7E-70C1-4B42-8DA1-49A22EB9165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3" name="Rectangle 772">
              <a:extLst>
                <a:ext uri="{FF2B5EF4-FFF2-40B4-BE49-F238E27FC236}">
                  <a16:creationId xmlns:a16="http://schemas.microsoft.com/office/drawing/2014/main" id="{35CB4B6D-65C2-744E-9C24-C58F2291F386}"/>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4" name="Rectangle 773">
              <a:extLst>
                <a:ext uri="{FF2B5EF4-FFF2-40B4-BE49-F238E27FC236}">
                  <a16:creationId xmlns:a16="http://schemas.microsoft.com/office/drawing/2014/main" id="{C316EADA-DB16-7F4B-8523-1755F715B18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5" name="Rectangle 774">
              <a:extLst>
                <a:ext uri="{FF2B5EF4-FFF2-40B4-BE49-F238E27FC236}">
                  <a16:creationId xmlns:a16="http://schemas.microsoft.com/office/drawing/2014/main" id="{44BBA632-63F2-2548-AF23-893A9C2CD5ED}"/>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76" name="Group 775">
            <a:extLst>
              <a:ext uri="{FF2B5EF4-FFF2-40B4-BE49-F238E27FC236}">
                <a16:creationId xmlns:a16="http://schemas.microsoft.com/office/drawing/2014/main" id="{21EC0C07-F843-FB4F-8310-CEDCCF2FC6ED}"/>
              </a:ext>
            </a:extLst>
          </p:cNvPr>
          <p:cNvGrpSpPr/>
          <p:nvPr/>
        </p:nvGrpSpPr>
        <p:grpSpPr>
          <a:xfrm>
            <a:off x="10996944" y="5255512"/>
            <a:ext cx="1031614" cy="400164"/>
            <a:chOff x="7044623" y="2144973"/>
            <a:chExt cx="859678" cy="333470"/>
          </a:xfrm>
        </p:grpSpPr>
        <p:sp>
          <p:nvSpPr>
            <p:cNvPr id="777" name="Rectangle 776">
              <a:extLst>
                <a:ext uri="{FF2B5EF4-FFF2-40B4-BE49-F238E27FC236}">
                  <a16:creationId xmlns:a16="http://schemas.microsoft.com/office/drawing/2014/main" id="{593F8439-3554-9A43-82A3-DD4000F88A8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8" name="Rectangle 777">
              <a:extLst>
                <a:ext uri="{FF2B5EF4-FFF2-40B4-BE49-F238E27FC236}">
                  <a16:creationId xmlns:a16="http://schemas.microsoft.com/office/drawing/2014/main" id="{0AE35063-4022-044A-8E79-7A2D79A3FC1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9" name="Rectangle 778">
              <a:extLst>
                <a:ext uri="{FF2B5EF4-FFF2-40B4-BE49-F238E27FC236}">
                  <a16:creationId xmlns:a16="http://schemas.microsoft.com/office/drawing/2014/main" id="{9C4B674F-2E4C-2042-AE3F-BF8614EEC00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0" name="Rectangle 779">
              <a:extLst>
                <a:ext uri="{FF2B5EF4-FFF2-40B4-BE49-F238E27FC236}">
                  <a16:creationId xmlns:a16="http://schemas.microsoft.com/office/drawing/2014/main" id="{90677CF1-D40E-664E-A03B-0C99FCDE2E3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1" name="Rectangle 780">
              <a:extLst>
                <a:ext uri="{FF2B5EF4-FFF2-40B4-BE49-F238E27FC236}">
                  <a16:creationId xmlns:a16="http://schemas.microsoft.com/office/drawing/2014/main" id="{427BBAFD-8D01-6343-BF84-5B3325562558}"/>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2" name="Rectangle 781">
              <a:extLst>
                <a:ext uri="{FF2B5EF4-FFF2-40B4-BE49-F238E27FC236}">
                  <a16:creationId xmlns:a16="http://schemas.microsoft.com/office/drawing/2014/main" id="{26597C96-617B-C643-A36A-0CCD20E41498}"/>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3" name="Rectangle 782">
              <a:extLst>
                <a:ext uri="{FF2B5EF4-FFF2-40B4-BE49-F238E27FC236}">
                  <a16:creationId xmlns:a16="http://schemas.microsoft.com/office/drawing/2014/main" id="{6B4A3BFC-26C0-D644-B04E-B65FE534AFCD}"/>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4" name="Rectangle 783">
              <a:extLst>
                <a:ext uri="{FF2B5EF4-FFF2-40B4-BE49-F238E27FC236}">
                  <a16:creationId xmlns:a16="http://schemas.microsoft.com/office/drawing/2014/main" id="{C9F15E3A-BD4D-714B-B0BD-F548004FF9DA}"/>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5" name="Rectangle 784">
              <a:extLst>
                <a:ext uri="{FF2B5EF4-FFF2-40B4-BE49-F238E27FC236}">
                  <a16:creationId xmlns:a16="http://schemas.microsoft.com/office/drawing/2014/main" id="{134A74C2-E9DA-794B-B8BA-F3EDBCF86F8C}"/>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6" name="Rectangle 785">
              <a:extLst>
                <a:ext uri="{FF2B5EF4-FFF2-40B4-BE49-F238E27FC236}">
                  <a16:creationId xmlns:a16="http://schemas.microsoft.com/office/drawing/2014/main" id="{747912F0-6DC9-B84B-A21C-AACEE4A2E68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7" name="Rectangle 786">
              <a:extLst>
                <a:ext uri="{FF2B5EF4-FFF2-40B4-BE49-F238E27FC236}">
                  <a16:creationId xmlns:a16="http://schemas.microsoft.com/office/drawing/2014/main" id="{A1D5CDC0-A075-6041-8CAE-7D43833DA83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8" name="Rectangle 787">
              <a:extLst>
                <a:ext uri="{FF2B5EF4-FFF2-40B4-BE49-F238E27FC236}">
                  <a16:creationId xmlns:a16="http://schemas.microsoft.com/office/drawing/2014/main" id="{BA01DC13-C9E9-114B-A2DB-6835EDB0CF4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9" name="Rectangle 788">
              <a:extLst>
                <a:ext uri="{FF2B5EF4-FFF2-40B4-BE49-F238E27FC236}">
                  <a16:creationId xmlns:a16="http://schemas.microsoft.com/office/drawing/2014/main" id="{962797D0-5B0E-9C43-9BEC-BC1469E8591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0" name="Rectangle 789">
              <a:extLst>
                <a:ext uri="{FF2B5EF4-FFF2-40B4-BE49-F238E27FC236}">
                  <a16:creationId xmlns:a16="http://schemas.microsoft.com/office/drawing/2014/main" id="{87AE5C53-4A3B-994B-9B40-AE9E335D3DC2}"/>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1" name="Rectangle 790">
              <a:extLst>
                <a:ext uri="{FF2B5EF4-FFF2-40B4-BE49-F238E27FC236}">
                  <a16:creationId xmlns:a16="http://schemas.microsoft.com/office/drawing/2014/main" id="{000441FB-11D9-BC4A-9020-F0732FC126DA}"/>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2" name="Rectangle 791">
              <a:extLst>
                <a:ext uri="{FF2B5EF4-FFF2-40B4-BE49-F238E27FC236}">
                  <a16:creationId xmlns:a16="http://schemas.microsoft.com/office/drawing/2014/main" id="{C6E13809-1763-D048-BEAB-79CF191FB3E2}"/>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3" name="Rectangle 792">
              <a:extLst>
                <a:ext uri="{FF2B5EF4-FFF2-40B4-BE49-F238E27FC236}">
                  <a16:creationId xmlns:a16="http://schemas.microsoft.com/office/drawing/2014/main" id="{FB852882-8E9A-3D40-AEBF-6A0DA05E9AC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4" name="Rectangle 793">
              <a:extLst>
                <a:ext uri="{FF2B5EF4-FFF2-40B4-BE49-F238E27FC236}">
                  <a16:creationId xmlns:a16="http://schemas.microsoft.com/office/drawing/2014/main" id="{D2B8526B-9267-E144-BD47-8356BCDEA0B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5" name="Rectangle 794">
              <a:extLst>
                <a:ext uri="{FF2B5EF4-FFF2-40B4-BE49-F238E27FC236}">
                  <a16:creationId xmlns:a16="http://schemas.microsoft.com/office/drawing/2014/main" id="{823BEB9B-91F2-324F-A4F6-4D65382B27C5}"/>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6" name="Rectangle 795">
              <a:extLst>
                <a:ext uri="{FF2B5EF4-FFF2-40B4-BE49-F238E27FC236}">
                  <a16:creationId xmlns:a16="http://schemas.microsoft.com/office/drawing/2014/main" id="{A0B96691-687E-E446-9130-FD3A25AC211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7" name="Rectangle 796">
              <a:extLst>
                <a:ext uri="{FF2B5EF4-FFF2-40B4-BE49-F238E27FC236}">
                  <a16:creationId xmlns:a16="http://schemas.microsoft.com/office/drawing/2014/main" id="{0ADB70BD-CAD5-8747-95F3-D222523068A6}"/>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98" name="Group 797">
            <a:extLst>
              <a:ext uri="{FF2B5EF4-FFF2-40B4-BE49-F238E27FC236}">
                <a16:creationId xmlns:a16="http://schemas.microsoft.com/office/drawing/2014/main" id="{C34FA691-8AA8-9049-B9E8-20994A7488FB}"/>
              </a:ext>
            </a:extLst>
          </p:cNvPr>
          <p:cNvGrpSpPr/>
          <p:nvPr/>
        </p:nvGrpSpPr>
        <p:grpSpPr>
          <a:xfrm>
            <a:off x="12352329" y="5934164"/>
            <a:ext cx="1031614" cy="400164"/>
            <a:chOff x="7044623" y="2144973"/>
            <a:chExt cx="859678" cy="333470"/>
          </a:xfrm>
        </p:grpSpPr>
        <p:sp>
          <p:nvSpPr>
            <p:cNvPr id="799" name="Rectangle 798">
              <a:extLst>
                <a:ext uri="{FF2B5EF4-FFF2-40B4-BE49-F238E27FC236}">
                  <a16:creationId xmlns:a16="http://schemas.microsoft.com/office/drawing/2014/main" id="{FE90BB23-AE1F-D54F-84DD-41D6016FA0A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0" name="Rectangle 799">
              <a:extLst>
                <a:ext uri="{FF2B5EF4-FFF2-40B4-BE49-F238E27FC236}">
                  <a16:creationId xmlns:a16="http://schemas.microsoft.com/office/drawing/2014/main" id="{2755D419-1946-274E-AA28-C0332494240B}"/>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1" name="Rectangle 800">
              <a:extLst>
                <a:ext uri="{FF2B5EF4-FFF2-40B4-BE49-F238E27FC236}">
                  <a16:creationId xmlns:a16="http://schemas.microsoft.com/office/drawing/2014/main" id="{AF013D30-A8BF-5441-BB9E-88E34A256011}"/>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2" name="Rectangle 801">
              <a:extLst>
                <a:ext uri="{FF2B5EF4-FFF2-40B4-BE49-F238E27FC236}">
                  <a16:creationId xmlns:a16="http://schemas.microsoft.com/office/drawing/2014/main" id="{D2941E91-3050-6246-B0A4-3FBC1CC5D510}"/>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3" name="Rectangle 802">
              <a:extLst>
                <a:ext uri="{FF2B5EF4-FFF2-40B4-BE49-F238E27FC236}">
                  <a16:creationId xmlns:a16="http://schemas.microsoft.com/office/drawing/2014/main" id="{FF1F1BE1-B77F-254A-8213-64CFA654043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4" name="Rectangle 803">
              <a:extLst>
                <a:ext uri="{FF2B5EF4-FFF2-40B4-BE49-F238E27FC236}">
                  <a16:creationId xmlns:a16="http://schemas.microsoft.com/office/drawing/2014/main" id="{691DE3E2-7900-BB4A-A3A1-0A92BD207D3F}"/>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5" name="Rectangle 804">
              <a:extLst>
                <a:ext uri="{FF2B5EF4-FFF2-40B4-BE49-F238E27FC236}">
                  <a16:creationId xmlns:a16="http://schemas.microsoft.com/office/drawing/2014/main" id="{F9920C21-4753-5E43-81E4-E10C058C727F}"/>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6" name="Rectangle 805">
              <a:extLst>
                <a:ext uri="{FF2B5EF4-FFF2-40B4-BE49-F238E27FC236}">
                  <a16:creationId xmlns:a16="http://schemas.microsoft.com/office/drawing/2014/main" id="{58E71C8A-9940-CA48-A217-3228B41DDFD0}"/>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7" name="Rectangle 806">
              <a:extLst>
                <a:ext uri="{FF2B5EF4-FFF2-40B4-BE49-F238E27FC236}">
                  <a16:creationId xmlns:a16="http://schemas.microsoft.com/office/drawing/2014/main" id="{111A5D8E-3CBE-994E-919B-1B34AA63E59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8" name="Rectangle 807">
              <a:extLst>
                <a:ext uri="{FF2B5EF4-FFF2-40B4-BE49-F238E27FC236}">
                  <a16:creationId xmlns:a16="http://schemas.microsoft.com/office/drawing/2014/main" id="{736A9D42-521E-E74C-9F49-E75B535545C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9" name="Rectangle 808">
              <a:extLst>
                <a:ext uri="{FF2B5EF4-FFF2-40B4-BE49-F238E27FC236}">
                  <a16:creationId xmlns:a16="http://schemas.microsoft.com/office/drawing/2014/main" id="{5358FA0F-7D66-7C4C-BE6E-6E81313F3F5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0" name="Rectangle 809">
              <a:extLst>
                <a:ext uri="{FF2B5EF4-FFF2-40B4-BE49-F238E27FC236}">
                  <a16:creationId xmlns:a16="http://schemas.microsoft.com/office/drawing/2014/main" id="{EFF9EBB1-B9C1-BE41-862B-A28204CD5A1C}"/>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1" name="Rectangle 810">
              <a:extLst>
                <a:ext uri="{FF2B5EF4-FFF2-40B4-BE49-F238E27FC236}">
                  <a16:creationId xmlns:a16="http://schemas.microsoft.com/office/drawing/2014/main" id="{8CD81A05-FA11-184F-8ABE-DB5304D7787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2" name="Rectangle 811">
              <a:extLst>
                <a:ext uri="{FF2B5EF4-FFF2-40B4-BE49-F238E27FC236}">
                  <a16:creationId xmlns:a16="http://schemas.microsoft.com/office/drawing/2014/main" id="{77C2334F-D0BE-8740-BB12-3D8B0E1DEBE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3" name="Rectangle 812">
              <a:extLst>
                <a:ext uri="{FF2B5EF4-FFF2-40B4-BE49-F238E27FC236}">
                  <a16:creationId xmlns:a16="http://schemas.microsoft.com/office/drawing/2014/main" id="{D9D3216D-E6B9-884F-85BE-50AAB04ED078}"/>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4" name="Rectangle 813">
              <a:extLst>
                <a:ext uri="{FF2B5EF4-FFF2-40B4-BE49-F238E27FC236}">
                  <a16:creationId xmlns:a16="http://schemas.microsoft.com/office/drawing/2014/main" id="{78C758F2-1DB6-3C44-9296-E408B93D1028}"/>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5" name="Rectangle 814">
              <a:extLst>
                <a:ext uri="{FF2B5EF4-FFF2-40B4-BE49-F238E27FC236}">
                  <a16:creationId xmlns:a16="http://schemas.microsoft.com/office/drawing/2014/main" id="{D1CC5FAA-A555-BF46-92F1-A7375AEEDD4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6" name="Rectangle 815">
              <a:extLst>
                <a:ext uri="{FF2B5EF4-FFF2-40B4-BE49-F238E27FC236}">
                  <a16:creationId xmlns:a16="http://schemas.microsoft.com/office/drawing/2014/main" id="{6166D475-0B8E-A04F-BC44-463E29EECF8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7" name="Rectangle 816">
              <a:extLst>
                <a:ext uri="{FF2B5EF4-FFF2-40B4-BE49-F238E27FC236}">
                  <a16:creationId xmlns:a16="http://schemas.microsoft.com/office/drawing/2014/main" id="{C4267966-4F9F-9E48-85E8-3F49D28B3EC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8" name="Rectangle 817">
              <a:extLst>
                <a:ext uri="{FF2B5EF4-FFF2-40B4-BE49-F238E27FC236}">
                  <a16:creationId xmlns:a16="http://schemas.microsoft.com/office/drawing/2014/main" id="{EF9CE18E-22F6-8248-9761-70A3FE10A2B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9" name="Rectangle 818">
              <a:extLst>
                <a:ext uri="{FF2B5EF4-FFF2-40B4-BE49-F238E27FC236}">
                  <a16:creationId xmlns:a16="http://schemas.microsoft.com/office/drawing/2014/main" id="{ED9AA0FD-48F0-654A-99E8-BDC5319379F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20" name="Group 819">
            <a:extLst>
              <a:ext uri="{FF2B5EF4-FFF2-40B4-BE49-F238E27FC236}">
                <a16:creationId xmlns:a16="http://schemas.microsoft.com/office/drawing/2014/main" id="{90B51F69-6540-364E-90BF-E0395E92D945}"/>
              </a:ext>
            </a:extLst>
          </p:cNvPr>
          <p:cNvGrpSpPr/>
          <p:nvPr/>
        </p:nvGrpSpPr>
        <p:grpSpPr>
          <a:xfrm>
            <a:off x="12357282" y="6484409"/>
            <a:ext cx="1031614" cy="400164"/>
            <a:chOff x="7044623" y="2144973"/>
            <a:chExt cx="859678" cy="333470"/>
          </a:xfrm>
        </p:grpSpPr>
        <p:sp>
          <p:nvSpPr>
            <p:cNvPr id="821" name="Rectangle 820">
              <a:extLst>
                <a:ext uri="{FF2B5EF4-FFF2-40B4-BE49-F238E27FC236}">
                  <a16:creationId xmlns:a16="http://schemas.microsoft.com/office/drawing/2014/main" id="{4821246B-E4AA-FE4F-B2E9-E147D6E126A4}"/>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2" name="Rectangle 821">
              <a:extLst>
                <a:ext uri="{FF2B5EF4-FFF2-40B4-BE49-F238E27FC236}">
                  <a16:creationId xmlns:a16="http://schemas.microsoft.com/office/drawing/2014/main" id="{6E3453B6-E8ED-4F4B-B374-FDCA83C87C2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3" name="Rectangle 822">
              <a:extLst>
                <a:ext uri="{FF2B5EF4-FFF2-40B4-BE49-F238E27FC236}">
                  <a16:creationId xmlns:a16="http://schemas.microsoft.com/office/drawing/2014/main" id="{75E22AC8-4B46-3444-9FD3-C4829AEA3711}"/>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4" name="Rectangle 823">
              <a:extLst>
                <a:ext uri="{FF2B5EF4-FFF2-40B4-BE49-F238E27FC236}">
                  <a16:creationId xmlns:a16="http://schemas.microsoft.com/office/drawing/2014/main" id="{D2D76887-6395-FD41-9007-562886EBB58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5" name="Rectangle 824">
              <a:extLst>
                <a:ext uri="{FF2B5EF4-FFF2-40B4-BE49-F238E27FC236}">
                  <a16:creationId xmlns:a16="http://schemas.microsoft.com/office/drawing/2014/main" id="{B568F6DB-F47C-AE4D-8A19-967321C22F1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6" name="Rectangle 825">
              <a:extLst>
                <a:ext uri="{FF2B5EF4-FFF2-40B4-BE49-F238E27FC236}">
                  <a16:creationId xmlns:a16="http://schemas.microsoft.com/office/drawing/2014/main" id="{E55BD06F-8337-874B-BA16-79AA17BBB747}"/>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7" name="Rectangle 826">
              <a:extLst>
                <a:ext uri="{FF2B5EF4-FFF2-40B4-BE49-F238E27FC236}">
                  <a16:creationId xmlns:a16="http://schemas.microsoft.com/office/drawing/2014/main" id="{6C69497A-6DD8-7847-B0C1-701935223E70}"/>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8" name="Rectangle 827">
              <a:extLst>
                <a:ext uri="{FF2B5EF4-FFF2-40B4-BE49-F238E27FC236}">
                  <a16:creationId xmlns:a16="http://schemas.microsoft.com/office/drawing/2014/main" id="{13D29C22-2CE0-4E49-8E9A-80692EBA900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9" name="Rectangle 828">
              <a:extLst>
                <a:ext uri="{FF2B5EF4-FFF2-40B4-BE49-F238E27FC236}">
                  <a16:creationId xmlns:a16="http://schemas.microsoft.com/office/drawing/2014/main" id="{4F447760-9F14-294A-8C39-05FAC62764F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0" name="Rectangle 829">
              <a:extLst>
                <a:ext uri="{FF2B5EF4-FFF2-40B4-BE49-F238E27FC236}">
                  <a16:creationId xmlns:a16="http://schemas.microsoft.com/office/drawing/2014/main" id="{66C689DC-9655-E543-ACF2-519B996E6D5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1" name="Rectangle 830">
              <a:extLst>
                <a:ext uri="{FF2B5EF4-FFF2-40B4-BE49-F238E27FC236}">
                  <a16:creationId xmlns:a16="http://schemas.microsoft.com/office/drawing/2014/main" id="{CA3655C3-0A92-E64D-A8FF-5B6A6F65992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2" name="Rectangle 831">
              <a:extLst>
                <a:ext uri="{FF2B5EF4-FFF2-40B4-BE49-F238E27FC236}">
                  <a16:creationId xmlns:a16="http://schemas.microsoft.com/office/drawing/2014/main" id="{3F79DEB4-DD45-D54B-B385-3E96DC7DFD4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3" name="Rectangle 832">
              <a:extLst>
                <a:ext uri="{FF2B5EF4-FFF2-40B4-BE49-F238E27FC236}">
                  <a16:creationId xmlns:a16="http://schemas.microsoft.com/office/drawing/2014/main" id="{63F0EB09-88A1-8A49-B050-F8AD6EF107B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4" name="Rectangle 833">
              <a:extLst>
                <a:ext uri="{FF2B5EF4-FFF2-40B4-BE49-F238E27FC236}">
                  <a16:creationId xmlns:a16="http://schemas.microsoft.com/office/drawing/2014/main" id="{E3547EF5-0F2D-D14D-8C6E-27353BE2A6A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5" name="Rectangle 834">
              <a:extLst>
                <a:ext uri="{FF2B5EF4-FFF2-40B4-BE49-F238E27FC236}">
                  <a16:creationId xmlns:a16="http://schemas.microsoft.com/office/drawing/2014/main" id="{BCFAF569-4C09-4F4B-9C78-276529108C5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6" name="Rectangle 835">
              <a:extLst>
                <a:ext uri="{FF2B5EF4-FFF2-40B4-BE49-F238E27FC236}">
                  <a16:creationId xmlns:a16="http://schemas.microsoft.com/office/drawing/2014/main" id="{42E3865E-4F61-A240-AB7F-492FC3C7B32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7" name="Rectangle 836">
              <a:extLst>
                <a:ext uri="{FF2B5EF4-FFF2-40B4-BE49-F238E27FC236}">
                  <a16:creationId xmlns:a16="http://schemas.microsoft.com/office/drawing/2014/main" id="{C7DFD78E-0EE9-AF47-AF08-EBC5714F65F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8" name="Rectangle 837">
              <a:extLst>
                <a:ext uri="{FF2B5EF4-FFF2-40B4-BE49-F238E27FC236}">
                  <a16:creationId xmlns:a16="http://schemas.microsoft.com/office/drawing/2014/main" id="{AE0C91F5-EEE1-F84B-A926-863F9C72EA6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9" name="Rectangle 838">
              <a:extLst>
                <a:ext uri="{FF2B5EF4-FFF2-40B4-BE49-F238E27FC236}">
                  <a16:creationId xmlns:a16="http://schemas.microsoft.com/office/drawing/2014/main" id="{31F4441A-CEF0-5A46-A8A4-127B1DC7F5B5}"/>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0" name="Rectangle 839">
              <a:extLst>
                <a:ext uri="{FF2B5EF4-FFF2-40B4-BE49-F238E27FC236}">
                  <a16:creationId xmlns:a16="http://schemas.microsoft.com/office/drawing/2014/main" id="{759CC172-3382-7141-8ED4-12630F3D8D0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1" name="Rectangle 840">
              <a:extLst>
                <a:ext uri="{FF2B5EF4-FFF2-40B4-BE49-F238E27FC236}">
                  <a16:creationId xmlns:a16="http://schemas.microsoft.com/office/drawing/2014/main" id="{ED552D22-B087-234A-948D-D83EFAA0722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42" name="Group 841">
            <a:extLst>
              <a:ext uri="{FF2B5EF4-FFF2-40B4-BE49-F238E27FC236}">
                <a16:creationId xmlns:a16="http://schemas.microsoft.com/office/drawing/2014/main" id="{DD731F00-E867-6A40-9F7C-776AA4913808}"/>
              </a:ext>
            </a:extLst>
          </p:cNvPr>
          <p:cNvGrpSpPr/>
          <p:nvPr/>
        </p:nvGrpSpPr>
        <p:grpSpPr>
          <a:xfrm>
            <a:off x="12355113" y="7034165"/>
            <a:ext cx="1031614" cy="400164"/>
            <a:chOff x="7044623" y="2144973"/>
            <a:chExt cx="859678" cy="333470"/>
          </a:xfrm>
        </p:grpSpPr>
        <p:sp>
          <p:nvSpPr>
            <p:cNvPr id="843" name="Rectangle 842">
              <a:extLst>
                <a:ext uri="{FF2B5EF4-FFF2-40B4-BE49-F238E27FC236}">
                  <a16:creationId xmlns:a16="http://schemas.microsoft.com/office/drawing/2014/main" id="{94DDBEF1-9C33-6C41-A50C-3A20B476B0E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4" name="Rectangle 843">
              <a:extLst>
                <a:ext uri="{FF2B5EF4-FFF2-40B4-BE49-F238E27FC236}">
                  <a16:creationId xmlns:a16="http://schemas.microsoft.com/office/drawing/2014/main" id="{E5A18EE3-5AD9-2042-B0F7-5E89DAA93F7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5" name="Rectangle 844">
              <a:extLst>
                <a:ext uri="{FF2B5EF4-FFF2-40B4-BE49-F238E27FC236}">
                  <a16:creationId xmlns:a16="http://schemas.microsoft.com/office/drawing/2014/main" id="{63A5610E-6A8E-1A4C-BBC2-362FE7EC1445}"/>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6" name="Rectangle 845">
              <a:extLst>
                <a:ext uri="{FF2B5EF4-FFF2-40B4-BE49-F238E27FC236}">
                  <a16:creationId xmlns:a16="http://schemas.microsoft.com/office/drawing/2014/main" id="{B41FD8BF-48AA-7145-83F7-E384F35D2DA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7" name="Rectangle 846">
              <a:extLst>
                <a:ext uri="{FF2B5EF4-FFF2-40B4-BE49-F238E27FC236}">
                  <a16:creationId xmlns:a16="http://schemas.microsoft.com/office/drawing/2014/main" id="{F29EFBDB-DBED-9A43-870B-683832BAAE96}"/>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8" name="Rectangle 847">
              <a:extLst>
                <a:ext uri="{FF2B5EF4-FFF2-40B4-BE49-F238E27FC236}">
                  <a16:creationId xmlns:a16="http://schemas.microsoft.com/office/drawing/2014/main" id="{D98C4370-DDFB-8249-B615-773C9163D17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9" name="Rectangle 848">
              <a:extLst>
                <a:ext uri="{FF2B5EF4-FFF2-40B4-BE49-F238E27FC236}">
                  <a16:creationId xmlns:a16="http://schemas.microsoft.com/office/drawing/2014/main" id="{62FFD7B7-9029-644E-947D-BDFD91CB949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0" name="Rectangle 849">
              <a:extLst>
                <a:ext uri="{FF2B5EF4-FFF2-40B4-BE49-F238E27FC236}">
                  <a16:creationId xmlns:a16="http://schemas.microsoft.com/office/drawing/2014/main" id="{68F8E0E8-3AD4-D54E-9087-D8993DF79560}"/>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1" name="Rectangle 850">
              <a:extLst>
                <a:ext uri="{FF2B5EF4-FFF2-40B4-BE49-F238E27FC236}">
                  <a16:creationId xmlns:a16="http://schemas.microsoft.com/office/drawing/2014/main" id="{A28C18FD-6CB9-5B40-91BA-ADB15110D68B}"/>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2" name="Rectangle 851">
              <a:extLst>
                <a:ext uri="{FF2B5EF4-FFF2-40B4-BE49-F238E27FC236}">
                  <a16:creationId xmlns:a16="http://schemas.microsoft.com/office/drawing/2014/main" id="{8BB2052E-3CE9-0E4D-A4FB-8BE87E9F09E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3" name="Rectangle 852">
              <a:extLst>
                <a:ext uri="{FF2B5EF4-FFF2-40B4-BE49-F238E27FC236}">
                  <a16:creationId xmlns:a16="http://schemas.microsoft.com/office/drawing/2014/main" id="{592F5599-08B5-9749-A453-D0BB309000A2}"/>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4" name="Rectangle 853">
              <a:extLst>
                <a:ext uri="{FF2B5EF4-FFF2-40B4-BE49-F238E27FC236}">
                  <a16:creationId xmlns:a16="http://schemas.microsoft.com/office/drawing/2014/main" id="{6CB31765-857C-EA40-8A8F-524D3BD20458}"/>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5" name="Rectangle 854">
              <a:extLst>
                <a:ext uri="{FF2B5EF4-FFF2-40B4-BE49-F238E27FC236}">
                  <a16:creationId xmlns:a16="http://schemas.microsoft.com/office/drawing/2014/main" id="{3D4B7EB0-071C-4B43-A625-7394688E681D}"/>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6" name="Rectangle 855">
              <a:extLst>
                <a:ext uri="{FF2B5EF4-FFF2-40B4-BE49-F238E27FC236}">
                  <a16:creationId xmlns:a16="http://schemas.microsoft.com/office/drawing/2014/main" id="{AB89A041-440E-BB42-9C87-AF7E4182022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7" name="Rectangle 856">
              <a:extLst>
                <a:ext uri="{FF2B5EF4-FFF2-40B4-BE49-F238E27FC236}">
                  <a16:creationId xmlns:a16="http://schemas.microsoft.com/office/drawing/2014/main" id="{2D5B5811-D9D9-AC40-959A-072AF5077E8A}"/>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8" name="Rectangle 857">
              <a:extLst>
                <a:ext uri="{FF2B5EF4-FFF2-40B4-BE49-F238E27FC236}">
                  <a16:creationId xmlns:a16="http://schemas.microsoft.com/office/drawing/2014/main" id="{1CF52D12-5A00-DA42-AFBF-743B07CAA39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9" name="Rectangle 858">
              <a:extLst>
                <a:ext uri="{FF2B5EF4-FFF2-40B4-BE49-F238E27FC236}">
                  <a16:creationId xmlns:a16="http://schemas.microsoft.com/office/drawing/2014/main" id="{CB6D2341-8211-0C4E-B6E9-AAE1E43ADB2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0" name="Rectangle 859">
              <a:extLst>
                <a:ext uri="{FF2B5EF4-FFF2-40B4-BE49-F238E27FC236}">
                  <a16:creationId xmlns:a16="http://schemas.microsoft.com/office/drawing/2014/main" id="{1760BF01-7B21-0F46-AB1C-3594BF18F76A}"/>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1" name="Rectangle 860">
              <a:extLst>
                <a:ext uri="{FF2B5EF4-FFF2-40B4-BE49-F238E27FC236}">
                  <a16:creationId xmlns:a16="http://schemas.microsoft.com/office/drawing/2014/main" id="{79371D52-C450-3C49-AD4B-A658788395F7}"/>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2" name="Rectangle 861">
              <a:extLst>
                <a:ext uri="{FF2B5EF4-FFF2-40B4-BE49-F238E27FC236}">
                  <a16:creationId xmlns:a16="http://schemas.microsoft.com/office/drawing/2014/main" id="{6B91E3EA-9FE9-EB47-8B92-3F2C813272AD}"/>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3" name="Rectangle 862">
              <a:extLst>
                <a:ext uri="{FF2B5EF4-FFF2-40B4-BE49-F238E27FC236}">
                  <a16:creationId xmlns:a16="http://schemas.microsoft.com/office/drawing/2014/main" id="{EDF9BA2F-C4B5-DC4B-B5F1-BEEB4DC8D1F6}"/>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64" name="Group 863">
            <a:extLst>
              <a:ext uri="{FF2B5EF4-FFF2-40B4-BE49-F238E27FC236}">
                <a16:creationId xmlns:a16="http://schemas.microsoft.com/office/drawing/2014/main" id="{91DB0A0E-6891-1244-9472-B1B1BED51794}"/>
              </a:ext>
            </a:extLst>
          </p:cNvPr>
          <p:cNvGrpSpPr/>
          <p:nvPr/>
        </p:nvGrpSpPr>
        <p:grpSpPr>
          <a:xfrm>
            <a:off x="12346170" y="4149498"/>
            <a:ext cx="1031614" cy="400164"/>
            <a:chOff x="7044623" y="2144973"/>
            <a:chExt cx="859678" cy="333470"/>
          </a:xfrm>
        </p:grpSpPr>
        <p:sp>
          <p:nvSpPr>
            <p:cNvPr id="865" name="Rectangle 864">
              <a:extLst>
                <a:ext uri="{FF2B5EF4-FFF2-40B4-BE49-F238E27FC236}">
                  <a16:creationId xmlns:a16="http://schemas.microsoft.com/office/drawing/2014/main" id="{1580CCF5-FFE6-FA4A-BC19-248B0DFDB624}"/>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6" name="Rectangle 865">
              <a:extLst>
                <a:ext uri="{FF2B5EF4-FFF2-40B4-BE49-F238E27FC236}">
                  <a16:creationId xmlns:a16="http://schemas.microsoft.com/office/drawing/2014/main" id="{CD1AF16C-FADB-844E-A823-0F558CC60559}"/>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7" name="Rectangle 866">
              <a:extLst>
                <a:ext uri="{FF2B5EF4-FFF2-40B4-BE49-F238E27FC236}">
                  <a16:creationId xmlns:a16="http://schemas.microsoft.com/office/drawing/2014/main" id="{0438D175-F5ED-2741-A4BB-D1303BF1EFC4}"/>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8" name="Rectangle 867">
              <a:extLst>
                <a:ext uri="{FF2B5EF4-FFF2-40B4-BE49-F238E27FC236}">
                  <a16:creationId xmlns:a16="http://schemas.microsoft.com/office/drawing/2014/main" id="{5E943EAC-17FB-A041-9CCA-8BF3084B5E8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9" name="Rectangle 868">
              <a:extLst>
                <a:ext uri="{FF2B5EF4-FFF2-40B4-BE49-F238E27FC236}">
                  <a16:creationId xmlns:a16="http://schemas.microsoft.com/office/drawing/2014/main" id="{DD365D6E-5E94-3641-AE73-8A167B35BCF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0" name="Rectangle 869">
              <a:extLst>
                <a:ext uri="{FF2B5EF4-FFF2-40B4-BE49-F238E27FC236}">
                  <a16:creationId xmlns:a16="http://schemas.microsoft.com/office/drawing/2014/main" id="{44342908-D0D0-864D-B172-8BEA4DE8112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1" name="Rectangle 870">
              <a:extLst>
                <a:ext uri="{FF2B5EF4-FFF2-40B4-BE49-F238E27FC236}">
                  <a16:creationId xmlns:a16="http://schemas.microsoft.com/office/drawing/2014/main" id="{B5F691CB-DC1A-F44A-952B-9EB4B4D6B6FF}"/>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2" name="Rectangle 871">
              <a:extLst>
                <a:ext uri="{FF2B5EF4-FFF2-40B4-BE49-F238E27FC236}">
                  <a16:creationId xmlns:a16="http://schemas.microsoft.com/office/drawing/2014/main" id="{8C42A84A-85BC-0A4D-808F-8C8C901E4E5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3" name="Rectangle 872">
              <a:extLst>
                <a:ext uri="{FF2B5EF4-FFF2-40B4-BE49-F238E27FC236}">
                  <a16:creationId xmlns:a16="http://schemas.microsoft.com/office/drawing/2014/main" id="{95824F04-9A80-0241-A2A7-FD01181E7C00}"/>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4" name="Rectangle 873">
              <a:extLst>
                <a:ext uri="{FF2B5EF4-FFF2-40B4-BE49-F238E27FC236}">
                  <a16:creationId xmlns:a16="http://schemas.microsoft.com/office/drawing/2014/main" id="{210F9056-D983-8648-AAFC-A3207C2C597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5" name="Rectangle 874">
              <a:extLst>
                <a:ext uri="{FF2B5EF4-FFF2-40B4-BE49-F238E27FC236}">
                  <a16:creationId xmlns:a16="http://schemas.microsoft.com/office/drawing/2014/main" id="{4D592927-3F74-454F-9FBB-249D7C68E51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6" name="Rectangle 875">
              <a:extLst>
                <a:ext uri="{FF2B5EF4-FFF2-40B4-BE49-F238E27FC236}">
                  <a16:creationId xmlns:a16="http://schemas.microsoft.com/office/drawing/2014/main" id="{7E5580DE-1C78-C248-BFC0-80A1ACC18B5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7" name="Rectangle 876">
              <a:extLst>
                <a:ext uri="{FF2B5EF4-FFF2-40B4-BE49-F238E27FC236}">
                  <a16:creationId xmlns:a16="http://schemas.microsoft.com/office/drawing/2014/main" id="{435A5E4E-97CD-A541-BC01-94C1A04763E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8" name="Rectangle 877">
              <a:extLst>
                <a:ext uri="{FF2B5EF4-FFF2-40B4-BE49-F238E27FC236}">
                  <a16:creationId xmlns:a16="http://schemas.microsoft.com/office/drawing/2014/main" id="{98C60FAC-21DD-E145-84F1-D2F5A897770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9" name="Rectangle 878">
              <a:extLst>
                <a:ext uri="{FF2B5EF4-FFF2-40B4-BE49-F238E27FC236}">
                  <a16:creationId xmlns:a16="http://schemas.microsoft.com/office/drawing/2014/main" id="{CBDBD459-99BA-614D-B125-CD0F70626AD1}"/>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0" name="Rectangle 879">
              <a:extLst>
                <a:ext uri="{FF2B5EF4-FFF2-40B4-BE49-F238E27FC236}">
                  <a16:creationId xmlns:a16="http://schemas.microsoft.com/office/drawing/2014/main" id="{A4B0D237-7DCF-8148-8946-89727353CF7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1" name="Rectangle 880">
              <a:extLst>
                <a:ext uri="{FF2B5EF4-FFF2-40B4-BE49-F238E27FC236}">
                  <a16:creationId xmlns:a16="http://schemas.microsoft.com/office/drawing/2014/main" id="{CAA1C840-5CA0-D44F-A251-17467EC6FE35}"/>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2" name="Rectangle 881">
              <a:extLst>
                <a:ext uri="{FF2B5EF4-FFF2-40B4-BE49-F238E27FC236}">
                  <a16:creationId xmlns:a16="http://schemas.microsoft.com/office/drawing/2014/main" id="{71ED8B5B-872D-DA46-BA18-CC0A9A3057F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3" name="Rectangle 882">
              <a:extLst>
                <a:ext uri="{FF2B5EF4-FFF2-40B4-BE49-F238E27FC236}">
                  <a16:creationId xmlns:a16="http://schemas.microsoft.com/office/drawing/2014/main" id="{201634A6-B358-864A-8AFC-29956E62B44A}"/>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4" name="Rectangle 883">
              <a:extLst>
                <a:ext uri="{FF2B5EF4-FFF2-40B4-BE49-F238E27FC236}">
                  <a16:creationId xmlns:a16="http://schemas.microsoft.com/office/drawing/2014/main" id="{136ACF94-ECC3-354C-B66D-C5A013BFD40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5" name="Rectangle 884">
              <a:extLst>
                <a:ext uri="{FF2B5EF4-FFF2-40B4-BE49-F238E27FC236}">
                  <a16:creationId xmlns:a16="http://schemas.microsoft.com/office/drawing/2014/main" id="{19E36537-85B2-9147-8682-1CBBBC5958D5}"/>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86" name="Group 885">
            <a:extLst>
              <a:ext uri="{FF2B5EF4-FFF2-40B4-BE49-F238E27FC236}">
                <a16:creationId xmlns:a16="http://schemas.microsoft.com/office/drawing/2014/main" id="{C7168570-C0A3-EA4A-8927-C19664107F0A}"/>
              </a:ext>
            </a:extLst>
          </p:cNvPr>
          <p:cNvGrpSpPr/>
          <p:nvPr/>
        </p:nvGrpSpPr>
        <p:grpSpPr>
          <a:xfrm>
            <a:off x="12351122" y="4699742"/>
            <a:ext cx="1031614" cy="400164"/>
            <a:chOff x="7044623" y="2144973"/>
            <a:chExt cx="859678" cy="333470"/>
          </a:xfrm>
        </p:grpSpPr>
        <p:sp>
          <p:nvSpPr>
            <p:cNvPr id="887" name="Rectangle 886">
              <a:extLst>
                <a:ext uri="{FF2B5EF4-FFF2-40B4-BE49-F238E27FC236}">
                  <a16:creationId xmlns:a16="http://schemas.microsoft.com/office/drawing/2014/main" id="{B464C8B3-5192-6B4E-B0FF-167AB075022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8" name="Rectangle 887">
              <a:extLst>
                <a:ext uri="{FF2B5EF4-FFF2-40B4-BE49-F238E27FC236}">
                  <a16:creationId xmlns:a16="http://schemas.microsoft.com/office/drawing/2014/main" id="{0D881F68-44C8-2D45-A676-1961EC8E1AE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9" name="Rectangle 888">
              <a:extLst>
                <a:ext uri="{FF2B5EF4-FFF2-40B4-BE49-F238E27FC236}">
                  <a16:creationId xmlns:a16="http://schemas.microsoft.com/office/drawing/2014/main" id="{440B2B38-A8C0-BA40-9732-5116EE1A1BA2}"/>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0" name="Rectangle 889">
              <a:extLst>
                <a:ext uri="{FF2B5EF4-FFF2-40B4-BE49-F238E27FC236}">
                  <a16:creationId xmlns:a16="http://schemas.microsoft.com/office/drawing/2014/main" id="{948E62EB-3C0D-8C4D-8769-84C23E1D142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1" name="Rectangle 890">
              <a:extLst>
                <a:ext uri="{FF2B5EF4-FFF2-40B4-BE49-F238E27FC236}">
                  <a16:creationId xmlns:a16="http://schemas.microsoft.com/office/drawing/2014/main" id="{624813A8-B1FE-8143-B21C-56EE44CC51F2}"/>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2" name="Rectangle 891">
              <a:extLst>
                <a:ext uri="{FF2B5EF4-FFF2-40B4-BE49-F238E27FC236}">
                  <a16:creationId xmlns:a16="http://schemas.microsoft.com/office/drawing/2014/main" id="{6ED8EEF6-E344-E040-8295-B003BB30A9E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3" name="Rectangle 892">
              <a:extLst>
                <a:ext uri="{FF2B5EF4-FFF2-40B4-BE49-F238E27FC236}">
                  <a16:creationId xmlns:a16="http://schemas.microsoft.com/office/drawing/2014/main" id="{58080242-37C1-D849-A6BC-1C37772888D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4" name="Rectangle 893">
              <a:extLst>
                <a:ext uri="{FF2B5EF4-FFF2-40B4-BE49-F238E27FC236}">
                  <a16:creationId xmlns:a16="http://schemas.microsoft.com/office/drawing/2014/main" id="{D0AF89A8-F2BC-CB4D-AEC7-C6FBAC2C082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5" name="Rectangle 894">
              <a:extLst>
                <a:ext uri="{FF2B5EF4-FFF2-40B4-BE49-F238E27FC236}">
                  <a16:creationId xmlns:a16="http://schemas.microsoft.com/office/drawing/2014/main" id="{937FC1DC-856F-C44A-A576-0AE295B4AD62}"/>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6" name="Rectangle 895">
              <a:extLst>
                <a:ext uri="{FF2B5EF4-FFF2-40B4-BE49-F238E27FC236}">
                  <a16:creationId xmlns:a16="http://schemas.microsoft.com/office/drawing/2014/main" id="{F332D9E9-A3A7-2547-BCB3-44CA3840E06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7" name="Rectangle 896">
              <a:extLst>
                <a:ext uri="{FF2B5EF4-FFF2-40B4-BE49-F238E27FC236}">
                  <a16:creationId xmlns:a16="http://schemas.microsoft.com/office/drawing/2014/main" id="{CBE929FA-7CB5-344D-A587-C078F1293298}"/>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8" name="Rectangle 897">
              <a:extLst>
                <a:ext uri="{FF2B5EF4-FFF2-40B4-BE49-F238E27FC236}">
                  <a16:creationId xmlns:a16="http://schemas.microsoft.com/office/drawing/2014/main" id="{20FFF990-F8C7-F244-A120-AFE35B9AD596}"/>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9" name="Rectangle 898">
              <a:extLst>
                <a:ext uri="{FF2B5EF4-FFF2-40B4-BE49-F238E27FC236}">
                  <a16:creationId xmlns:a16="http://schemas.microsoft.com/office/drawing/2014/main" id="{8866BB1D-ABFE-D04D-B477-F03BE1748D72}"/>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0" name="Rectangle 899">
              <a:extLst>
                <a:ext uri="{FF2B5EF4-FFF2-40B4-BE49-F238E27FC236}">
                  <a16:creationId xmlns:a16="http://schemas.microsoft.com/office/drawing/2014/main" id="{1C1485F4-C646-2D43-9F58-DBAA8C13D47D}"/>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1" name="Rectangle 900">
              <a:extLst>
                <a:ext uri="{FF2B5EF4-FFF2-40B4-BE49-F238E27FC236}">
                  <a16:creationId xmlns:a16="http://schemas.microsoft.com/office/drawing/2014/main" id="{0B1E7300-CB62-6A42-A84B-BE2BF99F6D0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2" name="Rectangle 901">
              <a:extLst>
                <a:ext uri="{FF2B5EF4-FFF2-40B4-BE49-F238E27FC236}">
                  <a16:creationId xmlns:a16="http://schemas.microsoft.com/office/drawing/2014/main" id="{2E240143-12B2-B644-BDCD-6793AC33259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3" name="Rectangle 902">
              <a:extLst>
                <a:ext uri="{FF2B5EF4-FFF2-40B4-BE49-F238E27FC236}">
                  <a16:creationId xmlns:a16="http://schemas.microsoft.com/office/drawing/2014/main" id="{9AC63438-767F-694C-9F6E-CBD7357E57F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4" name="Rectangle 903">
              <a:extLst>
                <a:ext uri="{FF2B5EF4-FFF2-40B4-BE49-F238E27FC236}">
                  <a16:creationId xmlns:a16="http://schemas.microsoft.com/office/drawing/2014/main" id="{D6819034-7FE2-CC4F-B683-B1F90E166A3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5" name="Rectangle 904">
              <a:extLst>
                <a:ext uri="{FF2B5EF4-FFF2-40B4-BE49-F238E27FC236}">
                  <a16:creationId xmlns:a16="http://schemas.microsoft.com/office/drawing/2014/main" id="{5894E844-E5FD-7442-AA0B-BF98F2A5AB5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6" name="Rectangle 905">
              <a:extLst>
                <a:ext uri="{FF2B5EF4-FFF2-40B4-BE49-F238E27FC236}">
                  <a16:creationId xmlns:a16="http://schemas.microsoft.com/office/drawing/2014/main" id="{06080F8C-04D0-C545-8C9C-E55AB9E1988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7" name="Rectangle 906">
              <a:extLst>
                <a:ext uri="{FF2B5EF4-FFF2-40B4-BE49-F238E27FC236}">
                  <a16:creationId xmlns:a16="http://schemas.microsoft.com/office/drawing/2014/main" id="{13806A83-BEA0-CE48-BACE-A27BF319286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08" name="Group 907">
            <a:extLst>
              <a:ext uri="{FF2B5EF4-FFF2-40B4-BE49-F238E27FC236}">
                <a16:creationId xmlns:a16="http://schemas.microsoft.com/office/drawing/2014/main" id="{9FB9E382-51DC-D842-9315-C96B1EDD3850}"/>
              </a:ext>
            </a:extLst>
          </p:cNvPr>
          <p:cNvGrpSpPr/>
          <p:nvPr/>
        </p:nvGrpSpPr>
        <p:grpSpPr>
          <a:xfrm>
            <a:off x="12348954" y="5249498"/>
            <a:ext cx="1031614" cy="400164"/>
            <a:chOff x="7044623" y="2144973"/>
            <a:chExt cx="859678" cy="333470"/>
          </a:xfrm>
        </p:grpSpPr>
        <p:sp>
          <p:nvSpPr>
            <p:cNvPr id="909" name="Rectangle 908">
              <a:extLst>
                <a:ext uri="{FF2B5EF4-FFF2-40B4-BE49-F238E27FC236}">
                  <a16:creationId xmlns:a16="http://schemas.microsoft.com/office/drawing/2014/main" id="{B93502A9-6B9F-6444-AD48-7E87CB1021F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0" name="Rectangle 909">
              <a:extLst>
                <a:ext uri="{FF2B5EF4-FFF2-40B4-BE49-F238E27FC236}">
                  <a16:creationId xmlns:a16="http://schemas.microsoft.com/office/drawing/2014/main" id="{EC01FE59-7A62-9B44-8E2E-9932D414ABD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1" name="Rectangle 910">
              <a:extLst>
                <a:ext uri="{FF2B5EF4-FFF2-40B4-BE49-F238E27FC236}">
                  <a16:creationId xmlns:a16="http://schemas.microsoft.com/office/drawing/2014/main" id="{F7A95D83-9056-724C-AB36-F19FA7E80C8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2" name="Rectangle 911">
              <a:extLst>
                <a:ext uri="{FF2B5EF4-FFF2-40B4-BE49-F238E27FC236}">
                  <a16:creationId xmlns:a16="http://schemas.microsoft.com/office/drawing/2014/main" id="{06BC6B85-12EA-1544-BE01-01EFC39FD16A}"/>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3" name="Rectangle 912">
              <a:extLst>
                <a:ext uri="{FF2B5EF4-FFF2-40B4-BE49-F238E27FC236}">
                  <a16:creationId xmlns:a16="http://schemas.microsoft.com/office/drawing/2014/main" id="{B1F9CD8D-F8B6-8B43-837F-9D099CEB2D0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4" name="Rectangle 913">
              <a:extLst>
                <a:ext uri="{FF2B5EF4-FFF2-40B4-BE49-F238E27FC236}">
                  <a16:creationId xmlns:a16="http://schemas.microsoft.com/office/drawing/2014/main" id="{8C1C8463-2014-9643-B880-658605ACD76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5" name="Rectangle 914">
              <a:extLst>
                <a:ext uri="{FF2B5EF4-FFF2-40B4-BE49-F238E27FC236}">
                  <a16:creationId xmlns:a16="http://schemas.microsoft.com/office/drawing/2014/main" id="{C2C4AD89-10C7-7948-9328-4998E6ADCD7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6" name="Rectangle 915">
              <a:extLst>
                <a:ext uri="{FF2B5EF4-FFF2-40B4-BE49-F238E27FC236}">
                  <a16:creationId xmlns:a16="http://schemas.microsoft.com/office/drawing/2014/main" id="{4DB98B6C-9C31-0145-B3D4-32EF48246371}"/>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7" name="Rectangle 916">
              <a:extLst>
                <a:ext uri="{FF2B5EF4-FFF2-40B4-BE49-F238E27FC236}">
                  <a16:creationId xmlns:a16="http://schemas.microsoft.com/office/drawing/2014/main" id="{5EDA8EBC-B0EC-FB49-ACC3-ECA96867757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8" name="Rectangle 917">
              <a:extLst>
                <a:ext uri="{FF2B5EF4-FFF2-40B4-BE49-F238E27FC236}">
                  <a16:creationId xmlns:a16="http://schemas.microsoft.com/office/drawing/2014/main" id="{BAC6941A-B616-484E-8830-F88BCBC0824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9" name="Rectangle 918">
              <a:extLst>
                <a:ext uri="{FF2B5EF4-FFF2-40B4-BE49-F238E27FC236}">
                  <a16:creationId xmlns:a16="http://schemas.microsoft.com/office/drawing/2014/main" id="{F71BB8AA-F3DB-2D4D-9E31-024AB20F2F4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0" name="Rectangle 919">
              <a:extLst>
                <a:ext uri="{FF2B5EF4-FFF2-40B4-BE49-F238E27FC236}">
                  <a16:creationId xmlns:a16="http://schemas.microsoft.com/office/drawing/2014/main" id="{083BD771-B498-E942-A4EC-D1DF7D8D92D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1" name="Rectangle 920">
              <a:extLst>
                <a:ext uri="{FF2B5EF4-FFF2-40B4-BE49-F238E27FC236}">
                  <a16:creationId xmlns:a16="http://schemas.microsoft.com/office/drawing/2014/main" id="{07E696C6-8EA2-CD4E-85B8-AC24BAABB7C5}"/>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2" name="Rectangle 921">
              <a:extLst>
                <a:ext uri="{FF2B5EF4-FFF2-40B4-BE49-F238E27FC236}">
                  <a16:creationId xmlns:a16="http://schemas.microsoft.com/office/drawing/2014/main" id="{49745A13-D9A1-514A-8CFE-7B262E032CF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3" name="Rectangle 922">
              <a:extLst>
                <a:ext uri="{FF2B5EF4-FFF2-40B4-BE49-F238E27FC236}">
                  <a16:creationId xmlns:a16="http://schemas.microsoft.com/office/drawing/2014/main" id="{A007B85C-AD98-EC42-8EA6-7575EB45808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4" name="Rectangle 923">
              <a:extLst>
                <a:ext uri="{FF2B5EF4-FFF2-40B4-BE49-F238E27FC236}">
                  <a16:creationId xmlns:a16="http://schemas.microsoft.com/office/drawing/2014/main" id="{8EEB5BB6-B1E3-9B4F-BA7D-811CF8CC9BD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5" name="Rectangle 924">
              <a:extLst>
                <a:ext uri="{FF2B5EF4-FFF2-40B4-BE49-F238E27FC236}">
                  <a16:creationId xmlns:a16="http://schemas.microsoft.com/office/drawing/2014/main" id="{26EB3C1D-2197-7F40-9140-DA9311C21230}"/>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6" name="Rectangle 925">
              <a:extLst>
                <a:ext uri="{FF2B5EF4-FFF2-40B4-BE49-F238E27FC236}">
                  <a16:creationId xmlns:a16="http://schemas.microsoft.com/office/drawing/2014/main" id="{009BAAD9-903A-2142-A796-443BFDBF964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7" name="Rectangle 926">
              <a:extLst>
                <a:ext uri="{FF2B5EF4-FFF2-40B4-BE49-F238E27FC236}">
                  <a16:creationId xmlns:a16="http://schemas.microsoft.com/office/drawing/2014/main" id="{541E6DB8-A078-4E44-ABF6-B82D3DAA8CCB}"/>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8" name="Rectangle 927">
              <a:extLst>
                <a:ext uri="{FF2B5EF4-FFF2-40B4-BE49-F238E27FC236}">
                  <a16:creationId xmlns:a16="http://schemas.microsoft.com/office/drawing/2014/main" id="{C9C7A363-F214-D543-B6EF-8E7F838BD2F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9" name="Rectangle 928">
              <a:extLst>
                <a:ext uri="{FF2B5EF4-FFF2-40B4-BE49-F238E27FC236}">
                  <a16:creationId xmlns:a16="http://schemas.microsoft.com/office/drawing/2014/main" id="{DD40AA76-2282-294E-B99A-A897D9B9330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30" name="Group 929">
            <a:extLst>
              <a:ext uri="{FF2B5EF4-FFF2-40B4-BE49-F238E27FC236}">
                <a16:creationId xmlns:a16="http://schemas.microsoft.com/office/drawing/2014/main" id="{50AAAE50-DEC4-1346-96AA-9450DDA8388D}"/>
              </a:ext>
            </a:extLst>
          </p:cNvPr>
          <p:cNvGrpSpPr/>
          <p:nvPr/>
        </p:nvGrpSpPr>
        <p:grpSpPr>
          <a:xfrm>
            <a:off x="10994579" y="2389747"/>
            <a:ext cx="1031614" cy="400164"/>
            <a:chOff x="7044623" y="2144973"/>
            <a:chExt cx="859678" cy="333470"/>
          </a:xfrm>
        </p:grpSpPr>
        <p:sp>
          <p:nvSpPr>
            <p:cNvPr id="931" name="Rectangle 930">
              <a:extLst>
                <a:ext uri="{FF2B5EF4-FFF2-40B4-BE49-F238E27FC236}">
                  <a16:creationId xmlns:a16="http://schemas.microsoft.com/office/drawing/2014/main" id="{A71F77E5-2A04-A449-98AC-5231CF208F3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2" name="Rectangle 931">
              <a:extLst>
                <a:ext uri="{FF2B5EF4-FFF2-40B4-BE49-F238E27FC236}">
                  <a16:creationId xmlns:a16="http://schemas.microsoft.com/office/drawing/2014/main" id="{9F8B64ED-F562-2B49-AFC0-A4F323803E7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3" name="Rectangle 932">
              <a:extLst>
                <a:ext uri="{FF2B5EF4-FFF2-40B4-BE49-F238E27FC236}">
                  <a16:creationId xmlns:a16="http://schemas.microsoft.com/office/drawing/2014/main" id="{AAF80E99-635C-C441-8B22-8B512785B15A}"/>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4" name="Rectangle 933">
              <a:extLst>
                <a:ext uri="{FF2B5EF4-FFF2-40B4-BE49-F238E27FC236}">
                  <a16:creationId xmlns:a16="http://schemas.microsoft.com/office/drawing/2014/main" id="{32D802FF-421B-0F44-ACD6-DA553BBE3FA1}"/>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5" name="Rectangle 934">
              <a:extLst>
                <a:ext uri="{FF2B5EF4-FFF2-40B4-BE49-F238E27FC236}">
                  <a16:creationId xmlns:a16="http://schemas.microsoft.com/office/drawing/2014/main" id="{96DA9006-A3EF-454E-B9B5-48049491A535}"/>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6" name="Rectangle 935">
              <a:extLst>
                <a:ext uri="{FF2B5EF4-FFF2-40B4-BE49-F238E27FC236}">
                  <a16:creationId xmlns:a16="http://schemas.microsoft.com/office/drawing/2014/main" id="{DB8CD608-C664-584D-8D1E-38778406596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7" name="Rectangle 936">
              <a:extLst>
                <a:ext uri="{FF2B5EF4-FFF2-40B4-BE49-F238E27FC236}">
                  <a16:creationId xmlns:a16="http://schemas.microsoft.com/office/drawing/2014/main" id="{B5430F5B-1C70-D143-90FA-E4018FA1E43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8" name="Rectangle 937">
              <a:extLst>
                <a:ext uri="{FF2B5EF4-FFF2-40B4-BE49-F238E27FC236}">
                  <a16:creationId xmlns:a16="http://schemas.microsoft.com/office/drawing/2014/main" id="{0F33A307-1577-E241-BCC9-516A6476BEC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9" name="Rectangle 938">
              <a:extLst>
                <a:ext uri="{FF2B5EF4-FFF2-40B4-BE49-F238E27FC236}">
                  <a16:creationId xmlns:a16="http://schemas.microsoft.com/office/drawing/2014/main" id="{6BADB5E1-F8EF-D443-86A0-2A37A8EB80B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0" name="Rectangle 939">
              <a:extLst>
                <a:ext uri="{FF2B5EF4-FFF2-40B4-BE49-F238E27FC236}">
                  <a16:creationId xmlns:a16="http://schemas.microsoft.com/office/drawing/2014/main" id="{9998226E-E1B9-914E-8063-69307BB3F19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1" name="Rectangle 940">
              <a:extLst>
                <a:ext uri="{FF2B5EF4-FFF2-40B4-BE49-F238E27FC236}">
                  <a16:creationId xmlns:a16="http://schemas.microsoft.com/office/drawing/2014/main" id="{6F3FC811-209E-564B-ADE1-5FEC7A70B3B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2" name="Rectangle 941">
              <a:extLst>
                <a:ext uri="{FF2B5EF4-FFF2-40B4-BE49-F238E27FC236}">
                  <a16:creationId xmlns:a16="http://schemas.microsoft.com/office/drawing/2014/main" id="{BF1C1C82-FFA2-A84F-A42F-1180473B63D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3" name="Rectangle 942">
              <a:extLst>
                <a:ext uri="{FF2B5EF4-FFF2-40B4-BE49-F238E27FC236}">
                  <a16:creationId xmlns:a16="http://schemas.microsoft.com/office/drawing/2014/main" id="{329E2C32-D23E-4A45-B649-F087B0E6AA9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4" name="Rectangle 943">
              <a:extLst>
                <a:ext uri="{FF2B5EF4-FFF2-40B4-BE49-F238E27FC236}">
                  <a16:creationId xmlns:a16="http://schemas.microsoft.com/office/drawing/2014/main" id="{47BF157C-7EBD-9845-BEE3-2FE9FF7CC4BF}"/>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5" name="Rectangle 944">
              <a:extLst>
                <a:ext uri="{FF2B5EF4-FFF2-40B4-BE49-F238E27FC236}">
                  <a16:creationId xmlns:a16="http://schemas.microsoft.com/office/drawing/2014/main" id="{8E629B8B-AC1A-5D4B-9632-323DAB952DB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6" name="Rectangle 945">
              <a:extLst>
                <a:ext uri="{FF2B5EF4-FFF2-40B4-BE49-F238E27FC236}">
                  <a16:creationId xmlns:a16="http://schemas.microsoft.com/office/drawing/2014/main" id="{CD50B40F-42B4-3943-9025-ECD092C73C78}"/>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7" name="Rectangle 946">
              <a:extLst>
                <a:ext uri="{FF2B5EF4-FFF2-40B4-BE49-F238E27FC236}">
                  <a16:creationId xmlns:a16="http://schemas.microsoft.com/office/drawing/2014/main" id="{E018212E-2220-6B44-8F70-575D4D0B6A4D}"/>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8" name="Rectangle 947">
              <a:extLst>
                <a:ext uri="{FF2B5EF4-FFF2-40B4-BE49-F238E27FC236}">
                  <a16:creationId xmlns:a16="http://schemas.microsoft.com/office/drawing/2014/main" id="{0200DE95-ADEE-FC45-9852-59170FC8A96C}"/>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9" name="Rectangle 948">
              <a:extLst>
                <a:ext uri="{FF2B5EF4-FFF2-40B4-BE49-F238E27FC236}">
                  <a16:creationId xmlns:a16="http://schemas.microsoft.com/office/drawing/2014/main" id="{CEE713A6-7498-764D-8D71-8CFF2D8A665C}"/>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0" name="Rectangle 949">
              <a:extLst>
                <a:ext uri="{FF2B5EF4-FFF2-40B4-BE49-F238E27FC236}">
                  <a16:creationId xmlns:a16="http://schemas.microsoft.com/office/drawing/2014/main" id="{97529DF3-9BEB-4042-BD21-589B7EC402D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1" name="Rectangle 950">
              <a:extLst>
                <a:ext uri="{FF2B5EF4-FFF2-40B4-BE49-F238E27FC236}">
                  <a16:creationId xmlns:a16="http://schemas.microsoft.com/office/drawing/2014/main" id="{54C845F9-8A52-D64A-A4CF-4D2AA2BD6BA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52" name="Group 951">
            <a:extLst>
              <a:ext uri="{FF2B5EF4-FFF2-40B4-BE49-F238E27FC236}">
                <a16:creationId xmlns:a16="http://schemas.microsoft.com/office/drawing/2014/main" id="{2838A4F7-A494-F948-B316-44213C9F9BBB}"/>
              </a:ext>
            </a:extLst>
          </p:cNvPr>
          <p:cNvGrpSpPr/>
          <p:nvPr/>
        </p:nvGrpSpPr>
        <p:grpSpPr>
          <a:xfrm>
            <a:off x="10999532" y="2939992"/>
            <a:ext cx="1031614" cy="400164"/>
            <a:chOff x="7044623" y="2144973"/>
            <a:chExt cx="859678" cy="333470"/>
          </a:xfrm>
        </p:grpSpPr>
        <p:sp>
          <p:nvSpPr>
            <p:cNvPr id="953" name="Rectangle 952">
              <a:extLst>
                <a:ext uri="{FF2B5EF4-FFF2-40B4-BE49-F238E27FC236}">
                  <a16:creationId xmlns:a16="http://schemas.microsoft.com/office/drawing/2014/main" id="{237A39D5-F5A2-7448-B513-C3F48F09DFC4}"/>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4" name="Rectangle 953">
              <a:extLst>
                <a:ext uri="{FF2B5EF4-FFF2-40B4-BE49-F238E27FC236}">
                  <a16:creationId xmlns:a16="http://schemas.microsoft.com/office/drawing/2014/main" id="{1B4ECE54-BD3C-6042-B639-DA627A093264}"/>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5" name="Rectangle 954">
              <a:extLst>
                <a:ext uri="{FF2B5EF4-FFF2-40B4-BE49-F238E27FC236}">
                  <a16:creationId xmlns:a16="http://schemas.microsoft.com/office/drawing/2014/main" id="{4FB17A90-9F2D-BA4C-B40D-D7517684C3D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6" name="Rectangle 955">
              <a:extLst>
                <a:ext uri="{FF2B5EF4-FFF2-40B4-BE49-F238E27FC236}">
                  <a16:creationId xmlns:a16="http://schemas.microsoft.com/office/drawing/2014/main" id="{25B7410E-353B-3642-97CE-693E9BBE86F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7" name="Rectangle 956">
              <a:extLst>
                <a:ext uri="{FF2B5EF4-FFF2-40B4-BE49-F238E27FC236}">
                  <a16:creationId xmlns:a16="http://schemas.microsoft.com/office/drawing/2014/main" id="{0D63D301-C0E0-E845-B336-07BF70B94B6B}"/>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8" name="Rectangle 957">
              <a:extLst>
                <a:ext uri="{FF2B5EF4-FFF2-40B4-BE49-F238E27FC236}">
                  <a16:creationId xmlns:a16="http://schemas.microsoft.com/office/drawing/2014/main" id="{BA008ABF-9968-3F4C-A6B0-8BE52FFB98FE}"/>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9" name="Rectangle 958">
              <a:extLst>
                <a:ext uri="{FF2B5EF4-FFF2-40B4-BE49-F238E27FC236}">
                  <a16:creationId xmlns:a16="http://schemas.microsoft.com/office/drawing/2014/main" id="{126A6733-7303-E541-9B92-204C8E476BB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0" name="Rectangle 959">
              <a:extLst>
                <a:ext uri="{FF2B5EF4-FFF2-40B4-BE49-F238E27FC236}">
                  <a16:creationId xmlns:a16="http://schemas.microsoft.com/office/drawing/2014/main" id="{96504659-53F4-B94E-85A9-70EE1EC45160}"/>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1" name="Rectangle 960">
              <a:extLst>
                <a:ext uri="{FF2B5EF4-FFF2-40B4-BE49-F238E27FC236}">
                  <a16:creationId xmlns:a16="http://schemas.microsoft.com/office/drawing/2014/main" id="{A63933B1-9794-8344-AAD0-02B44FF0D41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2" name="Rectangle 961">
              <a:extLst>
                <a:ext uri="{FF2B5EF4-FFF2-40B4-BE49-F238E27FC236}">
                  <a16:creationId xmlns:a16="http://schemas.microsoft.com/office/drawing/2014/main" id="{6B68D890-DF1F-8B4F-B029-08B20C6654A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3" name="Rectangle 962">
              <a:extLst>
                <a:ext uri="{FF2B5EF4-FFF2-40B4-BE49-F238E27FC236}">
                  <a16:creationId xmlns:a16="http://schemas.microsoft.com/office/drawing/2014/main" id="{026FE2A8-00BD-5048-A43D-E7BAFBBF797A}"/>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4" name="Rectangle 963">
              <a:extLst>
                <a:ext uri="{FF2B5EF4-FFF2-40B4-BE49-F238E27FC236}">
                  <a16:creationId xmlns:a16="http://schemas.microsoft.com/office/drawing/2014/main" id="{044358C3-0930-414F-9FAA-1DE304E83A1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5" name="Rectangle 964">
              <a:extLst>
                <a:ext uri="{FF2B5EF4-FFF2-40B4-BE49-F238E27FC236}">
                  <a16:creationId xmlns:a16="http://schemas.microsoft.com/office/drawing/2014/main" id="{663EDA25-BA9D-5744-A149-23A67D65381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6" name="Rectangle 965">
              <a:extLst>
                <a:ext uri="{FF2B5EF4-FFF2-40B4-BE49-F238E27FC236}">
                  <a16:creationId xmlns:a16="http://schemas.microsoft.com/office/drawing/2014/main" id="{B652E0F4-BC4A-DA4C-962D-E442A07B9B0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7" name="Rectangle 966">
              <a:extLst>
                <a:ext uri="{FF2B5EF4-FFF2-40B4-BE49-F238E27FC236}">
                  <a16:creationId xmlns:a16="http://schemas.microsoft.com/office/drawing/2014/main" id="{15F0DD5A-B8E0-6343-9558-38CDB386BE4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8" name="Rectangle 967">
              <a:extLst>
                <a:ext uri="{FF2B5EF4-FFF2-40B4-BE49-F238E27FC236}">
                  <a16:creationId xmlns:a16="http://schemas.microsoft.com/office/drawing/2014/main" id="{576CAED3-0575-AB4A-8A73-CDB96B2E2DF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9" name="Rectangle 968">
              <a:extLst>
                <a:ext uri="{FF2B5EF4-FFF2-40B4-BE49-F238E27FC236}">
                  <a16:creationId xmlns:a16="http://schemas.microsoft.com/office/drawing/2014/main" id="{5D130FBA-E908-AC4B-8FE1-88A0E7A7E1B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0" name="Rectangle 969">
              <a:extLst>
                <a:ext uri="{FF2B5EF4-FFF2-40B4-BE49-F238E27FC236}">
                  <a16:creationId xmlns:a16="http://schemas.microsoft.com/office/drawing/2014/main" id="{6564FA16-B822-1D4E-9A9A-C736F4778A8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1" name="Rectangle 970">
              <a:extLst>
                <a:ext uri="{FF2B5EF4-FFF2-40B4-BE49-F238E27FC236}">
                  <a16:creationId xmlns:a16="http://schemas.microsoft.com/office/drawing/2014/main" id="{3DF152F7-9F2D-2349-B510-F9AFB714790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2" name="Rectangle 971">
              <a:extLst>
                <a:ext uri="{FF2B5EF4-FFF2-40B4-BE49-F238E27FC236}">
                  <a16:creationId xmlns:a16="http://schemas.microsoft.com/office/drawing/2014/main" id="{B3D8E1BF-A44C-8940-8E02-7E51A3D22C6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3" name="Rectangle 972">
              <a:extLst>
                <a:ext uri="{FF2B5EF4-FFF2-40B4-BE49-F238E27FC236}">
                  <a16:creationId xmlns:a16="http://schemas.microsoft.com/office/drawing/2014/main" id="{10A4F3F7-2E1B-5A47-A46D-C505B2C8F44C}"/>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74" name="Group 973">
            <a:extLst>
              <a:ext uri="{FF2B5EF4-FFF2-40B4-BE49-F238E27FC236}">
                <a16:creationId xmlns:a16="http://schemas.microsoft.com/office/drawing/2014/main" id="{75DFCB35-A90D-0144-A6A9-C4F22F0FFF92}"/>
              </a:ext>
            </a:extLst>
          </p:cNvPr>
          <p:cNvGrpSpPr/>
          <p:nvPr/>
        </p:nvGrpSpPr>
        <p:grpSpPr>
          <a:xfrm>
            <a:off x="10997363" y="3489748"/>
            <a:ext cx="1031614" cy="400164"/>
            <a:chOff x="7044623" y="2144973"/>
            <a:chExt cx="859678" cy="333470"/>
          </a:xfrm>
        </p:grpSpPr>
        <p:sp>
          <p:nvSpPr>
            <p:cNvPr id="975" name="Rectangle 974">
              <a:extLst>
                <a:ext uri="{FF2B5EF4-FFF2-40B4-BE49-F238E27FC236}">
                  <a16:creationId xmlns:a16="http://schemas.microsoft.com/office/drawing/2014/main" id="{4FD06B70-A880-ED46-A10B-B42C022BE216}"/>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6" name="Rectangle 975">
              <a:extLst>
                <a:ext uri="{FF2B5EF4-FFF2-40B4-BE49-F238E27FC236}">
                  <a16:creationId xmlns:a16="http://schemas.microsoft.com/office/drawing/2014/main" id="{FF666239-6AF0-C947-8308-2D4F1D1DF2F8}"/>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7" name="Rectangle 976">
              <a:extLst>
                <a:ext uri="{FF2B5EF4-FFF2-40B4-BE49-F238E27FC236}">
                  <a16:creationId xmlns:a16="http://schemas.microsoft.com/office/drawing/2014/main" id="{968C5EA6-8614-8248-B68E-CAF796151D9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8" name="Rectangle 977">
              <a:extLst>
                <a:ext uri="{FF2B5EF4-FFF2-40B4-BE49-F238E27FC236}">
                  <a16:creationId xmlns:a16="http://schemas.microsoft.com/office/drawing/2014/main" id="{1724305B-A349-E04B-86F1-F4F7B11EB480}"/>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9" name="Rectangle 978">
              <a:extLst>
                <a:ext uri="{FF2B5EF4-FFF2-40B4-BE49-F238E27FC236}">
                  <a16:creationId xmlns:a16="http://schemas.microsoft.com/office/drawing/2014/main" id="{B6FB4C9A-A8FA-EF48-825F-3B9512C2318B}"/>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0" name="Rectangle 979">
              <a:extLst>
                <a:ext uri="{FF2B5EF4-FFF2-40B4-BE49-F238E27FC236}">
                  <a16:creationId xmlns:a16="http://schemas.microsoft.com/office/drawing/2014/main" id="{36A1383F-5105-2147-B877-9DA447E13A13}"/>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1" name="Rectangle 980">
              <a:extLst>
                <a:ext uri="{FF2B5EF4-FFF2-40B4-BE49-F238E27FC236}">
                  <a16:creationId xmlns:a16="http://schemas.microsoft.com/office/drawing/2014/main" id="{3AF9202F-4987-C24B-9B48-9E40F071105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2" name="Rectangle 981">
              <a:extLst>
                <a:ext uri="{FF2B5EF4-FFF2-40B4-BE49-F238E27FC236}">
                  <a16:creationId xmlns:a16="http://schemas.microsoft.com/office/drawing/2014/main" id="{3F9D390C-945F-C343-8589-1AFD7A417C1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3" name="Rectangle 982">
              <a:extLst>
                <a:ext uri="{FF2B5EF4-FFF2-40B4-BE49-F238E27FC236}">
                  <a16:creationId xmlns:a16="http://schemas.microsoft.com/office/drawing/2014/main" id="{D5DB8FA0-D746-6B4D-B1BC-EFA768C1463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4" name="Rectangle 983">
              <a:extLst>
                <a:ext uri="{FF2B5EF4-FFF2-40B4-BE49-F238E27FC236}">
                  <a16:creationId xmlns:a16="http://schemas.microsoft.com/office/drawing/2014/main" id="{AED0801E-96ED-2E45-9B0A-6E287B6715EA}"/>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5" name="Rectangle 984">
              <a:extLst>
                <a:ext uri="{FF2B5EF4-FFF2-40B4-BE49-F238E27FC236}">
                  <a16:creationId xmlns:a16="http://schemas.microsoft.com/office/drawing/2014/main" id="{695CCEF1-4BF2-3444-86DA-DE53E6FB00B0}"/>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6" name="Rectangle 985">
              <a:extLst>
                <a:ext uri="{FF2B5EF4-FFF2-40B4-BE49-F238E27FC236}">
                  <a16:creationId xmlns:a16="http://schemas.microsoft.com/office/drawing/2014/main" id="{1790B1CD-AFD9-FF42-88AE-F72B73673806}"/>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7" name="Rectangle 986">
              <a:extLst>
                <a:ext uri="{FF2B5EF4-FFF2-40B4-BE49-F238E27FC236}">
                  <a16:creationId xmlns:a16="http://schemas.microsoft.com/office/drawing/2014/main" id="{16E39978-22EB-3F47-ADF4-F703941AF25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8" name="Rectangle 987">
              <a:extLst>
                <a:ext uri="{FF2B5EF4-FFF2-40B4-BE49-F238E27FC236}">
                  <a16:creationId xmlns:a16="http://schemas.microsoft.com/office/drawing/2014/main" id="{4A1D9DBB-0B7C-ED42-8F71-850B0E540D5F}"/>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9" name="Rectangle 988">
              <a:extLst>
                <a:ext uri="{FF2B5EF4-FFF2-40B4-BE49-F238E27FC236}">
                  <a16:creationId xmlns:a16="http://schemas.microsoft.com/office/drawing/2014/main" id="{7FF66D1C-9A99-CB41-974A-87F05436394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0" name="Rectangle 989">
              <a:extLst>
                <a:ext uri="{FF2B5EF4-FFF2-40B4-BE49-F238E27FC236}">
                  <a16:creationId xmlns:a16="http://schemas.microsoft.com/office/drawing/2014/main" id="{0266A159-9DFE-B143-8A33-1684755A442F}"/>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1" name="Rectangle 990">
              <a:extLst>
                <a:ext uri="{FF2B5EF4-FFF2-40B4-BE49-F238E27FC236}">
                  <a16:creationId xmlns:a16="http://schemas.microsoft.com/office/drawing/2014/main" id="{B4E61A78-BE50-1F48-BD1C-B2A4924FAE8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2" name="Rectangle 991">
              <a:extLst>
                <a:ext uri="{FF2B5EF4-FFF2-40B4-BE49-F238E27FC236}">
                  <a16:creationId xmlns:a16="http://schemas.microsoft.com/office/drawing/2014/main" id="{274FEBE3-B4D6-8F47-AF67-2A63D88B626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3" name="Rectangle 992">
              <a:extLst>
                <a:ext uri="{FF2B5EF4-FFF2-40B4-BE49-F238E27FC236}">
                  <a16:creationId xmlns:a16="http://schemas.microsoft.com/office/drawing/2014/main" id="{6E791D51-F20F-8343-9681-6B013AD399C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4" name="Rectangle 993">
              <a:extLst>
                <a:ext uri="{FF2B5EF4-FFF2-40B4-BE49-F238E27FC236}">
                  <a16:creationId xmlns:a16="http://schemas.microsoft.com/office/drawing/2014/main" id="{94EB5E75-82FC-B04C-8778-25D089179E36}"/>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5" name="Rectangle 994">
              <a:extLst>
                <a:ext uri="{FF2B5EF4-FFF2-40B4-BE49-F238E27FC236}">
                  <a16:creationId xmlns:a16="http://schemas.microsoft.com/office/drawing/2014/main" id="{C860AED1-4C43-4D4C-8DE0-8595ADBE198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96" name="Group 995">
            <a:extLst>
              <a:ext uri="{FF2B5EF4-FFF2-40B4-BE49-F238E27FC236}">
                <a16:creationId xmlns:a16="http://schemas.microsoft.com/office/drawing/2014/main" id="{CD7F5273-1437-D544-A02E-954D7265942A}"/>
              </a:ext>
            </a:extLst>
          </p:cNvPr>
          <p:cNvGrpSpPr/>
          <p:nvPr/>
        </p:nvGrpSpPr>
        <p:grpSpPr>
          <a:xfrm>
            <a:off x="12346496" y="2390754"/>
            <a:ext cx="1031614" cy="400164"/>
            <a:chOff x="7044623" y="2144973"/>
            <a:chExt cx="859678" cy="333470"/>
          </a:xfrm>
        </p:grpSpPr>
        <p:sp>
          <p:nvSpPr>
            <p:cNvPr id="997" name="Rectangle 996">
              <a:extLst>
                <a:ext uri="{FF2B5EF4-FFF2-40B4-BE49-F238E27FC236}">
                  <a16:creationId xmlns:a16="http://schemas.microsoft.com/office/drawing/2014/main" id="{E86E219B-1AAA-5542-BA92-02DA7B199FA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8" name="Rectangle 997">
              <a:extLst>
                <a:ext uri="{FF2B5EF4-FFF2-40B4-BE49-F238E27FC236}">
                  <a16:creationId xmlns:a16="http://schemas.microsoft.com/office/drawing/2014/main" id="{A1A9C332-C5AA-D449-B5CF-189CDA23CCA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9" name="Rectangle 998">
              <a:extLst>
                <a:ext uri="{FF2B5EF4-FFF2-40B4-BE49-F238E27FC236}">
                  <a16:creationId xmlns:a16="http://schemas.microsoft.com/office/drawing/2014/main" id="{F29628C0-1440-ED4D-997C-66EA7F34DE6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0" name="Rectangle 999">
              <a:extLst>
                <a:ext uri="{FF2B5EF4-FFF2-40B4-BE49-F238E27FC236}">
                  <a16:creationId xmlns:a16="http://schemas.microsoft.com/office/drawing/2014/main" id="{C8807E5F-D277-384A-826F-49222E78A1BA}"/>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1" name="Rectangle 1000">
              <a:extLst>
                <a:ext uri="{FF2B5EF4-FFF2-40B4-BE49-F238E27FC236}">
                  <a16:creationId xmlns:a16="http://schemas.microsoft.com/office/drawing/2014/main" id="{F6AB630D-8068-704A-A592-DB3794007A7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2" name="Rectangle 1001">
              <a:extLst>
                <a:ext uri="{FF2B5EF4-FFF2-40B4-BE49-F238E27FC236}">
                  <a16:creationId xmlns:a16="http://schemas.microsoft.com/office/drawing/2014/main" id="{4072659F-60CC-F143-A267-B3327A65B47A}"/>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3" name="Rectangle 1002">
              <a:extLst>
                <a:ext uri="{FF2B5EF4-FFF2-40B4-BE49-F238E27FC236}">
                  <a16:creationId xmlns:a16="http://schemas.microsoft.com/office/drawing/2014/main" id="{7B210CD3-44B7-224A-B7D4-0171A6325D4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4" name="Rectangle 1003">
              <a:extLst>
                <a:ext uri="{FF2B5EF4-FFF2-40B4-BE49-F238E27FC236}">
                  <a16:creationId xmlns:a16="http://schemas.microsoft.com/office/drawing/2014/main" id="{08E005D3-F846-8544-8033-5DF95A5BB33C}"/>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5" name="Rectangle 1004">
              <a:extLst>
                <a:ext uri="{FF2B5EF4-FFF2-40B4-BE49-F238E27FC236}">
                  <a16:creationId xmlns:a16="http://schemas.microsoft.com/office/drawing/2014/main" id="{7F8E82E9-0E89-0840-A8D6-3EF49187F8C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6" name="Rectangle 1005">
              <a:extLst>
                <a:ext uri="{FF2B5EF4-FFF2-40B4-BE49-F238E27FC236}">
                  <a16:creationId xmlns:a16="http://schemas.microsoft.com/office/drawing/2014/main" id="{82C472A0-EF91-E549-9610-C22B08E652C0}"/>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7" name="Rectangle 1006">
              <a:extLst>
                <a:ext uri="{FF2B5EF4-FFF2-40B4-BE49-F238E27FC236}">
                  <a16:creationId xmlns:a16="http://schemas.microsoft.com/office/drawing/2014/main" id="{B93D8F6B-C0EA-564A-B554-93495B5A8B3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8" name="Rectangle 1007">
              <a:extLst>
                <a:ext uri="{FF2B5EF4-FFF2-40B4-BE49-F238E27FC236}">
                  <a16:creationId xmlns:a16="http://schemas.microsoft.com/office/drawing/2014/main" id="{0B14CD24-C47E-814B-9F47-FABC185C4DD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9" name="Rectangle 1008">
              <a:extLst>
                <a:ext uri="{FF2B5EF4-FFF2-40B4-BE49-F238E27FC236}">
                  <a16:creationId xmlns:a16="http://schemas.microsoft.com/office/drawing/2014/main" id="{B8FDD886-7446-4348-9DC6-0260FB0097F5}"/>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0" name="Rectangle 1009">
              <a:extLst>
                <a:ext uri="{FF2B5EF4-FFF2-40B4-BE49-F238E27FC236}">
                  <a16:creationId xmlns:a16="http://schemas.microsoft.com/office/drawing/2014/main" id="{DA260ECA-F7EA-8248-80C6-53BB74EBA8B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1" name="Rectangle 1010">
              <a:extLst>
                <a:ext uri="{FF2B5EF4-FFF2-40B4-BE49-F238E27FC236}">
                  <a16:creationId xmlns:a16="http://schemas.microsoft.com/office/drawing/2014/main" id="{E9EBDFCE-FE6D-0544-9AAA-9479388ABCC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2" name="Rectangle 1011">
              <a:extLst>
                <a:ext uri="{FF2B5EF4-FFF2-40B4-BE49-F238E27FC236}">
                  <a16:creationId xmlns:a16="http://schemas.microsoft.com/office/drawing/2014/main" id="{60CCBC8B-3903-9F46-BF25-D93BEA18376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3" name="Rectangle 1012">
              <a:extLst>
                <a:ext uri="{FF2B5EF4-FFF2-40B4-BE49-F238E27FC236}">
                  <a16:creationId xmlns:a16="http://schemas.microsoft.com/office/drawing/2014/main" id="{79F0FF3E-4310-9B47-A737-5ACD4565BF14}"/>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4" name="Rectangle 1013">
              <a:extLst>
                <a:ext uri="{FF2B5EF4-FFF2-40B4-BE49-F238E27FC236}">
                  <a16:creationId xmlns:a16="http://schemas.microsoft.com/office/drawing/2014/main" id="{DC2B1922-CF96-CB44-B7A9-1C785774A92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5" name="Rectangle 1014">
              <a:extLst>
                <a:ext uri="{FF2B5EF4-FFF2-40B4-BE49-F238E27FC236}">
                  <a16:creationId xmlns:a16="http://schemas.microsoft.com/office/drawing/2014/main" id="{27772F31-CE59-0D4A-A1CD-FAD080D3DA5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6" name="Rectangle 1015">
              <a:extLst>
                <a:ext uri="{FF2B5EF4-FFF2-40B4-BE49-F238E27FC236}">
                  <a16:creationId xmlns:a16="http://schemas.microsoft.com/office/drawing/2014/main" id="{62C6FE87-05F3-3044-B722-6433368DDAD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7" name="Rectangle 1016">
              <a:extLst>
                <a:ext uri="{FF2B5EF4-FFF2-40B4-BE49-F238E27FC236}">
                  <a16:creationId xmlns:a16="http://schemas.microsoft.com/office/drawing/2014/main" id="{BE9B0E61-9513-4843-82A0-BFCCF5682C6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18" name="Group 1017">
            <a:extLst>
              <a:ext uri="{FF2B5EF4-FFF2-40B4-BE49-F238E27FC236}">
                <a16:creationId xmlns:a16="http://schemas.microsoft.com/office/drawing/2014/main" id="{C630DC59-B3B8-5C4C-888D-6FB4476F3B5A}"/>
              </a:ext>
            </a:extLst>
          </p:cNvPr>
          <p:cNvGrpSpPr/>
          <p:nvPr/>
        </p:nvGrpSpPr>
        <p:grpSpPr>
          <a:xfrm>
            <a:off x="12351449" y="2940998"/>
            <a:ext cx="1031614" cy="400164"/>
            <a:chOff x="7044623" y="2144973"/>
            <a:chExt cx="859678" cy="333470"/>
          </a:xfrm>
        </p:grpSpPr>
        <p:sp>
          <p:nvSpPr>
            <p:cNvPr id="1019" name="Rectangle 1018">
              <a:extLst>
                <a:ext uri="{FF2B5EF4-FFF2-40B4-BE49-F238E27FC236}">
                  <a16:creationId xmlns:a16="http://schemas.microsoft.com/office/drawing/2014/main" id="{6015FCB2-701F-C445-9DA2-2816F1B0CE38}"/>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0" name="Rectangle 1019">
              <a:extLst>
                <a:ext uri="{FF2B5EF4-FFF2-40B4-BE49-F238E27FC236}">
                  <a16:creationId xmlns:a16="http://schemas.microsoft.com/office/drawing/2014/main" id="{29FCB496-4F0B-514B-A523-353686AD0F26}"/>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1" name="Rectangle 1020">
              <a:extLst>
                <a:ext uri="{FF2B5EF4-FFF2-40B4-BE49-F238E27FC236}">
                  <a16:creationId xmlns:a16="http://schemas.microsoft.com/office/drawing/2014/main" id="{262E2877-01E7-F347-A7A5-5036AB32118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2" name="Rectangle 1021">
              <a:extLst>
                <a:ext uri="{FF2B5EF4-FFF2-40B4-BE49-F238E27FC236}">
                  <a16:creationId xmlns:a16="http://schemas.microsoft.com/office/drawing/2014/main" id="{CBB028DC-DCA7-BF46-8B77-F01A67D8444D}"/>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3" name="Rectangle 1022">
              <a:extLst>
                <a:ext uri="{FF2B5EF4-FFF2-40B4-BE49-F238E27FC236}">
                  <a16:creationId xmlns:a16="http://schemas.microsoft.com/office/drawing/2014/main" id="{C9CB0D8E-650B-1948-AF7A-58B53322F50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4" name="Rectangle 1023">
              <a:extLst>
                <a:ext uri="{FF2B5EF4-FFF2-40B4-BE49-F238E27FC236}">
                  <a16:creationId xmlns:a16="http://schemas.microsoft.com/office/drawing/2014/main" id="{5D9B9FB3-F9EC-8844-B901-236397C6F6B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5" name="Rectangle 1024">
              <a:extLst>
                <a:ext uri="{FF2B5EF4-FFF2-40B4-BE49-F238E27FC236}">
                  <a16:creationId xmlns:a16="http://schemas.microsoft.com/office/drawing/2014/main" id="{F426A76C-A41F-894A-9690-E6B9608FEFB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6" name="Rectangle 1025">
              <a:extLst>
                <a:ext uri="{FF2B5EF4-FFF2-40B4-BE49-F238E27FC236}">
                  <a16:creationId xmlns:a16="http://schemas.microsoft.com/office/drawing/2014/main" id="{8FD3CDD4-4717-CE42-89DB-7C13DC64322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7" name="Rectangle 1026">
              <a:extLst>
                <a:ext uri="{FF2B5EF4-FFF2-40B4-BE49-F238E27FC236}">
                  <a16:creationId xmlns:a16="http://schemas.microsoft.com/office/drawing/2014/main" id="{CD23A2EF-C912-C340-8991-3262254649F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8" name="Rectangle 1027">
              <a:extLst>
                <a:ext uri="{FF2B5EF4-FFF2-40B4-BE49-F238E27FC236}">
                  <a16:creationId xmlns:a16="http://schemas.microsoft.com/office/drawing/2014/main" id="{93420402-B008-8947-BD1B-03881A3AF55B}"/>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9" name="Rectangle 1028">
              <a:extLst>
                <a:ext uri="{FF2B5EF4-FFF2-40B4-BE49-F238E27FC236}">
                  <a16:creationId xmlns:a16="http://schemas.microsoft.com/office/drawing/2014/main" id="{CD0559DF-0280-1A4A-845D-B4449467E01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0" name="Rectangle 1029">
              <a:extLst>
                <a:ext uri="{FF2B5EF4-FFF2-40B4-BE49-F238E27FC236}">
                  <a16:creationId xmlns:a16="http://schemas.microsoft.com/office/drawing/2014/main" id="{9A33DF59-1C5E-4D47-BA0B-AC7255E6352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1" name="Rectangle 1030">
              <a:extLst>
                <a:ext uri="{FF2B5EF4-FFF2-40B4-BE49-F238E27FC236}">
                  <a16:creationId xmlns:a16="http://schemas.microsoft.com/office/drawing/2014/main" id="{EB6E2E6B-D624-7842-A806-9A60C7E3E87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2" name="Rectangle 1031">
              <a:extLst>
                <a:ext uri="{FF2B5EF4-FFF2-40B4-BE49-F238E27FC236}">
                  <a16:creationId xmlns:a16="http://schemas.microsoft.com/office/drawing/2014/main" id="{CD7CD2F3-6996-0B44-B880-2E6039F068D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3" name="Rectangle 1032">
              <a:extLst>
                <a:ext uri="{FF2B5EF4-FFF2-40B4-BE49-F238E27FC236}">
                  <a16:creationId xmlns:a16="http://schemas.microsoft.com/office/drawing/2014/main" id="{05BEBB2B-B1C6-6C4E-98A7-D73323FA1B09}"/>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4" name="Rectangle 1033">
              <a:extLst>
                <a:ext uri="{FF2B5EF4-FFF2-40B4-BE49-F238E27FC236}">
                  <a16:creationId xmlns:a16="http://schemas.microsoft.com/office/drawing/2014/main" id="{9FB77D36-C0F9-8F40-8965-6B47E064A6A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5" name="Rectangle 1034">
              <a:extLst>
                <a:ext uri="{FF2B5EF4-FFF2-40B4-BE49-F238E27FC236}">
                  <a16:creationId xmlns:a16="http://schemas.microsoft.com/office/drawing/2014/main" id="{6518C4E1-263D-0A40-9930-A270DEA9A759}"/>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6" name="Rectangle 1035">
              <a:extLst>
                <a:ext uri="{FF2B5EF4-FFF2-40B4-BE49-F238E27FC236}">
                  <a16:creationId xmlns:a16="http://schemas.microsoft.com/office/drawing/2014/main" id="{A83535B7-3334-D049-8ABA-9F7AA1591123}"/>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7" name="Rectangle 1036">
              <a:extLst>
                <a:ext uri="{FF2B5EF4-FFF2-40B4-BE49-F238E27FC236}">
                  <a16:creationId xmlns:a16="http://schemas.microsoft.com/office/drawing/2014/main" id="{5DD05C97-BBBC-3548-A2D4-8DF5A9CD9E41}"/>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8" name="Rectangle 1037">
              <a:extLst>
                <a:ext uri="{FF2B5EF4-FFF2-40B4-BE49-F238E27FC236}">
                  <a16:creationId xmlns:a16="http://schemas.microsoft.com/office/drawing/2014/main" id="{2DCEE855-6CD4-B549-B12B-FCCE5DD56C5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9" name="Rectangle 1038">
              <a:extLst>
                <a:ext uri="{FF2B5EF4-FFF2-40B4-BE49-F238E27FC236}">
                  <a16:creationId xmlns:a16="http://schemas.microsoft.com/office/drawing/2014/main" id="{9E1AEEEC-D377-374E-999B-41D13CA3CC3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40" name="Group 1039">
            <a:extLst>
              <a:ext uri="{FF2B5EF4-FFF2-40B4-BE49-F238E27FC236}">
                <a16:creationId xmlns:a16="http://schemas.microsoft.com/office/drawing/2014/main" id="{01D62FB2-BC59-5C40-9989-E5E7531CEB41}"/>
              </a:ext>
            </a:extLst>
          </p:cNvPr>
          <p:cNvGrpSpPr/>
          <p:nvPr/>
        </p:nvGrpSpPr>
        <p:grpSpPr>
          <a:xfrm>
            <a:off x="12349280" y="3490754"/>
            <a:ext cx="1031614" cy="400164"/>
            <a:chOff x="7044623" y="2144973"/>
            <a:chExt cx="859678" cy="333470"/>
          </a:xfrm>
        </p:grpSpPr>
        <p:sp>
          <p:nvSpPr>
            <p:cNvPr id="1041" name="Rectangle 1040">
              <a:extLst>
                <a:ext uri="{FF2B5EF4-FFF2-40B4-BE49-F238E27FC236}">
                  <a16:creationId xmlns:a16="http://schemas.microsoft.com/office/drawing/2014/main" id="{D517FC29-8714-474C-802F-798B4D452ED0}"/>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2" name="Rectangle 1041">
              <a:extLst>
                <a:ext uri="{FF2B5EF4-FFF2-40B4-BE49-F238E27FC236}">
                  <a16:creationId xmlns:a16="http://schemas.microsoft.com/office/drawing/2014/main" id="{C321100F-F9D4-D54B-A719-CBB6E168507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3" name="Rectangle 1042">
              <a:extLst>
                <a:ext uri="{FF2B5EF4-FFF2-40B4-BE49-F238E27FC236}">
                  <a16:creationId xmlns:a16="http://schemas.microsoft.com/office/drawing/2014/main" id="{428A788D-3F0C-5D4B-B49C-12192E0F9C0F}"/>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4" name="Rectangle 1043">
              <a:extLst>
                <a:ext uri="{FF2B5EF4-FFF2-40B4-BE49-F238E27FC236}">
                  <a16:creationId xmlns:a16="http://schemas.microsoft.com/office/drawing/2014/main" id="{EB945398-D756-0A4D-9A66-44DA6E42F06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5" name="Rectangle 1044">
              <a:extLst>
                <a:ext uri="{FF2B5EF4-FFF2-40B4-BE49-F238E27FC236}">
                  <a16:creationId xmlns:a16="http://schemas.microsoft.com/office/drawing/2014/main" id="{B8C2911F-4B10-7949-84B7-3D821C823B7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6" name="Rectangle 1045">
              <a:extLst>
                <a:ext uri="{FF2B5EF4-FFF2-40B4-BE49-F238E27FC236}">
                  <a16:creationId xmlns:a16="http://schemas.microsoft.com/office/drawing/2014/main" id="{9733D478-521D-D747-BDD6-EA7C085F606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7" name="Rectangle 1046">
              <a:extLst>
                <a:ext uri="{FF2B5EF4-FFF2-40B4-BE49-F238E27FC236}">
                  <a16:creationId xmlns:a16="http://schemas.microsoft.com/office/drawing/2014/main" id="{32390D6C-AEA8-3C4C-92E1-57C6CD854A5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8" name="Rectangle 1047">
              <a:extLst>
                <a:ext uri="{FF2B5EF4-FFF2-40B4-BE49-F238E27FC236}">
                  <a16:creationId xmlns:a16="http://schemas.microsoft.com/office/drawing/2014/main" id="{D53C7976-BCB3-0543-8979-A0ABB197C108}"/>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9" name="Rectangle 1048">
              <a:extLst>
                <a:ext uri="{FF2B5EF4-FFF2-40B4-BE49-F238E27FC236}">
                  <a16:creationId xmlns:a16="http://schemas.microsoft.com/office/drawing/2014/main" id="{EFF261E2-7496-4042-8A62-D7E95029F170}"/>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0" name="Rectangle 1049">
              <a:extLst>
                <a:ext uri="{FF2B5EF4-FFF2-40B4-BE49-F238E27FC236}">
                  <a16:creationId xmlns:a16="http://schemas.microsoft.com/office/drawing/2014/main" id="{CE4084E6-D3AC-1945-9D65-BA56FCBE1B90}"/>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1" name="Rectangle 1050">
              <a:extLst>
                <a:ext uri="{FF2B5EF4-FFF2-40B4-BE49-F238E27FC236}">
                  <a16:creationId xmlns:a16="http://schemas.microsoft.com/office/drawing/2014/main" id="{A97DD287-90B4-FA4F-B2B7-E52CF928201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2" name="Rectangle 1051">
              <a:extLst>
                <a:ext uri="{FF2B5EF4-FFF2-40B4-BE49-F238E27FC236}">
                  <a16:creationId xmlns:a16="http://schemas.microsoft.com/office/drawing/2014/main" id="{76F3FE57-21BC-6949-8BCB-F5D2D3E75DE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3" name="Rectangle 1052">
              <a:extLst>
                <a:ext uri="{FF2B5EF4-FFF2-40B4-BE49-F238E27FC236}">
                  <a16:creationId xmlns:a16="http://schemas.microsoft.com/office/drawing/2014/main" id="{601CCED1-097C-A54D-B864-BE3BA451383D}"/>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4" name="Rectangle 1053">
              <a:extLst>
                <a:ext uri="{FF2B5EF4-FFF2-40B4-BE49-F238E27FC236}">
                  <a16:creationId xmlns:a16="http://schemas.microsoft.com/office/drawing/2014/main" id="{49A05D04-8292-2842-ADB4-E7F48E24FD7D}"/>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5" name="Rectangle 1054">
              <a:extLst>
                <a:ext uri="{FF2B5EF4-FFF2-40B4-BE49-F238E27FC236}">
                  <a16:creationId xmlns:a16="http://schemas.microsoft.com/office/drawing/2014/main" id="{FFE57D68-C71E-DB45-B435-CBF271E19BE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6" name="Rectangle 1055">
              <a:extLst>
                <a:ext uri="{FF2B5EF4-FFF2-40B4-BE49-F238E27FC236}">
                  <a16:creationId xmlns:a16="http://schemas.microsoft.com/office/drawing/2014/main" id="{DEB63474-293B-0A4B-BA1E-7246884202E0}"/>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7" name="Rectangle 1056">
              <a:extLst>
                <a:ext uri="{FF2B5EF4-FFF2-40B4-BE49-F238E27FC236}">
                  <a16:creationId xmlns:a16="http://schemas.microsoft.com/office/drawing/2014/main" id="{2D0B8F68-E89F-844A-88CD-914CFFFF258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8" name="Rectangle 1057">
              <a:extLst>
                <a:ext uri="{FF2B5EF4-FFF2-40B4-BE49-F238E27FC236}">
                  <a16:creationId xmlns:a16="http://schemas.microsoft.com/office/drawing/2014/main" id="{10C58C25-D7E4-0D41-B50B-3C7471B8E3B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9" name="Rectangle 1058">
              <a:extLst>
                <a:ext uri="{FF2B5EF4-FFF2-40B4-BE49-F238E27FC236}">
                  <a16:creationId xmlns:a16="http://schemas.microsoft.com/office/drawing/2014/main" id="{E3D4B523-FBE1-6045-BCFB-3F57E63223C8}"/>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0" name="Rectangle 1059">
              <a:extLst>
                <a:ext uri="{FF2B5EF4-FFF2-40B4-BE49-F238E27FC236}">
                  <a16:creationId xmlns:a16="http://schemas.microsoft.com/office/drawing/2014/main" id="{7E50EA3B-3FD6-F54B-A7D0-04D5C396C17D}"/>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1" name="Rectangle 1060">
              <a:extLst>
                <a:ext uri="{FF2B5EF4-FFF2-40B4-BE49-F238E27FC236}">
                  <a16:creationId xmlns:a16="http://schemas.microsoft.com/office/drawing/2014/main" id="{7AE5F3A1-6AFA-A34E-9F1C-F743FB0F729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1062" name="Straight Arrow Connector 1061">
            <a:extLst>
              <a:ext uri="{FF2B5EF4-FFF2-40B4-BE49-F238E27FC236}">
                <a16:creationId xmlns:a16="http://schemas.microsoft.com/office/drawing/2014/main" id="{9CE57F68-50A5-D840-93D6-7C19DB9DB1D1}"/>
              </a:ext>
            </a:extLst>
          </p:cNvPr>
          <p:cNvCxnSpPr>
            <a:cxnSpLocks/>
            <a:stCxn id="581" idx="3"/>
            <a:endCxn id="584"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cxnSp>
        <p:nvCxnSpPr>
          <p:cNvPr id="1063" name="Straight Arrow Connector 1062">
            <a:extLst>
              <a:ext uri="{FF2B5EF4-FFF2-40B4-BE49-F238E27FC236}">
                <a16:creationId xmlns:a16="http://schemas.microsoft.com/office/drawing/2014/main" id="{F3A0D7E7-1DC6-DA47-98E1-47967F764F83}"/>
              </a:ext>
            </a:extLst>
          </p:cNvPr>
          <p:cNvCxnSpPr>
            <a:cxnSpLocks/>
            <a:stCxn id="584" idx="3"/>
            <a:endCxn id="587" idx="1"/>
          </p:cNvCxnSpPr>
          <p:nvPr/>
        </p:nvCxnSpPr>
        <p:spPr>
          <a:xfrm>
            <a:off x="10679820" y="3142499"/>
            <a:ext cx="260332" cy="0"/>
          </a:xfrm>
          <a:prstGeom prst="straightConnector1">
            <a:avLst/>
          </a:prstGeom>
          <a:noFill/>
          <a:ln w="19050" cap="flat" cmpd="sng" algn="ctr">
            <a:solidFill>
              <a:srgbClr val="FFFFFF"/>
            </a:solidFill>
            <a:prstDash val="solid"/>
            <a:tailEnd type="arrow" w="med" len="sm"/>
          </a:ln>
          <a:effectLst/>
        </p:spPr>
      </p:cxnSp>
      <p:cxnSp>
        <p:nvCxnSpPr>
          <p:cNvPr id="1064" name="Straight Arrow Connector 1063">
            <a:extLst>
              <a:ext uri="{FF2B5EF4-FFF2-40B4-BE49-F238E27FC236}">
                <a16:creationId xmlns:a16="http://schemas.microsoft.com/office/drawing/2014/main" id="{4B3C9800-6389-FA43-9EB9-217682B1E576}"/>
              </a:ext>
            </a:extLst>
          </p:cNvPr>
          <p:cNvCxnSpPr>
            <a:cxnSpLocks/>
            <a:stCxn id="587" idx="3"/>
            <a:endCxn id="593" idx="1"/>
          </p:cNvCxnSpPr>
          <p:nvPr/>
        </p:nvCxnSpPr>
        <p:spPr>
          <a:xfrm>
            <a:off x="12075462" y="3142499"/>
            <a:ext cx="222860" cy="0"/>
          </a:xfrm>
          <a:prstGeom prst="straightConnector1">
            <a:avLst/>
          </a:prstGeom>
          <a:noFill/>
          <a:ln w="19050" cap="flat" cmpd="sng" algn="ctr">
            <a:solidFill>
              <a:srgbClr val="FFFFFF"/>
            </a:solidFill>
            <a:prstDash val="solid"/>
            <a:tailEnd type="arrow" w="med" len="sm"/>
          </a:ln>
          <a:effectLst/>
        </p:spPr>
      </p:cxnSp>
      <p:cxnSp>
        <p:nvCxnSpPr>
          <p:cNvPr id="1065" name="Elbow Connector 1064">
            <a:extLst>
              <a:ext uri="{FF2B5EF4-FFF2-40B4-BE49-F238E27FC236}">
                <a16:creationId xmlns:a16="http://schemas.microsoft.com/office/drawing/2014/main" id="{22227007-B24C-B342-AD87-FF1EBDEA9C57}"/>
              </a:ext>
            </a:extLst>
          </p:cNvPr>
          <p:cNvCxnSpPr>
            <a:cxnSpLocks/>
            <a:stCxn id="584" idx="3"/>
            <a:endCxn id="590" idx="1"/>
          </p:cNvCxnSpPr>
          <p:nvPr/>
        </p:nvCxnSpPr>
        <p:spPr>
          <a:xfrm>
            <a:off x="10679822" y="3142500"/>
            <a:ext cx="260331" cy="1763815"/>
          </a:xfrm>
          <a:prstGeom prst="bentConnector3">
            <a:avLst/>
          </a:prstGeom>
          <a:noFill/>
          <a:ln w="19050" cap="flat" cmpd="sng" algn="ctr">
            <a:solidFill>
              <a:srgbClr val="FFFFFF"/>
            </a:solidFill>
            <a:prstDash val="solid"/>
            <a:tailEnd type="arrow" w="med" len="sm"/>
          </a:ln>
          <a:effectLst/>
        </p:spPr>
      </p:cxnSp>
      <p:cxnSp>
        <p:nvCxnSpPr>
          <p:cNvPr id="1066" name="Elbow Connector 1065">
            <a:extLst>
              <a:ext uri="{FF2B5EF4-FFF2-40B4-BE49-F238E27FC236}">
                <a16:creationId xmlns:a16="http://schemas.microsoft.com/office/drawing/2014/main" id="{5B9F6717-326B-7847-943C-04F7C2576300}"/>
              </a:ext>
            </a:extLst>
          </p:cNvPr>
          <p:cNvCxnSpPr>
            <a:cxnSpLocks/>
            <a:stCxn id="587" idx="3"/>
            <a:endCxn id="596" idx="1"/>
          </p:cNvCxnSpPr>
          <p:nvPr/>
        </p:nvCxnSpPr>
        <p:spPr>
          <a:xfrm>
            <a:off x="12075462" y="3142500"/>
            <a:ext cx="222861" cy="1763815"/>
          </a:xfrm>
          <a:prstGeom prst="bentConnector3">
            <a:avLst>
              <a:gd name="adj1" fmla="val 50000"/>
            </a:avLst>
          </a:prstGeom>
          <a:noFill/>
          <a:ln w="19050" cap="flat" cmpd="sng" algn="ctr">
            <a:solidFill>
              <a:srgbClr val="FFFFFF"/>
            </a:solidFill>
            <a:prstDash val="solid"/>
            <a:tailEnd type="arrow" w="med" len="sm"/>
          </a:ln>
          <a:effectLst/>
        </p:spPr>
      </p:cxnSp>
      <p:cxnSp>
        <p:nvCxnSpPr>
          <p:cNvPr id="1067" name="Elbow Connector 1066">
            <a:extLst>
              <a:ext uri="{FF2B5EF4-FFF2-40B4-BE49-F238E27FC236}">
                <a16:creationId xmlns:a16="http://schemas.microsoft.com/office/drawing/2014/main" id="{E61C53C4-E2DC-BA45-A874-34B0B3A24312}"/>
              </a:ext>
            </a:extLst>
          </p:cNvPr>
          <p:cNvCxnSpPr>
            <a:cxnSpLocks/>
            <a:stCxn id="587" idx="3"/>
            <a:endCxn id="599" idx="1"/>
          </p:cNvCxnSpPr>
          <p:nvPr/>
        </p:nvCxnSpPr>
        <p:spPr>
          <a:xfrm>
            <a:off x="12075462" y="3142500"/>
            <a:ext cx="222861" cy="3543182"/>
          </a:xfrm>
          <a:prstGeom prst="bentConnector3">
            <a:avLst>
              <a:gd name="adj1" fmla="val 50000"/>
            </a:avLst>
          </a:prstGeom>
          <a:noFill/>
          <a:ln w="19050" cap="flat" cmpd="sng" algn="ctr">
            <a:solidFill>
              <a:srgbClr val="FFFFFF"/>
            </a:solidFill>
            <a:prstDash val="solid"/>
            <a:tailEnd type="arrow" w="med" len="sm"/>
          </a:ln>
          <a:effectLst/>
        </p:spPr>
      </p:cxnSp>
      <p:sp>
        <p:nvSpPr>
          <p:cNvPr id="1068" name="TextBox 1067">
            <a:extLst>
              <a:ext uri="{FF2B5EF4-FFF2-40B4-BE49-F238E27FC236}">
                <a16:creationId xmlns:a16="http://schemas.microsoft.com/office/drawing/2014/main" id="{E73ACC35-72E3-0641-B8FE-5AD961614B1F}"/>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069" name="TextBox 1068">
            <a:extLst>
              <a:ext uri="{FF2B5EF4-FFF2-40B4-BE49-F238E27FC236}">
                <a16:creationId xmlns:a16="http://schemas.microsoft.com/office/drawing/2014/main" id="{0CBC4B06-1E43-7D4F-AE64-6B3E7335D40D}"/>
              </a:ext>
            </a:extLst>
          </p:cNvPr>
          <p:cNvSpPr txBox="1"/>
          <p:nvPr/>
        </p:nvSpPr>
        <p:spPr>
          <a:xfrm>
            <a:off x="10297817"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070" name="TextBox 1069">
            <a:extLst>
              <a:ext uri="{FF2B5EF4-FFF2-40B4-BE49-F238E27FC236}">
                <a16:creationId xmlns:a16="http://schemas.microsoft.com/office/drawing/2014/main" id="{3B1FEAF7-E5F2-354B-8B1D-8EDD70098AE8}"/>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1" name="Elbow Connector 1070">
            <a:extLst>
              <a:ext uri="{FF2B5EF4-FFF2-40B4-BE49-F238E27FC236}">
                <a16:creationId xmlns:a16="http://schemas.microsoft.com/office/drawing/2014/main" id="{A8AA6396-19D8-6145-A565-16052EC405F3}"/>
              </a:ext>
            </a:extLst>
          </p:cNvPr>
          <p:cNvCxnSpPr>
            <a:cxnSpLocks/>
            <a:endCxn id="1070"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1072" name="TextBox 1071">
            <a:extLst>
              <a:ext uri="{FF2B5EF4-FFF2-40B4-BE49-F238E27FC236}">
                <a16:creationId xmlns:a16="http://schemas.microsoft.com/office/drawing/2014/main" id="{30A8FF80-4001-BD4B-A856-3B6B7C9AAF5A}"/>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3" name="Elbow Connector 1072">
            <a:extLst>
              <a:ext uri="{FF2B5EF4-FFF2-40B4-BE49-F238E27FC236}">
                <a16:creationId xmlns:a16="http://schemas.microsoft.com/office/drawing/2014/main" id="{19FD6C19-E9C2-5246-AB22-983467B99CEA}"/>
              </a:ext>
            </a:extLst>
          </p:cNvPr>
          <p:cNvCxnSpPr>
            <a:cxnSpLocks/>
            <a:endCxn id="1072"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
        <p:nvSpPr>
          <p:cNvPr id="1074" name="TextBox 1073">
            <a:extLst>
              <a:ext uri="{FF2B5EF4-FFF2-40B4-BE49-F238E27FC236}">
                <a16:creationId xmlns:a16="http://schemas.microsoft.com/office/drawing/2014/main" id="{CC985634-8BD7-2547-9E00-F479B3B89B52}"/>
              </a:ext>
            </a:extLst>
          </p:cNvPr>
          <p:cNvSpPr txBox="1"/>
          <p:nvPr/>
        </p:nvSpPr>
        <p:spPr>
          <a:xfrm>
            <a:off x="11046063" y="5832466"/>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5" name="Elbow Connector 1074">
            <a:extLst>
              <a:ext uri="{FF2B5EF4-FFF2-40B4-BE49-F238E27FC236}">
                <a16:creationId xmlns:a16="http://schemas.microsoft.com/office/drawing/2014/main" id="{7341CDF6-A6A1-9647-9735-09F3F6BB5696}"/>
              </a:ext>
            </a:extLst>
          </p:cNvPr>
          <p:cNvCxnSpPr>
            <a:cxnSpLocks/>
            <a:endCxn id="1074" idx="1"/>
          </p:cNvCxnSpPr>
          <p:nvPr/>
        </p:nvCxnSpPr>
        <p:spPr>
          <a:xfrm rot="16200000" flipH="1">
            <a:off x="10837775" y="5808843"/>
            <a:ext cx="308135"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4065273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noAutofit/>
          </a:bodyPr>
          <a:lstStyle/>
          <a:p>
            <a:r>
              <a:rPr lang="en-US" sz="3240" dirty="0"/>
              <a:t>Pipeline Blockers: </a:t>
            </a:r>
            <a:r>
              <a:rPr lang="en-US" sz="3240" dirty="0">
                <a:solidFill>
                  <a:srgbClr val="FFFFFF"/>
                </a:solidFill>
                <a:latin typeface="Amazon Ember"/>
              </a:rPr>
              <a:t>time windows, pipeline policies, code coverage, code review, security scans, dependency updates, etc. </a:t>
            </a:r>
            <a:br>
              <a:rPr lang="en-US" sz="3240" dirty="0">
                <a:solidFill>
                  <a:srgbClr val="FFFFFF"/>
                </a:solidFill>
                <a:latin typeface="Amazon Ember"/>
              </a:rPr>
            </a:br>
            <a:endParaRPr lang="en-US" sz="3240" dirty="0"/>
          </a:p>
        </p:txBody>
      </p:sp>
      <p:sp>
        <p:nvSpPr>
          <p:cNvPr id="541" name="Rectangle 540">
            <a:extLst>
              <a:ext uri="{FF2B5EF4-FFF2-40B4-BE49-F238E27FC236}">
                <a16:creationId xmlns:a16="http://schemas.microsoft.com/office/drawing/2014/main" id="{9414D1B7-5491-E146-9F22-D2EF01895CE6}"/>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542" name="Right Brace 541">
            <a:extLst>
              <a:ext uri="{FF2B5EF4-FFF2-40B4-BE49-F238E27FC236}">
                <a16:creationId xmlns:a16="http://schemas.microsoft.com/office/drawing/2014/main" id="{196CCAFC-6884-D44D-B6FA-3E0BA8FD93FF}"/>
              </a:ext>
            </a:extLst>
          </p:cNvPr>
          <p:cNvSpPr/>
          <p:nvPr/>
        </p:nvSpPr>
        <p:spPr>
          <a:xfrm rot="16200000">
            <a:off x="6998564" y="-5004841"/>
            <a:ext cx="640080" cy="13560880"/>
          </a:xfrm>
          <a:prstGeom prst="rightBrace">
            <a:avLst>
              <a:gd name="adj1" fmla="val 43606"/>
              <a:gd name="adj2" fmla="val 48442"/>
            </a:avLst>
          </a:prstGeom>
          <a:no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3" name="Rectangle 542">
            <a:extLst>
              <a:ext uri="{FF2B5EF4-FFF2-40B4-BE49-F238E27FC236}">
                <a16:creationId xmlns:a16="http://schemas.microsoft.com/office/drawing/2014/main" id="{CA1CE653-3DA2-8649-BBCC-A81C118C3137}"/>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4" name="Rectangle 543">
            <a:extLst>
              <a:ext uri="{FF2B5EF4-FFF2-40B4-BE49-F238E27FC236}">
                <a16:creationId xmlns:a16="http://schemas.microsoft.com/office/drawing/2014/main" id="{9076C6B7-9301-AD49-A5FB-F50AE4768E29}"/>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5" name="Rectangle 544">
            <a:extLst>
              <a:ext uri="{FF2B5EF4-FFF2-40B4-BE49-F238E27FC236}">
                <a16:creationId xmlns:a16="http://schemas.microsoft.com/office/drawing/2014/main" id="{B3315867-7358-5E4F-9D85-9E9106D9A0EA}"/>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6" name="Rectangle 545">
            <a:extLst>
              <a:ext uri="{FF2B5EF4-FFF2-40B4-BE49-F238E27FC236}">
                <a16:creationId xmlns:a16="http://schemas.microsoft.com/office/drawing/2014/main" id="{F00F4BF4-77EB-CE44-A394-40CDC2ECD685}"/>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7" name="Rectangle 546">
            <a:extLst>
              <a:ext uri="{FF2B5EF4-FFF2-40B4-BE49-F238E27FC236}">
                <a16:creationId xmlns:a16="http://schemas.microsoft.com/office/drawing/2014/main" id="{6FA8E62B-7C9A-E646-9924-5C7293A9B17F}"/>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8" name="TextBox 547">
            <a:extLst>
              <a:ext uri="{FF2B5EF4-FFF2-40B4-BE49-F238E27FC236}">
                <a16:creationId xmlns:a16="http://schemas.microsoft.com/office/drawing/2014/main" id="{678CE117-D9FA-5842-A14A-C830F9132755}"/>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549" name="TextBox 548">
            <a:extLst>
              <a:ext uri="{FF2B5EF4-FFF2-40B4-BE49-F238E27FC236}">
                <a16:creationId xmlns:a16="http://schemas.microsoft.com/office/drawing/2014/main" id="{6FAF6D1B-6D27-024D-86B0-45F323FAB4F2}"/>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550" name="TextBox 549">
            <a:extLst>
              <a:ext uri="{FF2B5EF4-FFF2-40B4-BE49-F238E27FC236}">
                <a16:creationId xmlns:a16="http://schemas.microsoft.com/office/drawing/2014/main" id="{BB2F1CCE-962C-AA47-9EAC-23B52AF8DBEA}"/>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551" name="TextBox 550">
            <a:extLst>
              <a:ext uri="{FF2B5EF4-FFF2-40B4-BE49-F238E27FC236}">
                <a16:creationId xmlns:a16="http://schemas.microsoft.com/office/drawing/2014/main" id="{9822F4CC-A2BD-954B-954D-A36E9347CE3A}"/>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552" name="TextBox 551">
            <a:extLst>
              <a:ext uri="{FF2B5EF4-FFF2-40B4-BE49-F238E27FC236}">
                <a16:creationId xmlns:a16="http://schemas.microsoft.com/office/drawing/2014/main" id="{4717E860-45CF-F444-A4EC-443D0F802F91}"/>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553" name="Straight Arrow Connector 552">
            <a:extLst>
              <a:ext uri="{FF2B5EF4-FFF2-40B4-BE49-F238E27FC236}">
                <a16:creationId xmlns:a16="http://schemas.microsoft.com/office/drawing/2014/main" id="{DFE69E62-0647-2E43-A1E9-254F730636B4}"/>
              </a:ext>
            </a:extLst>
          </p:cNvPr>
          <p:cNvCxnSpPr>
            <a:cxnSpLocks/>
            <a:stCxn id="543" idx="3"/>
            <a:endCxn id="544"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554" name="Straight Arrow Connector 553">
            <a:extLst>
              <a:ext uri="{FF2B5EF4-FFF2-40B4-BE49-F238E27FC236}">
                <a16:creationId xmlns:a16="http://schemas.microsoft.com/office/drawing/2014/main" id="{C77EE32B-282B-754E-8034-C5EF5BEE5EBA}"/>
              </a:ext>
            </a:extLst>
          </p:cNvPr>
          <p:cNvCxnSpPr>
            <a:cxnSpLocks/>
            <a:stCxn id="544" idx="3"/>
            <a:endCxn id="545"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555" name="Straight Arrow Connector 554">
            <a:extLst>
              <a:ext uri="{FF2B5EF4-FFF2-40B4-BE49-F238E27FC236}">
                <a16:creationId xmlns:a16="http://schemas.microsoft.com/office/drawing/2014/main" id="{44D816A6-FEE7-F042-BCE6-19E094B956D5}"/>
              </a:ext>
            </a:extLst>
          </p:cNvPr>
          <p:cNvCxnSpPr>
            <a:cxnSpLocks/>
            <a:stCxn id="545" idx="3"/>
            <a:endCxn id="546"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556" name="Straight Arrow Connector 555">
            <a:extLst>
              <a:ext uri="{FF2B5EF4-FFF2-40B4-BE49-F238E27FC236}">
                <a16:creationId xmlns:a16="http://schemas.microsoft.com/office/drawing/2014/main" id="{D6441FC4-9FEF-5949-B697-84B8CD9E20D9}"/>
              </a:ext>
            </a:extLst>
          </p:cNvPr>
          <p:cNvCxnSpPr>
            <a:cxnSpLocks/>
            <a:stCxn id="546" idx="3"/>
            <a:endCxn id="547"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557" name="Straight Arrow Connector 556">
            <a:extLst>
              <a:ext uri="{FF2B5EF4-FFF2-40B4-BE49-F238E27FC236}">
                <a16:creationId xmlns:a16="http://schemas.microsoft.com/office/drawing/2014/main" id="{2ABB717F-CAB7-BA49-A011-5AE5B4351278}"/>
              </a:ext>
            </a:extLst>
          </p:cNvPr>
          <p:cNvCxnSpPr>
            <a:cxnSpLocks/>
            <a:stCxn id="547" idx="3"/>
            <a:endCxn id="583"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558" name="TextBox 557">
            <a:extLst>
              <a:ext uri="{FF2B5EF4-FFF2-40B4-BE49-F238E27FC236}">
                <a16:creationId xmlns:a16="http://schemas.microsoft.com/office/drawing/2014/main" id="{65C55D0C-9C74-4D4E-98D9-6E9A41197D78}"/>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59" name="TextBox 558">
            <a:extLst>
              <a:ext uri="{FF2B5EF4-FFF2-40B4-BE49-F238E27FC236}">
                <a16:creationId xmlns:a16="http://schemas.microsoft.com/office/drawing/2014/main" id="{06C61DAD-2212-3B44-B3B7-B3D0BD7DCF0F}"/>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0" name="TextBox 559">
            <a:extLst>
              <a:ext uri="{FF2B5EF4-FFF2-40B4-BE49-F238E27FC236}">
                <a16:creationId xmlns:a16="http://schemas.microsoft.com/office/drawing/2014/main" id="{C559FD98-835C-C14B-8B6E-C03A1C79D361}"/>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61" name="TextBox 560">
            <a:extLst>
              <a:ext uri="{FF2B5EF4-FFF2-40B4-BE49-F238E27FC236}">
                <a16:creationId xmlns:a16="http://schemas.microsoft.com/office/drawing/2014/main" id="{0B237A8C-7D6D-4740-9EB8-314F5E647F36}"/>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2" name="TextBox 561">
            <a:extLst>
              <a:ext uri="{FF2B5EF4-FFF2-40B4-BE49-F238E27FC236}">
                <a16:creationId xmlns:a16="http://schemas.microsoft.com/office/drawing/2014/main" id="{8BC6CB34-887F-484D-A381-9D5CC757A502}"/>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63" name="TextBox 562">
            <a:extLst>
              <a:ext uri="{FF2B5EF4-FFF2-40B4-BE49-F238E27FC236}">
                <a16:creationId xmlns:a16="http://schemas.microsoft.com/office/drawing/2014/main" id="{1AAB207D-9389-E54F-B5AB-09220EC63CB4}"/>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564" name="TextBox 563">
            <a:extLst>
              <a:ext uri="{FF2B5EF4-FFF2-40B4-BE49-F238E27FC236}">
                <a16:creationId xmlns:a16="http://schemas.microsoft.com/office/drawing/2014/main" id="{80EC7F6B-861D-3C47-A753-6DEF52EE44DB}"/>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565" name="Elbow Connector 564">
            <a:extLst>
              <a:ext uri="{FF2B5EF4-FFF2-40B4-BE49-F238E27FC236}">
                <a16:creationId xmlns:a16="http://schemas.microsoft.com/office/drawing/2014/main" id="{DF7A450D-0938-C946-9746-6BC32D60BCA3}"/>
              </a:ext>
            </a:extLst>
          </p:cNvPr>
          <p:cNvCxnSpPr>
            <a:cxnSpLocks/>
            <a:endCxn id="558"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566" name="Elbow Connector 565">
            <a:extLst>
              <a:ext uri="{FF2B5EF4-FFF2-40B4-BE49-F238E27FC236}">
                <a16:creationId xmlns:a16="http://schemas.microsoft.com/office/drawing/2014/main" id="{8B881DEA-C945-9342-9873-995C15142644}"/>
              </a:ext>
            </a:extLst>
          </p:cNvPr>
          <p:cNvCxnSpPr>
            <a:cxnSpLocks/>
            <a:endCxn id="559"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567" name="Elbow Connector 566">
            <a:extLst>
              <a:ext uri="{FF2B5EF4-FFF2-40B4-BE49-F238E27FC236}">
                <a16:creationId xmlns:a16="http://schemas.microsoft.com/office/drawing/2014/main" id="{19C9456A-9155-D341-9A74-FB9A07F3FDE9}"/>
              </a:ext>
            </a:extLst>
          </p:cNvPr>
          <p:cNvCxnSpPr>
            <a:cxnSpLocks/>
            <a:endCxn id="560"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568" name="Elbow Connector 567">
            <a:extLst>
              <a:ext uri="{FF2B5EF4-FFF2-40B4-BE49-F238E27FC236}">
                <a16:creationId xmlns:a16="http://schemas.microsoft.com/office/drawing/2014/main" id="{0AF45E60-A3A2-CC49-9900-AB32330A2830}"/>
              </a:ext>
            </a:extLst>
          </p:cNvPr>
          <p:cNvCxnSpPr>
            <a:cxnSpLocks/>
            <a:endCxn id="564"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569" name="Elbow Connector 568">
            <a:extLst>
              <a:ext uri="{FF2B5EF4-FFF2-40B4-BE49-F238E27FC236}">
                <a16:creationId xmlns:a16="http://schemas.microsoft.com/office/drawing/2014/main" id="{334976C3-E0C5-A747-B2B1-88B1CB9B3A26}"/>
              </a:ext>
            </a:extLst>
          </p:cNvPr>
          <p:cNvCxnSpPr>
            <a:cxnSpLocks/>
            <a:endCxn id="561"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570" name="Elbow Connector 569">
            <a:extLst>
              <a:ext uri="{FF2B5EF4-FFF2-40B4-BE49-F238E27FC236}">
                <a16:creationId xmlns:a16="http://schemas.microsoft.com/office/drawing/2014/main" id="{30624C3B-6121-BC42-8B38-3214A5C95C64}"/>
              </a:ext>
            </a:extLst>
          </p:cNvPr>
          <p:cNvCxnSpPr>
            <a:cxnSpLocks/>
            <a:endCxn id="562"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571" name="Elbow Connector 570">
            <a:extLst>
              <a:ext uri="{FF2B5EF4-FFF2-40B4-BE49-F238E27FC236}">
                <a16:creationId xmlns:a16="http://schemas.microsoft.com/office/drawing/2014/main" id="{01AE9845-5E48-AA42-9262-F6430658D9FE}"/>
              </a:ext>
            </a:extLst>
          </p:cNvPr>
          <p:cNvCxnSpPr>
            <a:cxnSpLocks/>
            <a:endCxn id="563"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572" name="TextBox 571">
            <a:extLst>
              <a:ext uri="{FF2B5EF4-FFF2-40B4-BE49-F238E27FC236}">
                <a16:creationId xmlns:a16="http://schemas.microsoft.com/office/drawing/2014/main" id="{DD4716B6-1992-F544-8294-2C5DEACDC551}"/>
              </a:ext>
            </a:extLst>
          </p:cNvPr>
          <p:cNvSpPr txBox="1"/>
          <p:nvPr/>
        </p:nvSpPr>
        <p:spPr>
          <a:xfrm>
            <a:off x="682373" y="4077795"/>
            <a:ext cx="747962" cy="184666"/>
          </a:xfrm>
          <a:prstGeom prst="rect">
            <a:avLst/>
          </a:prstGeom>
          <a:noFill/>
        </p:spPr>
        <p:txBody>
          <a:bodyPr wrap="none" lIns="91440" tIns="0" rIns="0" bIns="0" rtlCol="0">
            <a:spAutoFit/>
          </a:bodyPr>
          <a:lstStyle/>
          <a:p>
            <a:pPr defTabSz="1097234">
              <a:defRPr/>
            </a:pPr>
            <a:r>
              <a:rPr lang="en-US" sz="1200" dirty="0">
                <a:solidFill>
                  <a:srgbClr val="FFFFFF"/>
                </a:solidFill>
              </a:rPr>
              <a:t>App code</a:t>
            </a:r>
          </a:p>
        </p:txBody>
      </p:sp>
      <p:sp>
        <p:nvSpPr>
          <p:cNvPr id="573" name="TextBox 572">
            <a:extLst>
              <a:ext uri="{FF2B5EF4-FFF2-40B4-BE49-F238E27FC236}">
                <a16:creationId xmlns:a16="http://schemas.microsoft.com/office/drawing/2014/main" id="{C067ABCC-F9C6-B74B-9C1D-4BAB4B854AFB}"/>
              </a:ext>
            </a:extLst>
          </p:cNvPr>
          <p:cNvSpPr txBox="1"/>
          <p:nvPr/>
        </p:nvSpPr>
        <p:spPr>
          <a:xfrm>
            <a:off x="682372" y="4644951"/>
            <a:ext cx="1050929" cy="369332"/>
          </a:xfrm>
          <a:prstGeom prst="rect">
            <a:avLst/>
          </a:prstGeom>
          <a:noFill/>
        </p:spPr>
        <p:txBody>
          <a:bodyPr wrap="none" lIns="91440" tIns="0" rIns="0" bIns="0" rtlCol="0">
            <a:spAutoFit/>
          </a:bodyPr>
          <a:lstStyle/>
          <a:p>
            <a:pPr defTabSz="1097234">
              <a:defRPr/>
            </a:pPr>
            <a:r>
              <a:rPr lang="en-US" sz="1200" dirty="0">
                <a:solidFill>
                  <a:srgbClr val="FFFFFF"/>
                </a:solidFill>
              </a:rPr>
              <a:t>Infrastructure</a:t>
            </a:r>
            <a:br>
              <a:rPr lang="en-US" sz="1200" dirty="0">
                <a:solidFill>
                  <a:srgbClr val="FFFFFF"/>
                </a:solidFill>
              </a:rPr>
            </a:br>
            <a:r>
              <a:rPr lang="en-US" sz="1200" dirty="0">
                <a:solidFill>
                  <a:srgbClr val="FFFFFF"/>
                </a:solidFill>
              </a:rPr>
              <a:t>as code</a:t>
            </a:r>
          </a:p>
        </p:txBody>
      </p:sp>
      <p:sp>
        <p:nvSpPr>
          <p:cNvPr id="574" name="TextBox 573">
            <a:extLst>
              <a:ext uri="{FF2B5EF4-FFF2-40B4-BE49-F238E27FC236}">
                <a16:creationId xmlns:a16="http://schemas.microsoft.com/office/drawing/2014/main" id="{7C4A4CA7-E5A2-4E49-9BC1-96BF10F56200}"/>
              </a:ext>
            </a:extLst>
          </p:cNvPr>
          <p:cNvSpPr txBox="1"/>
          <p:nvPr/>
        </p:nvSpPr>
        <p:spPr>
          <a:xfrm>
            <a:off x="682373" y="6000858"/>
            <a:ext cx="1055738" cy="184666"/>
          </a:xfrm>
          <a:prstGeom prst="rect">
            <a:avLst/>
          </a:prstGeom>
          <a:noFill/>
        </p:spPr>
        <p:txBody>
          <a:bodyPr wrap="none" lIns="91440" tIns="0" rIns="0" bIns="0" rtlCol="0">
            <a:spAutoFit/>
          </a:bodyPr>
          <a:lstStyle/>
          <a:p>
            <a:pPr defTabSz="1097234">
              <a:defRPr/>
            </a:pPr>
            <a:r>
              <a:rPr lang="en-US" sz="1200" dirty="0">
                <a:solidFill>
                  <a:srgbClr val="FFFFFF"/>
                </a:solidFill>
              </a:rPr>
              <a:t>Configuration</a:t>
            </a:r>
          </a:p>
        </p:txBody>
      </p:sp>
      <p:cxnSp>
        <p:nvCxnSpPr>
          <p:cNvPr id="575" name="Elbow Connector 574">
            <a:extLst>
              <a:ext uri="{FF2B5EF4-FFF2-40B4-BE49-F238E27FC236}">
                <a16:creationId xmlns:a16="http://schemas.microsoft.com/office/drawing/2014/main" id="{F1CDA37E-8B55-7A40-BEA7-4B562DB5B205}"/>
              </a:ext>
            </a:extLst>
          </p:cNvPr>
          <p:cNvCxnSpPr>
            <a:cxnSpLocks/>
          </p:cNvCxnSpPr>
          <p:nvPr/>
        </p:nvCxnSpPr>
        <p:spPr>
          <a:xfrm rot="16200000" flipH="1">
            <a:off x="-505316" y="4986990"/>
            <a:ext cx="2237734" cy="122402"/>
          </a:xfrm>
          <a:prstGeom prst="bentConnector2">
            <a:avLst/>
          </a:prstGeom>
          <a:noFill/>
          <a:ln w="19050" cap="flat" cmpd="sng" algn="ctr">
            <a:solidFill>
              <a:srgbClr val="FFFFFF"/>
            </a:solidFill>
            <a:prstDash val="solid"/>
            <a:tailEnd type="arrow" w="med" len="sm"/>
          </a:ln>
          <a:effectLst/>
        </p:spPr>
      </p:cxnSp>
      <p:sp>
        <p:nvSpPr>
          <p:cNvPr id="576" name="TextBox 575">
            <a:extLst>
              <a:ext uri="{FF2B5EF4-FFF2-40B4-BE49-F238E27FC236}">
                <a16:creationId xmlns:a16="http://schemas.microsoft.com/office/drawing/2014/main" id="{F3030D67-B9DF-CA4A-8A87-06DC9A956261}"/>
              </a:ext>
            </a:extLst>
          </p:cNvPr>
          <p:cNvSpPr txBox="1"/>
          <p:nvPr/>
        </p:nvSpPr>
        <p:spPr>
          <a:xfrm>
            <a:off x="682373" y="5433703"/>
            <a:ext cx="951543" cy="184666"/>
          </a:xfrm>
          <a:prstGeom prst="rect">
            <a:avLst/>
          </a:prstGeom>
          <a:noFill/>
        </p:spPr>
        <p:txBody>
          <a:bodyPr wrap="none" lIns="91440" tIns="0" rIns="0" bIns="0" rtlCol="0">
            <a:spAutoFit/>
          </a:bodyPr>
          <a:lstStyle/>
          <a:p>
            <a:pPr defTabSz="1097234">
              <a:defRPr/>
            </a:pPr>
            <a:r>
              <a:rPr lang="en-US" sz="1200" dirty="0">
                <a:solidFill>
                  <a:srgbClr val="FFFFFF"/>
                </a:solidFill>
              </a:rPr>
              <a:t>OS patching</a:t>
            </a:r>
          </a:p>
        </p:txBody>
      </p:sp>
      <p:cxnSp>
        <p:nvCxnSpPr>
          <p:cNvPr id="577" name="Elbow Connector 576">
            <a:extLst>
              <a:ext uri="{FF2B5EF4-FFF2-40B4-BE49-F238E27FC236}">
                <a16:creationId xmlns:a16="http://schemas.microsoft.com/office/drawing/2014/main" id="{D2B0D8F9-2D17-E148-AF38-FDDD56D6BE73}"/>
              </a:ext>
            </a:extLst>
          </p:cNvPr>
          <p:cNvCxnSpPr>
            <a:cxnSpLocks/>
            <a:endCxn id="572" idx="1"/>
          </p:cNvCxnSpPr>
          <p:nvPr/>
        </p:nvCxnSpPr>
        <p:spPr>
          <a:xfrm rot="16200000" flipH="1">
            <a:off x="499008" y="3986763"/>
            <a:ext cx="234342" cy="132388"/>
          </a:xfrm>
          <a:prstGeom prst="bentConnector2">
            <a:avLst/>
          </a:prstGeom>
          <a:noFill/>
          <a:ln w="19050" cap="flat" cmpd="sng" algn="ctr">
            <a:solidFill>
              <a:srgbClr val="FFFFFF"/>
            </a:solidFill>
            <a:prstDash val="solid"/>
            <a:tailEnd type="arrow" w="med" len="sm"/>
          </a:ln>
          <a:effectLst/>
        </p:spPr>
      </p:cxnSp>
      <p:cxnSp>
        <p:nvCxnSpPr>
          <p:cNvPr id="578" name="Elbow Connector 577">
            <a:extLst>
              <a:ext uri="{FF2B5EF4-FFF2-40B4-BE49-F238E27FC236}">
                <a16:creationId xmlns:a16="http://schemas.microsoft.com/office/drawing/2014/main" id="{B437669C-CF35-9644-ACDC-839770DDF26C}"/>
              </a:ext>
            </a:extLst>
          </p:cNvPr>
          <p:cNvCxnSpPr>
            <a:cxnSpLocks/>
            <a:endCxn id="573" idx="1"/>
          </p:cNvCxnSpPr>
          <p:nvPr/>
        </p:nvCxnSpPr>
        <p:spPr>
          <a:xfrm rot="16200000" flipH="1">
            <a:off x="184934" y="4332178"/>
            <a:ext cx="862491" cy="132386"/>
          </a:xfrm>
          <a:prstGeom prst="bentConnector2">
            <a:avLst/>
          </a:prstGeom>
          <a:noFill/>
          <a:ln w="19050" cap="flat" cmpd="sng" algn="ctr">
            <a:solidFill>
              <a:srgbClr val="FFFFFF"/>
            </a:solidFill>
            <a:prstDash val="solid"/>
            <a:tailEnd type="arrow" w="med" len="sm"/>
          </a:ln>
          <a:effectLst/>
        </p:spPr>
      </p:cxnSp>
      <p:cxnSp>
        <p:nvCxnSpPr>
          <p:cNvPr id="579" name="Elbow Connector 578">
            <a:extLst>
              <a:ext uri="{FF2B5EF4-FFF2-40B4-BE49-F238E27FC236}">
                <a16:creationId xmlns:a16="http://schemas.microsoft.com/office/drawing/2014/main" id="{24B96BFC-4F27-4B49-9569-B7D3708B436B}"/>
              </a:ext>
            </a:extLst>
          </p:cNvPr>
          <p:cNvCxnSpPr>
            <a:cxnSpLocks/>
            <a:endCxn id="576" idx="1"/>
          </p:cNvCxnSpPr>
          <p:nvPr/>
        </p:nvCxnSpPr>
        <p:spPr>
          <a:xfrm rot="16200000" flipH="1">
            <a:off x="-178948" y="4664715"/>
            <a:ext cx="1590250" cy="132391"/>
          </a:xfrm>
          <a:prstGeom prst="bentConnector2">
            <a:avLst/>
          </a:prstGeom>
          <a:noFill/>
          <a:ln w="19050" cap="flat" cmpd="sng" algn="ctr">
            <a:solidFill>
              <a:srgbClr val="FFFFFF"/>
            </a:solidFill>
            <a:prstDash val="solid"/>
            <a:tailEnd type="arrow" w="med" len="sm"/>
          </a:ln>
          <a:effectLst/>
        </p:spPr>
      </p:cxnSp>
      <p:sp>
        <p:nvSpPr>
          <p:cNvPr id="580" name="Rectangle 579">
            <a:extLst>
              <a:ext uri="{FF2B5EF4-FFF2-40B4-BE49-F238E27FC236}">
                <a16:creationId xmlns:a16="http://schemas.microsoft.com/office/drawing/2014/main" id="{D0445793-F13A-EB47-9129-EAD92A2E8805}"/>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1" name="Rectangle 580">
            <a:extLst>
              <a:ext uri="{FF2B5EF4-FFF2-40B4-BE49-F238E27FC236}">
                <a16:creationId xmlns:a16="http://schemas.microsoft.com/office/drawing/2014/main" id="{7A79F1BD-5701-B84E-95AD-A7FF8D6DF30E}"/>
              </a:ext>
            </a:extLst>
          </p:cNvPr>
          <p:cNvSpPr/>
          <p:nvPr/>
        </p:nvSpPr>
        <p:spPr>
          <a:xfrm>
            <a:off x="7956329" y="2152708"/>
            <a:ext cx="6030605"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582" name="Rectangle 581">
            <a:extLst>
              <a:ext uri="{FF2B5EF4-FFF2-40B4-BE49-F238E27FC236}">
                <a16:creationId xmlns:a16="http://schemas.microsoft.com/office/drawing/2014/main" id="{4F35D4D8-F7C0-7847-83C4-86D2ED009EA1}"/>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3" name="Rectangle 582">
            <a:extLst>
              <a:ext uri="{FF2B5EF4-FFF2-40B4-BE49-F238E27FC236}">
                <a16:creationId xmlns:a16="http://schemas.microsoft.com/office/drawing/2014/main" id="{2825CAB7-B465-664C-A56A-F63CD951B4C7}"/>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4" name="Rectangle 583">
            <a:extLst>
              <a:ext uri="{FF2B5EF4-FFF2-40B4-BE49-F238E27FC236}">
                <a16:creationId xmlns:a16="http://schemas.microsoft.com/office/drawing/2014/main" id="{468D8766-69EE-B346-B82E-672111C1AD14}"/>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5" name="Rectangle 584">
            <a:extLst>
              <a:ext uri="{FF2B5EF4-FFF2-40B4-BE49-F238E27FC236}">
                <a16:creationId xmlns:a16="http://schemas.microsoft.com/office/drawing/2014/main" id="{53E535C4-5EF4-B74D-A54C-E52F9849B240}"/>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6" name="Rectangle 585">
            <a:extLst>
              <a:ext uri="{FF2B5EF4-FFF2-40B4-BE49-F238E27FC236}">
                <a16:creationId xmlns:a16="http://schemas.microsoft.com/office/drawing/2014/main" id="{6037ABDC-9C39-6D45-95AE-E2AD939B9E42}"/>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7" name="Rectangle 586">
            <a:extLst>
              <a:ext uri="{FF2B5EF4-FFF2-40B4-BE49-F238E27FC236}">
                <a16:creationId xmlns:a16="http://schemas.microsoft.com/office/drawing/2014/main" id="{A510B3C7-E6ED-834E-BB8E-E55A60541535}"/>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8" name="Rectangle 587">
            <a:extLst>
              <a:ext uri="{FF2B5EF4-FFF2-40B4-BE49-F238E27FC236}">
                <a16:creationId xmlns:a16="http://schemas.microsoft.com/office/drawing/2014/main" id="{BEDA11A9-4ADC-544F-BF16-40AAC794DD55}"/>
              </a:ext>
            </a:extLst>
          </p:cNvPr>
          <p:cNvSpPr/>
          <p:nvPr/>
        </p:nvSpPr>
        <p:spPr>
          <a:xfrm>
            <a:off x="10940155"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9" name="Rectangle 588">
            <a:extLst>
              <a:ext uri="{FF2B5EF4-FFF2-40B4-BE49-F238E27FC236}">
                <a16:creationId xmlns:a16="http://schemas.microsoft.com/office/drawing/2014/main" id="{88EF9796-989C-F54D-9BB7-B2E114F00340}"/>
              </a:ext>
            </a:extLst>
          </p:cNvPr>
          <p:cNvSpPr/>
          <p:nvPr/>
        </p:nvSpPr>
        <p:spPr>
          <a:xfrm>
            <a:off x="10940152"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0" name="Rectangle 589">
            <a:extLst>
              <a:ext uri="{FF2B5EF4-FFF2-40B4-BE49-F238E27FC236}">
                <a16:creationId xmlns:a16="http://schemas.microsoft.com/office/drawing/2014/main" id="{10465B03-D043-9843-BBBC-4A3D302887E3}"/>
              </a:ext>
            </a:extLst>
          </p:cNvPr>
          <p:cNvSpPr/>
          <p:nvPr/>
        </p:nvSpPr>
        <p:spPr>
          <a:xfrm>
            <a:off x="10940152"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1" name="Rectangle 590">
            <a:extLst>
              <a:ext uri="{FF2B5EF4-FFF2-40B4-BE49-F238E27FC236}">
                <a16:creationId xmlns:a16="http://schemas.microsoft.com/office/drawing/2014/main" id="{E1F14C5B-CE54-254E-BC43-9C462D4CBDBF}"/>
              </a:ext>
            </a:extLst>
          </p:cNvPr>
          <p:cNvSpPr/>
          <p:nvPr/>
        </p:nvSpPr>
        <p:spPr>
          <a:xfrm>
            <a:off x="10940155"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2" name="Rectangle 591">
            <a:extLst>
              <a:ext uri="{FF2B5EF4-FFF2-40B4-BE49-F238E27FC236}">
                <a16:creationId xmlns:a16="http://schemas.microsoft.com/office/drawing/2014/main" id="{197AD82F-0F67-7E4A-BBB7-654EBDA44D4E}"/>
              </a:ext>
            </a:extLst>
          </p:cNvPr>
          <p:cNvSpPr/>
          <p:nvPr/>
        </p:nvSpPr>
        <p:spPr>
          <a:xfrm>
            <a:off x="10940152"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3" name="Rectangle 592">
            <a:extLst>
              <a:ext uri="{FF2B5EF4-FFF2-40B4-BE49-F238E27FC236}">
                <a16:creationId xmlns:a16="http://schemas.microsoft.com/office/drawing/2014/main" id="{58A728CD-2DDF-054A-9F04-290088399073}"/>
              </a:ext>
            </a:extLst>
          </p:cNvPr>
          <p:cNvSpPr/>
          <p:nvPr/>
        </p:nvSpPr>
        <p:spPr>
          <a:xfrm>
            <a:off x="10940152"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4" name="Rectangle 593">
            <a:extLst>
              <a:ext uri="{FF2B5EF4-FFF2-40B4-BE49-F238E27FC236}">
                <a16:creationId xmlns:a16="http://schemas.microsoft.com/office/drawing/2014/main" id="{80868452-7B5C-9141-95D6-DA5BE4D0A1AD}"/>
              </a:ext>
            </a:extLst>
          </p:cNvPr>
          <p:cNvSpPr/>
          <p:nvPr/>
        </p:nvSpPr>
        <p:spPr>
          <a:xfrm>
            <a:off x="12298324"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5" name="Rectangle 594">
            <a:extLst>
              <a:ext uri="{FF2B5EF4-FFF2-40B4-BE49-F238E27FC236}">
                <a16:creationId xmlns:a16="http://schemas.microsoft.com/office/drawing/2014/main" id="{5FED0DAA-047E-5D4C-BEE9-74AD8B142237}"/>
              </a:ext>
            </a:extLst>
          </p:cNvPr>
          <p:cNvSpPr/>
          <p:nvPr/>
        </p:nvSpPr>
        <p:spPr>
          <a:xfrm>
            <a:off x="1229832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6" name="Rectangle 595">
            <a:extLst>
              <a:ext uri="{FF2B5EF4-FFF2-40B4-BE49-F238E27FC236}">
                <a16:creationId xmlns:a16="http://schemas.microsoft.com/office/drawing/2014/main" id="{EBCC199E-7497-5349-AF5D-B0E513D3BF35}"/>
              </a:ext>
            </a:extLst>
          </p:cNvPr>
          <p:cNvSpPr/>
          <p:nvPr/>
        </p:nvSpPr>
        <p:spPr>
          <a:xfrm>
            <a:off x="1229832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7" name="Rectangle 596">
            <a:extLst>
              <a:ext uri="{FF2B5EF4-FFF2-40B4-BE49-F238E27FC236}">
                <a16:creationId xmlns:a16="http://schemas.microsoft.com/office/drawing/2014/main" id="{308D7E01-2C7F-8645-BE47-35DEE11580F5}"/>
              </a:ext>
            </a:extLst>
          </p:cNvPr>
          <p:cNvSpPr/>
          <p:nvPr/>
        </p:nvSpPr>
        <p:spPr>
          <a:xfrm>
            <a:off x="12298324"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8" name="Rectangle 597">
            <a:extLst>
              <a:ext uri="{FF2B5EF4-FFF2-40B4-BE49-F238E27FC236}">
                <a16:creationId xmlns:a16="http://schemas.microsoft.com/office/drawing/2014/main" id="{DDD66C76-4140-444F-AD12-8DB659DEA2CC}"/>
              </a:ext>
            </a:extLst>
          </p:cNvPr>
          <p:cNvSpPr/>
          <p:nvPr/>
        </p:nvSpPr>
        <p:spPr>
          <a:xfrm>
            <a:off x="12298323"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9" name="Rectangle 598">
            <a:extLst>
              <a:ext uri="{FF2B5EF4-FFF2-40B4-BE49-F238E27FC236}">
                <a16:creationId xmlns:a16="http://schemas.microsoft.com/office/drawing/2014/main" id="{41C7CD9E-5BE9-5545-8C50-C3A284E26299}"/>
              </a:ext>
            </a:extLst>
          </p:cNvPr>
          <p:cNvSpPr/>
          <p:nvPr/>
        </p:nvSpPr>
        <p:spPr>
          <a:xfrm>
            <a:off x="12298323"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0" name="Rectangle 599">
            <a:extLst>
              <a:ext uri="{FF2B5EF4-FFF2-40B4-BE49-F238E27FC236}">
                <a16:creationId xmlns:a16="http://schemas.microsoft.com/office/drawing/2014/main" id="{EFC39FA0-8C8A-6A48-9BD0-133A6DC35618}"/>
              </a:ext>
            </a:extLst>
          </p:cNvPr>
          <p:cNvSpPr/>
          <p:nvPr/>
        </p:nvSpPr>
        <p:spPr>
          <a:xfrm>
            <a:off x="12298324" y="587877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1" name="Rectangle 600">
            <a:extLst>
              <a:ext uri="{FF2B5EF4-FFF2-40B4-BE49-F238E27FC236}">
                <a16:creationId xmlns:a16="http://schemas.microsoft.com/office/drawing/2014/main" id="{B2A76DE6-07B3-FE45-8970-7F4A2A9A0400}"/>
              </a:ext>
            </a:extLst>
          </p:cNvPr>
          <p:cNvSpPr/>
          <p:nvPr/>
        </p:nvSpPr>
        <p:spPr>
          <a:xfrm>
            <a:off x="12298323" y="6430177"/>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2" name="Rectangle 601">
            <a:extLst>
              <a:ext uri="{FF2B5EF4-FFF2-40B4-BE49-F238E27FC236}">
                <a16:creationId xmlns:a16="http://schemas.microsoft.com/office/drawing/2014/main" id="{43A4BE99-B751-B949-BE9E-229C920CD8D1}"/>
              </a:ext>
            </a:extLst>
          </p:cNvPr>
          <p:cNvSpPr/>
          <p:nvPr/>
        </p:nvSpPr>
        <p:spPr>
          <a:xfrm>
            <a:off x="12298323" y="6978772"/>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3" name="TextBox 602">
            <a:extLst>
              <a:ext uri="{FF2B5EF4-FFF2-40B4-BE49-F238E27FC236}">
                <a16:creationId xmlns:a16="http://schemas.microsoft.com/office/drawing/2014/main" id="{660F4B14-0C36-8245-8D9D-0AED22D5C120}"/>
              </a:ext>
            </a:extLst>
          </p:cNvPr>
          <p:cNvSpPr txBox="1"/>
          <p:nvPr/>
        </p:nvSpPr>
        <p:spPr>
          <a:xfrm>
            <a:off x="13588965" y="4741179"/>
            <a:ext cx="256480" cy="307777"/>
          </a:xfrm>
          <a:prstGeom prst="rect">
            <a:avLst/>
          </a:prstGeom>
          <a:noFill/>
        </p:spPr>
        <p:txBody>
          <a:bodyPr wrap="none" lIns="0" tIns="0" rIns="0" bIns="0" rtlCol="0">
            <a:spAutoFit/>
          </a:bodyPr>
          <a:lstStyle/>
          <a:p>
            <a:pPr defTabSz="1097234">
              <a:defRPr/>
            </a:pPr>
            <a:r>
              <a:rPr lang="en-US" sz="2000" dirty="0">
                <a:solidFill>
                  <a:srgbClr val="FFFFFF"/>
                </a:solidFill>
              </a:rPr>
              <a:t>…</a:t>
            </a:r>
          </a:p>
        </p:txBody>
      </p:sp>
      <p:sp>
        <p:nvSpPr>
          <p:cNvPr id="604" name="Rectangle 603">
            <a:extLst>
              <a:ext uri="{FF2B5EF4-FFF2-40B4-BE49-F238E27FC236}">
                <a16:creationId xmlns:a16="http://schemas.microsoft.com/office/drawing/2014/main" id="{5DB8D96F-1258-4143-89B0-1C9E86FA3809}"/>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5" name="Rectangle 604">
            <a:extLst>
              <a:ext uri="{FF2B5EF4-FFF2-40B4-BE49-F238E27FC236}">
                <a16:creationId xmlns:a16="http://schemas.microsoft.com/office/drawing/2014/main" id="{9C04F168-EB19-FE4A-BF02-EBE15D0984C4}"/>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6" name="Rectangle 605">
            <a:extLst>
              <a:ext uri="{FF2B5EF4-FFF2-40B4-BE49-F238E27FC236}">
                <a16:creationId xmlns:a16="http://schemas.microsoft.com/office/drawing/2014/main" id="{772C31D7-EEE7-1745-80FC-6179E8406146}"/>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7" name="Rectangle 606">
            <a:extLst>
              <a:ext uri="{FF2B5EF4-FFF2-40B4-BE49-F238E27FC236}">
                <a16:creationId xmlns:a16="http://schemas.microsoft.com/office/drawing/2014/main" id="{7EF6FBE3-CB80-134A-AC33-00C4767A4033}"/>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8" name="Rectangle 607">
            <a:extLst>
              <a:ext uri="{FF2B5EF4-FFF2-40B4-BE49-F238E27FC236}">
                <a16:creationId xmlns:a16="http://schemas.microsoft.com/office/drawing/2014/main" id="{DB418A5B-8817-9445-BB9F-66A5C96EC9DB}"/>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9" name="Rectangle 608">
            <a:extLst>
              <a:ext uri="{FF2B5EF4-FFF2-40B4-BE49-F238E27FC236}">
                <a16:creationId xmlns:a16="http://schemas.microsoft.com/office/drawing/2014/main" id="{4AE2C869-26FB-D247-B321-8D618FD742BD}"/>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0" name="Rectangle 609">
            <a:extLst>
              <a:ext uri="{FF2B5EF4-FFF2-40B4-BE49-F238E27FC236}">
                <a16:creationId xmlns:a16="http://schemas.microsoft.com/office/drawing/2014/main" id="{073995AC-7288-0C41-AC80-A85916CE8015}"/>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1" name="Rectangle 610">
            <a:extLst>
              <a:ext uri="{FF2B5EF4-FFF2-40B4-BE49-F238E27FC236}">
                <a16:creationId xmlns:a16="http://schemas.microsoft.com/office/drawing/2014/main" id="{6D65E616-87BA-494B-AB2A-48998F8CF84C}"/>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2" name="Rectangle 611">
            <a:extLst>
              <a:ext uri="{FF2B5EF4-FFF2-40B4-BE49-F238E27FC236}">
                <a16:creationId xmlns:a16="http://schemas.microsoft.com/office/drawing/2014/main" id="{D5319F81-3D55-1D43-877B-FEDCEE3643D3}"/>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3" name="Rectangle 612">
            <a:extLst>
              <a:ext uri="{FF2B5EF4-FFF2-40B4-BE49-F238E27FC236}">
                <a16:creationId xmlns:a16="http://schemas.microsoft.com/office/drawing/2014/main" id="{B7076E6E-6743-E249-B00B-373E7F4BC652}"/>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4" name="Rectangle 613">
            <a:extLst>
              <a:ext uri="{FF2B5EF4-FFF2-40B4-BE49-F238E27FC236}">
                <a16:creationId xmlns:a16="http://schemas.microsoft.com/office/drawing/2014/main" id="{FD5A2C54-237B-BA4C-99F6-B6F956818E94}"/>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5" name="Rectangle 614">
            <a:extLst>
              <a:ext uri="{FF2B5EF4-FFF2-40B4-BE49-F238E27FC236}">
                <a16:creationId xmlns:a16="http://schemas.microsoft.com/office/drawing/2014/main" id="{35AA1F0E-0294-6C4A-9F79-6DD127E18AFB}"/>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6" name="Rectangle 615">
            <a:extLst>
              <a:ext uri="{FF2B5EF4-FFF2-40B4-BE49-F238E27FC236}">
                <a16:creationId xmlns:a16="http://schemas.microsoft.com/office/drawing/2014/main" id="{B6467315-89FF-494C-8ECE-4A87EC27E3D3}"/>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7" name="Rectangle 616">
            <a:extLst>
              <a:ext uri="{FF2B5EF4-FFF2-40B4-BE49-F238E27FC236}">
                <a16:creationId xmlns:a16="http://schemas.microsoft.com/office/drawing/2014/main" id="{F04C4A81-C4F0-FC4D-A9BC-09CD951657DF}"/>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8" name="Rectangle 617">
            <a:extLst>
              <a:ext uri="{FF2B5EF4-FFF2-40B4-BE49-F238E27FC236}">
                <a16:creationId xmlns:a16="http://schemas.microsoft.com/office/drawing/2014/main" id="{6E2829A0-57CC-7949-922C-34D5F2F2F3D1}"/>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9" name="Rectangle 618">
            <a:extLst>
              <a:ext uri="{FF2B5EF4-FFF2-40B4-BE49-F238E27FC236}">
                <a16:creationId xmlns:a16="http://schemas.microsoft.com/office/drawing/2014/main" id="{65336A6C-E0BD-1C49-8B52-98F71D6E7E38}"/>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0" name="Rectangle 619">
            <a:extLst>
              <a:ext uri="{FF2B5EF4-FFF2-40B4-BE49-F238E27FC236}">
                <a16:creationId xmlns:a16="http://schemas.microsoft.com/office/drawing/2014/main" id="{292F6175-C0C8-D445-81EE-CAC05D6C41C1}"/>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1" name="Rectangle 620">
            <a:extLst>
              <a:ext uri="{FF2B5EF4-FFF2-40B4-BE49-F238E27FC236}">
                <a16:creationId xmlns:a16="http://schemas.microsoft.com/office/drawing/2014/main" id="{02CB43EC-CA4C-8F49-ACE0-A838B4F3E978}"/>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2" name="Rectangle 621">
            <a:extLst>
              <a:ext uri="{FF2B5EF4-FFF2-40B4-BE49-F238E27FC236}">
                <a16:creationId xmlns:a16="http://schemas.microsoft.com/office/drawing/2014/main" id="{95BC5038-8DC5-D149-87D4-78F5983275BA}"/>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3" name="Rectangle 622">
            <a:extLst>
              <a:ext uri="{FF2B5EF4-FFF2-40B4-BE49-F238E27FC236}">
                <a16:creationId xmlns:a16="http://schemas.microsoft.com/office/drawing/2014/main" id="{97E0E38B-076F-0F47-831E-A7616F770C1F}"/>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624" name="Group 623">
            <a:extLst>
              <a:ext uri="{FF2B5EF4-FFF2-40B4-BE49-F238E27FC236}">
                <a16:creationId xmlns:a16="http://schemas.microsoft.com/office/drawing/2014/main" id="{2D9BCF89-D9E6-AD4C-B63A-4633FC478AE5}"/>
              </a:ext>
            </a:extLst>
          </p:cNvPr>
          <p:cNvGrpSpPr/>
          <p:nvPr/>
        </p:nvGrpSpPr>
        <p:grpSpPr>
          <a:xfrm>
            <a:off x="8236377" y="2940770"/>
            <a:ext cx="1031614" cy="400164"/>
            <a:chOff x="7044623" y="2144973"/>
            <a:chExt cx="859678" cy="333470"/>
          </a:xfrm>
        </p:grpSpPr>
        <p:sp>
          <p:nvSpPr>
            <p:cNvPr id="625" name="Rectangle 624">
              <a:extLst>
                <a:ext uri="{FF2B5EF4-FFF2-40B4-BE49-F238E27FC236}">
                  <a16:creationId xmlns:a16="http://schemas.microsoft.com/office/drawing/2014/main" id="{8B42491D-1CB8-5647-8425-317FB3B88ED7}"/>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6" name="Rectangle 625">
              <a:extLst>
                <a:ext uri="{FF2B5EF4-FFF2-40B4-BE49-F238E27FC236}">
                  <a16:creationId xmlns:a16="http://schemas.microsoft.com/office/drawing/2014/main" id="{C9EAC6E3-E755-364A-ACA1-5AA742F40C2F}"/>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7" name="Rectangle 626">
              <a:extLst>
                <a:ext uri="{FF2B5EF4-FFF2-40B4-BE49-F238E27FC236}">
                  <a16:creationId xmlns:a16="http://schemas.microsoft.com/office/drawing/2014/main" id="{D30B8002-E605-4E47-BB44-3B9FBD149851}"/>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8" name="Rectangle 627">
              <a:extLst>
                <a:ext uri="{FF2B5EF4-FFF2-40B4-BE49-F238E27FC236}">
                  <a16:creationId xmlns:a16="http://schemas.microsoft.com/office/drawing/2014/main" id="{AC3C9CF0-E3EA-DF4C-9045-75B9EAD63A0E}"/>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9" name="Rectangle 628">
              <a:extLst>
                <a:ext uri="{FF2B5EF4-FFF2-40B4-BE49-F238E27FC236}">
                  <a16:creationId xmlns:a16="http://schemas.microsoft.com/office/drawing/2014/main" id="{B2C48168-C44E-544C-B966-CD94B808074A}"/>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0" name="Rectangle 629">
              <a:extLst>
                <a:ext uri="{FF2B5EF4-FFF2-40B4-BE49-F238E27FC236}">
                  <a16:creationId xmlns:a16="http://schemas.microsoft.com/office/drawing/2014/main" id="{4C208449-CC2D-8744-9F77-F29A7AE30C39}"/>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1" name="Rectangle 630">
              <a:extLst>
                <a:ext uri="{FF2B5EF4-FFF2-40B4-BE49-F238E27FC236}">
                  <a16:creationId xmlns:a16="http://schemas.microsoft.com/office/drawing/2014/main" id="{AFE84AB2-CFD7-2F46-9692-A82D89252C84}"/>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2" name="Rectangle 631">
              <a:extLst>
                <a:ext uri="{FF2B5EF4-FFF2-40B4-BE49-F238E27FC236}">
                  <a16:creationId xmlns:a16="http://schemas.microsoft.com/office/drawing/2014/main" id="{9AE74398-6E59-474F-9C29-AD153B36BA77}"/>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3" name="Rectangle 632">
              <a:extLst>
                <a:ext uri="{FF2B5EF4-FFF2-40B4-BE49-F238E27FC236}">
                  <a16:creationId xmlns:a16="http://schemas.microsoft.com/office/drawing/2014/main" id="{BD033F31-B872-0E40-938A-ED95BF1B1A8E}"/>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4" name="Rectangle 633">
              <a:extLst>
                <a:ext uri="{FF2B5EF4-FFF2-40B4-BE49-F238E27FC236}">
                  <a16:creationId xmlns:a16="http://schemas.microsoft.com/office/drawing/2014/main" id="{CECD6FFA-F4F2-1747-A9BC-A8D169AC8403}"/>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5" name="Rectangle 634">
              <a:extLst>
                <a:ext uri="{FF2B5EF4-FFF2-40B4-BE49-F238E27FC236}">
                  <a16:creationId xmlns:a16="http://schemas.microsoft.com/office/drawing/2014/main" id="{E5997F39-086B-FC4D-BD03-9996475869ED}"/>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6" name="Rectangle 635">
              <a:extLst>
                <a:ext uri="{FF2B5EF4-FFF2-40B4-BE49-F238E27FC236}">
                  <a16:creationId xmlns:a16="http://schemas.microsoft.com/office/drawing/2014/main" id="{2677F004-E66E-334D-95FB-0A743EA295E0}"/>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7" name="Rectangle 636">
              <a:extLst>
                <a:ext uri="{FF2B5EF4-FFF2-40B4-BE49-F238E27FC236}">
                  <a16:creationId xmlns:a16="http://schemas.microsoft.com/office/drawing/2014/main" id="{E70E1C2F-39EB-454E-9DB0-7C7EA6BA2AE4}"/>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8" name="Rectangle 637">
              <a:extLst>
                <a:ext uri="{FF2B5EF4-FFF2-40B4-BE49-F238E27FC236}">
                  <a16:creationId xmlns:a16="http://schemas.microsoft.com/office/drawing/2014/main" id="{1193E48A-E6A2-4940-A845-BDC5C667F51D}"/>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9" name="Rectangle 638">
              <a:extLst>
                <a:ext uri="{FF2B5EF4-FFF2-40B4-BE49-F238E27FC236}">
                  <a16:creationId xmlns:a16="http://schemas.microsoft.com/office/drawing/2014/main" id="{E2FC6443-B277-8742-9A1E-5D07A12CF6AA}"/>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0" name="Rectangle 639">
              <a:extLst>
                <a:ext uri="{FF2B5EF4-FFF2-40B4-BE49-F238E27FC236}">
                  <a16:creationId xmlns:a16="http://schemas.microsoft.com/office/drawing/2014/main" id="{91B62C2D-75CC-174B-A53C-5766CA75EE1C}"/>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1" name="Rectangle 640">
              <a:extLst>
                <a:ext uri="{FF2B5EF4-FFF2-40B4-BE49-F238E27FC236}">
                  <a16:creationId xmlns:a16="http://schemas.microsoft.com/office/drawing/2014/main" id="{678A90F8-F0B1-C24D-9049-E217CBAB2CE0}"/>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2" name="Rectangle 641">
              <a:extLst>
                <a:ext uri="{FF2B5EF4-FFF2-40B4-BE49-F238E27FC236}">
                  <a16:creationId xmlns:a16="http://schemas.microsoft.com/office/drawing/2014/main" id="{2B7A925D-9C24-9840-9239-48012F6C74C1}"/>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3" name="Rectangle 642">
              <a:extLst>
                <a:ext uri="{FF2B5EF4-FFF2-40B4-BE49-F238E27FC236}">
                  <a16:creationId xmlns:a16="http://schemas.microsoft.com/office/drawing/2014/main" id="{C2B76A22-B416-E344-97F9-307A8B7FEE30}"/>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4" name="Rectangle 643">
              <a:extLst>
                <a:ext uri="{FF2B5EF4-FFF2-40B4-BE49-F238E27FC236}">
                  <a16:creationId xmlns:a16="http://schemas.microsoft.com/office/drawing/2014/main" id="{E465CD47-D9D8-0142-B6DE-9BF3FF4EAEE1}"/>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5" name="Rectangle 644">
              <a:extLst>
                <a:ext uri="{FF2B5EF4-FFF2-40B4-BE49-F238E27FC236}">
                  <a16:creationId xmlns:a16="http://schemas.microsoft.com/office/drawing/2014/main" id="{C741BA49-1CBE-FD44-B694-CC994C9B4DE3}"/>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46" name="Group 645">
            <a:extLst>
              <a:ext uri="{FF2B5EF4-FFF2-40B4-BE49-F238E27FC236}">
                <a16:creationId xmlns:a16="http://schemas.microsoft.com/office/drawing/2014/main" id="{EDCEEC77-FDA0-514D-98A8-DC842CF54B4A}"/>
              </a:ext>
            </a:extLst>
          </p:cNvPr>
          <p:cNvGrpSpPr/>
          <p:nvPr/>
        </p:nvGrpSpPr>
        <p:grpSpPr>
          <a:xfrm>
            <a:off x="8236377" y="3492701"/>
            <a:ext cx="1031614" cy="400164"/>
            <a:chOff x="7044623" y="2144973"/>
            <a:chExt cx="859678" cy="333470"/>
          </a:xfrm>
        </p:grpSpPr>
        <p:sp>
          <p:nvSpPr>
            <p:cNvPr id="647" name="Rectangle 646">
              <a:extLst>
                <a:ext uri="{FF2B5EF4-FFF2-40B4-BE49-F238E27FC236}">
                  <a16:creationId xmlns:a16="http://schemas.microsoft.com/office/drawing/2014/main" id="{5BF63A84-620A-F24E-A597-2BA0776E638E}"/>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8" name="Rectangle 647">
              <a:extLst>
                <a:ext uri="{FF2B5EF4-FFF2-40B4-BE49-F238E27FC236}">
                  <a16:creationId xmlns:a16="http://schemas.microsoft.com/office/drawing/2014/main" id="{8FBE247B-FE45-F545-B12E-6DA45714CACE}"/>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9" name="Rectangle 648">
              <a:extLst>
                <a:ext uri="{FF2B5EF4-FFF2-40B4-BE49-F238E27FC236}">
                  <a16:creationId xmlns:a16="http://schemas.microsoft.com/office/drawing/2014/main" id="{4F6B3D50-066D-694A-89C6-334716FB35B8}"/>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0" name="Rectangle 649">
              <a:extLst>
                <a:ext uri="{FF2B5EF4-FFF2-40B4-BE49-F238E27FC236}">
                  <a16:creationId xmlns:a16="http://schemas.microsoft.com/office/drawing/2014/main" id="{06006120-F1B0-1E4F-9EC2-F31AFD3587F0}"/>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1" name="Rectangle 650">
              <a:extLst>
                <a:ext uri="{FF2B5EF4-FFF2-40B4-BE49-F238E27FC236}">
                  <a16:creationId xmlns:a16="http://schemas.microsoft.com/office/drawing/2014/main" id="{B3B87ADD-6CF5-D34D-A385-046343504FFA}"/>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2" name="Rectangle 651">
              <a:extLst>
                <a:ext uri="{FF2B5EF4-FFF2-40B4-BE49-F238E27FC236}">
                  <a16:creationId xmlns:a16="http://schemas.microsoft.com/office/drawing/2014/main" id="{F8828717-B29E-4F4E-9EBE-DFA3A3E4AD16}"/>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3" name="Rectangle 652">
              <a:extLst>
                <a:ext uri="{FF2B5EF4-FFF2-40B4-BE49-F238E27FC236}">
                  <a16:creationId xmlns:a16="http://schemas.microsoft.com/office/drawing/2014/main" id="{25F40D9C-A26F-3C44-8841-7F76C0576D3B}"/>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4" name="Rectangle 653">
              <a:extLst>
                <a:ext uri="{FF2B5EF4-FFF2-40B4-BE49-F238E27FC236}">
                  <a16:creationId xmlns:a16="http://schemas.microsoft.com/office/drawing/2014/main" id="{543B2EB8-3F14-D841-967F-1DAE2CF22518}"/>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5" name="Rectangle 654">
              <a:extLst>
                <a:ext uri="{FF2B5EF4-FFF2-40B4-BE49-F238E27FC236}">
                  <a16:creationId xmlns:a16="http://schemas.microsoft.com/office/drawing/2014/main" id="{917DD12F-4D07-CE4F-B630-73ED78529BE3}"/>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6" name="Rectangle 655">
              <a:extLst>
                <a:ext uri="{FF2B5EF4-FFF2-40B4-BE49-F238E27FC236}">
                  <a16:creationId xmlns:a16="http://schemas.microsoft.com/office/drawing/2014/main" id="{89BE5580-4E26-664C-A786-56570679B088}"/>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7" name="Rectangle 656">
              <a:extLst>
                <a:ext uri="{FF2B5EF4-FFF2-40B4-BE49-F238E27FC236}">
                  <a16:creationId xmlns:a16="http://schemas.microsoft.com/office/drawing/2014/main" id="{FC950005-C578-A843-B914-A349957427BC}"/>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8" name="Rectangle 657">
              <a:extLst>
                <a:ext uri="{FF2B5EF4-FFF2-40B4-BE49-F238E27FC236}">
                  <a16:creationId xmlns:a16="http://schemas.microsoft.com/office/drawing/2014/main" id="{98FA9542-C3A9-9F4B-BB81-6930AE146103}"/>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9" name="Rectangle 658">
              <a:extLst>
                <a:ext uri="{FF2B5EF4-FFF2-40B4-BE49-F238E27FC236}">
                  <a16:creationId xmlns:a16="http://schemas.microsoft.com/office/drawing/2014/main" id="{1FE47B99-BA98-844D-AF03-D8CC5B8DA4AF}"/>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0" name="Rectangle 659">
              <a:extLst>
                <a:ext uri="{FF2B5EF4-FFF2-40B4-BE49-F238E27FC236}">
                  <a16:creationId xmlns:a16="http://schemas.microsoft.com/office/drawing/2014/main" id="{DD85B0D5-6CFB-1D4B-B2EA-52F7B70B1556}"/>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1" name="Rectangle 660">
              <a:extLst>
                <a:ext uri="{FF2B5EF4-FFF2-40B4-BE49-F238E27FC236}">
                  <a16:creationId xmlns:a16="http://schemas.microsoft.com/office/drawing/2014/main" id="{EE6F143C-7B78-B046-A4D2-26EBC46645C1}"/>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2" name="Rectangle 661">
              <a:extLst>
                <a:ext uri="{FF2B5EF4-FFF2-40B4-BE49-F238E27FC236}">
                  <a16:creationId xmlns:a16="http://schemas.microsoft.com/office/drawing/2014/main" id="{86EDB041-706D-3D42-9E69-33380885F08D}"/>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3" name="Rectangle 662">
              <a:extLst>
                <a:ext uri="{FF2B5EF4-FFF2-40B4-BE49-F238E27FC236}">
                  <a16:creationId xmlns:a16="http://schemas.microsoft.com/office/drawing/2014/main" id="{024B5A20-9FA7-C142-96E4-77CD2BDC6F69}"/>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4" name="Rectangle 663">
              <a:extLst>
                <a:ext uri="{FF2B5EF4-FFF2-40B4-BE49-F238E27FC236}">
                  <a16:creationId xmlns:a16="http://schemas.microsoft.com/office/drawing/2014/main" id="{DA1CD079-A7DB-D142-BF76-4A235C0B6137}"/>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5" name="Rectangle 664">
              <a:extLst>
                <a:ext uri="{FF2B5EF4-FFF2-40B4-BE49-F238E27FC236}">
                  <a16:creationId xmlns:a16="http://schemas.microsoft.com/office/drawing/2014/main" id="{1D8CF422-7A79-694D-9A80-BAA387E16735}"/>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6" name="Rectangle 665">
              <a:extLst>
                <a:ext uri="{FF2B5EF4-FFF2-40B4-BE49-F238E27FC236}">
                  <a16:creationId xmlns:a16="http://schemas.microsoft.com/office/drawing/2014/main" id="{D95DA5B8-66D7-154B-AEAD-BA31A8B7078A}"/>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7" name="Rectangle 666">
              <a:extLst>
                <a:ext uri="{FF2B5EF4-FFF2-40B4-BE49-F238E27FC236}">
                  <a16:creationId xmlns:a16="http://schemas.microsoft.com/office/drawing/2014/main" id="{2600375D-22F9-3A41-AED3-8F348AA8F131}"/>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68" name="Group 667">
            <a:extLst>
              <a:ext uri="{FF2B5EF4-FFF2-40B4-BE49-F238E27FC236}">
                <a16:creationId xmlns:a16="http://schemas.microsoft.com/office/drawing/2014/main" id="{993D2DD6-A3F3-1249-BBF3-4C52610CE73A}"/>
              </a:ext>
            </a:extLst>
          </p:cNvPr>
          <p:cNvGrpSpPr/>
          <p:nvPr/>
        </p:nvGrpSpPr>
        <p:grpSpPr>
          <a:xfrm>
            <a:off x="9593574" y="2391011"/>
            <a:ext cx="1031614" cy="400164"/>
            <a:chOff x="7044623" y="2144973"/>
            <a:chExt cx="859678" cy="333470"/>
          </a:xfrm>
        </p:grpSpPr>
        <p:sp>
          <p:nvSpPr>
            <p:cNvPr id="669" name="Rectangle 668">
              <a:extLst>
                <a:ext uri="{FF2B5EF4-FFF2-40B4-BE49-F238E27FC236}">
                  <a16:creationId xmlns:a16="http://schemas.microsoft.com/office/drawing/2014/main" id="{BF486605-E008-CA45-A47B-0F9687BDF89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0" name="Rectangle 669">
              <a:extLst>
                <a:ext uri="{FF2B5EF4-FFF2-40B4-BE49-F238E27FC236}">
                  <a16:creationId xmlns:a16="http://schemas.microsoft.com/office/drawing/2014/main" id="{CEC4226E-02DF-B945-B422-C050D0905B92}"/>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1" name="Rectangle 670">
              <a:extLst>
                <a:ext uri="{FF2B5EF4-FFF2-40B4-BE49-F238E27FC236}">
                  <a16:creationId xmlns:a16="http://schemas.microsoft.com/office/drawing/2014/main" id="{961BC8D1-5D71-A74E-9621-CF8DCA1FC4BD}"/>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2" name="Rectangle 671">
              <a:extLst>
                <a:ext uri="{FF2B5EF4-FFF2-40B4-BE49-F238E27FC236}">
                  <a16:creationId xmlns:a16="http://schemas.microsoft.com/office/drawing/2014/main" id="{D1E80CBD-20BB-314A-B909-F8F788F4D1A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3" name="Rectangle 672">
              <a:extLst>
                <a:ext uri="{FF2B5EF4-FFF2-40B4-BE49-F238E27FC236}">
                  <a16:creationId xmlns:a16="http://schemas.microsoft.com/office/drawing/2014/main" id="{FCF82C77-7CDB-3444-A544-76077B30358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4" name="Rectangle 673">
              <a:extLst>
                <a:ext uri="{FF2B5EF4-FFF2-40B4-BE49-F238E27FC236}">
                  <a16:creationId xmlns:a16="http://schemas.microsoft.com/office/drawing/2014/main" id="{2601C493-B774-684A-8DFE-CD084DA50BC1}"/>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5" name="Rectangle 674">
              <a:extLst>
                <a:ext uri="{FF2B5EF4-FFF2-40B4-BE49-F238E27FC236}">
                  <a16:creationId xmlns:a16="http://schemas.microsoft.com/office/drawing/2014/main" id="{06910EB6-4625-3244-ACE3-359AF99899D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6" name="Rectangle 675">
              <a:extLst>
                <a:ext uri="{FF2B5EF4-FFF2-40B4-BE49-F238E27FC236}">
                  <a16:creationId xmlns:a16="http://schemas.microsoft.com/office/drawing/2014/main" id="{BE79E656-27C2-CE4A-A765-DD2A41D9804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7" name="Rectangle 676">
              <a:extLst>
                <a:ext uri="{FF2B5EF4-FFF2-40B4-BE49-F238E27FC236}">
                  <a16:creationId xmlns:a16="http://schemas.microsoft.com/office/drawing/2014/main" id="{D17DE25D-A328-4C44-80BF-66450AB2828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8" name="Rectangle 677">
              <a:extLst>
                <a:ext uri="{FF2B5EF4-FFF2-40B4-BE49-F238E27FC236}">
                  <a16:creationId xmlns:a16="http://schemas.microsoft.com/office/drawing/2014/main" id="{FCBAB507-5690-774E-8A87-4B16EC81D70B}"/>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9" name="Rectangle 678">
              <a:extLst>
                <a:ext uri="{FF2B5EF4-FFF2-40B4-BE49-F238E27FC236}">
                  <a16:creationId xmlns:a16="http://schemas.microsoft.com/office/drawing/2014/main" id="{3CE131A9-8A73-E64D-BC20-C39BA3CABDAD}"/>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0" name="Rectangle 679">
              <a:extLst>
                <a:ext uri="{FF2B5EF4-FFF2-40B4-BE49-F238E27FC236}">
                  <a16:creationId xmlns:a16="http://schemas.microsoft.com/office/drawing/2014/main" id="{B135B153-4999-5A44-A2D0-1633D7BE922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1" name="Rectangle 680">
              <a:extLst>
                <a:ext uri="{FF2B5EF4-FFF2-40B4-BE49-F238E27FC236}">
                  <a16:creationId xmlns:a16="http://schemas.microsoft.com/office/drawing/2014/main" id="{CE2CA9C1-81C9-DF41-ACFB-676AA60491E1}"/>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2" name="Rectangle 681">
              <a:extLst>
                <a:ext uri="{FF2B5EF4-FFF2-40B4-BE49-F238E27FC236}">
                  <a16:creationId xmlns:a16="http://schemas.microsoft.com/office/drawing/2014/main" id="{254EFBED-4020-A742-A068-B8AD9B1A75A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3" name="Rectangle 682">
              <a:extLst>
                <a:ext uri="{FF2B5EF4-FFF2-40B4-BE49-F238E27FC236}">
                  <a16:creationId xmlns:a16="http://schemas.microsoft.com/office/drawing/2014/main" id="{F5E0A8E3-9050-5C4A-9F50-A47368845A2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4" name="Rectangle 683">
              <a:extLst>
                <a:ext uri="{FF2B5EF4-FFF2-40B4-BE49-F238E27FC236}">
                  <a16:creationId xmlns:a16="http://schemas.microsoft.com/office/drawing/2014/main" id="{958BB727-129D-254A-B72C-6D2BEBDE9130}"/>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5" name="Rectangle 684">
              <a:extLst>
                <a:ext uri="{FF2B5EF4-FFF2-40B4-BE49-F238E27FC236}">
                  <a16:creationId xmlns:a16="http://schemas.microsoft.com/office/drawing/2014/main" id="{6038FE24-8D1C-F941-9AE3-49340DA2BA3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6" name="Rectangle 685">
              <a:extLst>
                <a:ext uri="{FF2B5EF4-FFF2-40B4-BE49-F238E27FC236}">
                  <a16:creationId xmlns:a16="http://schemas.microsoft.com/office/drawing/2014/main" id="{1D3D0050-3CA3-A14F-B3F4-144028A49AA8}"/>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7" name="Rectangle 686">
              <a:extLst>
                <a:ext uri="{FF2B5EF4-FFF2-40B4-BE49-F238E27FC236}">
                  <a16:creationId xmlns:a16="http://schemas.microsoft.com/office/drawing/2014/main" id="{A89FA830-8C6D-CE45-8774-20F0E3943955}"/>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8" name="Rectangle 687">
              <a:extLst>
                <a:ext uri="{FF2B5EF4-FFF2-40B4-BE49-F238E27FC236}">
                  <a16:creationId xmlns:a16="http://schemas.microsoft.com/office/drawing/2014/main" id="{FC6B1D0F-3D2D-DD42-9C93-9BF35C27B13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9" name="Rectangle 688">
              <a:extLst>
                <a:ext uri="{FF2B5EF4-FFF2-40B4-BE49-F238E27FC236}">
                  <a16:creationId xmlns:a16="http://schemas.microsoft.com/office/drawing/2014/main" id="{AFE27155-12EB-9B4A-8B3F-A15D28888EE3}"/>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90" name="Group 689">
            <a:extLst>
              <a:ext uri="{FF2B5EF4-FFF2-40B4-BE49-F238E27FC236}">
                <a16:creationId xmlns:a16="http://schemas.microsoft.com/office/drawing/2014/main" id="{AE9623EA-0C9D-014F-8764-B687E5AE0632}"/>
              </a:ext>
            </a:extLst>
          </p:cNvPr>
          <p:cNvGrpSpPr/>
          <p:nvPr/>
        </p:nvGrpSpPr>
        <p:grpSpPr>
          <a:xfrm>
            <a:off x="9598526" y="2941255"/>
            <a:ext cx="1031614" cy="400164"/>
            <a:chOff x="7044623" y="2144973"/>
            <a:chExt cx="859678" cy="333470"/>
          </a:xfrm>
        </p:grpSpPr>
        <p:sp>
          <p:nvSpPr>
            <p:cNvPr id="691" name="Rectangle 690">
              <a:extLst>
                <a:ext uri="{FF2B5EF4-FFF2-40B4-BE49-F238E27FC236}">
                  <a16:creationId xmlns:a16="http://schemas.microsoft.com/office/drawing/2014/main" id="{15EC4263-2803-1A42-87EE-DDE7DBF4791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2" name="Rectangle 691">
              <a:extLst>
                <a:ext uri="{FF2B5EF4-FFF2-40B4-BE49-F238E27FC236}">
                  <a16:creationId xmlns:a16="http://schemas.microsoft.com/office/drawing/2014/main" id="{4EC3529C-2AFB-1D45-BFAA-14FC3910CF9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3" name="Rectangle 692">
              <a:extLst>
                <a:ext uri="{FF2B5EF4-FFF2-40B4-BE49-F238E27FC236}">
                  <a16:creationId xmlns:a16="http://schemas.microsoft.com/office/drawing/2014/main" id="{6FDB8DF8-81E6-7B43-8816-3A4523EAB96F}"/>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4" name="Rectangle 693">
              <a:extLst>
                <a:ext uri="{FF2B5EF4-FFF2-40B4-BE49-F238E27FC236}">
                  <a16:creationId xmlns:a16="http://schemas.microsoft.com/office/drawing/2014/main" id="{ED30E1F9-7470-5049-A601-DE7E294720C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5" name="Rectangle 694">
              <a:extLst>
                <a:ext uri="{FF2B5EF4-FFF2-40B4-BE49-F238E27FC236}">
                  <a16:creationId xmlns:a16="http://schemas.microsoft.com/office/drawing/2014/main" id="{E5F93590-2A7E-A445-B6F7-D010522876E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6" name="Rectangle 695">
              <a:extLst>
                <a:ext uri="{FF2B5EF4-FFF2-40B4-BE49-F238E27FC236}">
                  <a16:creationId xmlns:a16="http://schemas.microsoft.com/office/drawing/2014/main" id="{5012DB89-DB5E-8C49-883B-FB8795706898}"/>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7" name="Rectangle 696">
              <a:extLst>
                <a:ext uri="{FF2B5EF4-FFF2-40B4-BE49-F238E27FC236}">
                  <a16:creationId xmlns:a16="http://schemas.microsoft.com/office/drawing/2014/main" id="{66EC6A6B-1EB7-3543-9E7A-90965D57DE3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8" name="Rectangle 697">
              <a:extLst>
                <a:ext uri="{FF2B5EF4-FFF2-40B4-BE49-F238E27FC236}">
                  <a16:creationId xmlns:a16="http://schemas.microsoft.com/office/drawing/2014/main" id="{7627003F-A10E-864D-B67A-CDA1075D987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9" name="Rectangle 698">
              <a:extLst>
                <a:ext uri="{FF2B5EF4-FFF2-40B4-BE49-F238E27FC236}">
                  <a16:creationId xmlns:a16="http://schemas.microsoft.com/office/drawing/2014/main" id="{EEA86053-6A73-E44F-A310-4D0B2DC8D26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0" name="Rectangle 699">
              <a:extLst>
                <a:ext uri="{FF2B5EF4-FFF2-40B4-BE49-F238E27FC236}">
                  <a16:creationId xmlns:a16="http://schemas.microsoft.com/office/drawing/2014/main" id="{89C3874A-7D88-4A40-AF15-B36E2DDF6016}"/>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1" name="Rectangle 700">
              <a:extLst>
                <a:ext uri="{FF2B5EF4-FFF2-40B4-BE49-F238E27FC236}">
                  <a16:creationId xmlns:a16="http://schemas.microsoft.com/office/drawing/2014/main" id="{EB16C0C5-EB1F-D24B-857C-23BD4E1A6703}"/>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2" name="Rectangle 701">
              <a:extLst>
                <a:ext uri="{FF2B5EF4-FFF2-40B4-BE49-F238E27FC236}">
                  <a16:creationId xmlns:a16="http://schemas.microsoft.com/office/drawing/2014/main" id="{EA38935A-1419-C946-9640-95CB7587BD4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3" name="Rectangle 702">
              <a:extLst>
                <a:ext uri="{FF2B5EF4-FFF2-40B4-BE49-F238E27FC236}">
                  <a16:creationId xmlns:a16="http://schemas.microsoft.com/office/drawing/2014/main" id="{9F9E0267-D681-D94D-A19F-09C7B958338D}"/>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4" name="Rectangle 703">
              <a:extLst>
                <a:ext uri="{FF2B5EF4-FFF2-40B4-BE49-F238E27FC236}">
                  <a16:creationId xmlns:a16="http://schemas.microsoft.com/office/drawing/2014/main" id="{5CF2E943-AA4C-CC41-A3FC-69A5D9E822A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5" name="Rectangle 704">
              <a:extLst>
                <a:ext uri="{FF2B5EF4-FFF2-40B4-BE49-F238E27FC236}">
                  <a16:creationId xmlns:a16="http://schemas.microsoft.com/office/drawing/2014/main" id="{95AB3B91-E0AA-1840-AA82-887FC62B0F2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6" name="Rectangle 705">
              <a:extLst>
                <a:ext uri="{FF2B5EF4-FFF2-40B4-BE49-F238E27FC236}">
                  <a16:creationId xmlns:a16="http://schemas.microsoft.com/office/drawing/2014/main" id="{C57F8F7B-23C7-8940-84B9-64FEE6DA5299}"/>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7" name="Rectangle 706">
              <a:extLst>
                <a:ext uri="{FF2B5EF4-FFF2-40B4-BE49-F238E27FC236}">
                  <a16:creationId xmlns:a16="http://schemas.microsoft.com/office/drawing/2014/main" id="{FB2D0437-0940-414A-94DC-D6E0E220555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8" name="Rectangle 707">
              <a:extLst>
                <a:ext uri="{FF2B5EF4-FFF2-40B4-BE49-F238E27FC236}">
                  <a16:creationId xmlns:a16="http://schemas.microsoft.com/office/drawing/2014/main" id="{DD755102-4E12-724F-B4A9-C53FE218724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9" name="Rectangle 708">
              <a:extLst>
                <a:ext uri="{FF2B5EF4-FFF2-40B4-BE49-F238E27FC236}">
                  <a16:creationId xmlns:a16="http://schemas.microsoft.com/office/drawing/2014/main" id="{CB4934E7-002E-3D4C-BACC-74A61225935B}"/>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0" name="Rectangle 709">
              <a:extLst>
                <a:ext uri="{FF2B5EF4-FFF2-40B4-BE49-F238E27FC236}">
                  <a16:creationId xmlns:a16="http://schemas.microsoft.com/office/drawing/2014/main" id="{C9F114B3-0295-5249-BC00-85D993709AA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1" name="Rectangle 710">
              <a:extLst>
                <a:ext uri="{FF2B5EF4-FFF2-40B4-BE49-F238E27FC236}">
                  <a16:creationId xmlns:a16="http://schemas.microsoft.com/office/drawing/2014/main" id="{F39BB340-FE32-1746-95B3-CEE82B6168C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12" name="Group 711">
            <a:extLst>
              <a:ext uri="{FF2B5EF4-FFF2-40B4-BE49-F238E27FC236}">
                <a16:creationId xmlns:a16="http://schemas.microsoft.com/office/drawing/2014/main" id="{0FF746EF-D970-1E44-BBCE-B5C8CE7BC97D}"/>
              </a:ext>
            </a:extLst>
          </p:cNvPr>
          <p:cNvGrpSpPr/>
          <p:nvPr/>
        </p:nvGrpSpPr>
        <p:grpSpPr>
          <a:xfrm>
            <a:off x="9596358" y="3491011"/>
            <a:ext cx="1031614" cy="400164"/>
            <a:chOff x="7044623" y="2144973"/>
            <a:chExt cx="859678" cy="333470"/>
          </a:xfrm>
        </p:grpSpPr>
        <p:sp>
          <p:nvSpPr>
            <p:cNvPr id="713" name="Rectangle 712">
              <a:extLst>
                <a:ext uri="{FF2B5EF4-FFF2-40B4-BE49-F238E27FC236}">
                  <a16:creationId xmlns:a16="http://schemas.microsoft.com/office/drawing/2014/main" id="{0439C255-F166-9246-BBF3-78E04A818C65}"/>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4" name="Rectangle 713">
              <a:extLst>
                <a:ext uri="{FF2B5EF4-FFF2-40B4-BE49-F238E27FC236}">
                  <a16:creationId xmlns:a16="http://schemas.microsoft.com/office/drawing/2014/main" id="{9FD45A2F-9D16-4A4B-9A1F-A8E3FC80979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5" name="Rectangle 714">
              <a:extLst>
                <a:ext uri="{FF2B5EF4-FFF2-40B4-BE49-F238E27FC236}">
                  <a16:creationId xmlns:a16="http://schemas.microsoft.com/office/drawing/2014/main" id="{14D351F5-5E0C-BA41-9D07-07798F47AB4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6" name="Rectangle 715">
              <a:extLst>
                <a:ext uri="{FF2B5EF4-FFF2-40B4-BE49-F238E27FC236}">
                  <a16:creationId xmlns:a16="http://schemas.microsoft.com/office/drawing/2014/main" id="{380ED08B-3759-4F4B-861E-C92C339865C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7" name="Rectangle 716">
              <a:extLst>
                <a:ext uri="{FF2B5EF4-FFF2-40B4-BE49-F238E27FC236}">
                  <a16:creationId xmlns:a16="http://schemas.microsoft.com/office/drawing/2014/main" id="{2E147402-56F6-5940-A8B6-DB8206FA0F7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8" name="Rectangle 717">
              <a:extLst>
                <a:ext uri="{FF2B5EF4-FFF2-40B4-BE49-F238E27FC236}">
                  <a16:creationId xmlns:a16="http://schemas.microsoft.com/office/drawing/2014/main" id="{573717DD-E5CC-3A49-8268-59137F462E2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9" name="Rectangle 718">
              <a:extLst>
                <a:ext uri="{FF2B5EF4-FFF2-40B4-BE49-F238E27FC236}">
                  <a16:creationId xmlns:a16="http://schemas.microsoft.com/office/drawing/2014/main" id="{2FAA91DB-E42E-4A4D-95C5-0D2299D69ED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0" name="Rectangle 719">
              <a:extLst>
                <a:ext uri="{FF2B5EF4-FFF2-40B4-BE49-F238E27FC236}">
                  <a16:creationId xmlns:a16="http://schemas.microsoft.com/office/drawing/2014/main" id="{B5ADB4A0-C91D-B84B-AAB7-C1CF1F86DAD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1" name="Rectangle 720">
              <a:extLst>
                <a:ext uri="{FF2B5EF4-FFF2-40B4-BE49-F238E27FC236}">
                  <a16:creationId xmlns:a16="http://schemas.microsoft.com/office/drawing/2014/main" id="{1565F981-1536-8F4A-ABBD-7A3B03EEC83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2" name="Rectangle 721">
              <a:extLst>
                <a:ext uri="{FF2B5EF4-FFF2-40B4-BE49-F238E27FC236}">
                  <a16:creationId xmlns:a16="http://schemas.microsoft.com/office/drawing/2014/main" id="{73E26FE8-B07B-EE45-AB70-246F9926F808}"/>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3" name="Rectangle 722">
              <a:extLst>
                <a:ext uri="{FF2B5EF4-FFF2-40B4-BE49-F238E27FC236}">
                  <a16:creationId xmlns:a16="http://schemas.microsoft.com/office/drawing/2014/main" id="{40CAAADB-5A84-7347-94BC-AE049DADF1A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4" name="Rectangle 723">
              <a:extLst>
                <a:ext uri="{FF2B5EF4-FFF2-40B4-BE49-F238E27FC236}">
                  <a16:creationId xmlns:a16="http://schemas.microsoft.com/office/drawing/2014/main" id="{02AA4FE3-C126-BD4C-BB6A-9E9DBDA202B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5" name="Rectangle 724">
              <a:extLst>
                <a:ext uri="{FF2B5EF4-FFF2-40B4-BE49-F238E27FC236}">
                  <a16:creationId xmlns:a16="http://schemas.microsoft.com/office/drawing/2014/main" id="{41E539F7-A222-4A40-BB46-5E29311A4966}"/>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6" name="Rectangle 725">
              <a:extLst>
                <a:ext uri="{FF2B5EF4-FFF2-40B4-BE49-F238E27FC236}">
                  <a16:creationId xmlns:a16="http://schemas.microsoft.com/office/drawing/2014/main" id="{6D8D9EDC-CE6E-0148-866D-8F63B6FE040A}"/>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7" name="Rectangle 726">
              <a:extLst>
                <a:ext uri="{FF2B5EF4-FFF2-40B4-BE49-F238E27FC236}">
                  <a16:creationId xmlns:a16="http://schemas.microsoft.com/office/drawing/2014/main" id="{300B09B6-3DA9-C948-8BA3-FC854E8591E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8" name="Rectangle 727">
              <a:extLst>
                <a:ext uri="{FF2B5EF4-FFF2-40B4-BE49-F238E27FC236}">
                  <a16:creationId xmlns:a16="http://schemas.microsoft.com/office/drawing/2014/main" id="{F0F4A36D-9778-4A4A-BC28-E6A0EA5EEF4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9" name="Rectangle 728">
              <a:extLst>
                <a:ext uri="{FF2B5EF4-FFF2-40B4-BE49-F238E27FC236}">
                  <a16:creationId xmlns:a16="http://schemas.microsoft.com/office/drawing/2014/main" id="{1DBD9141-DAE8-D24E-8A16-291A97015D16}"/>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0" name="Rectangle 729">
              <a:extLst>
                <a:ext uri="{FF2B5EF4-FFF2-40B4-BE49-F238E27FC236}">
                  <a16:creationId xmlns:a16="http://schemas.microsoft.com/office/drawing/2014/main" id="{D2CCA860-7230-794A-B822-4F4FC702C70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1" name="Rectangle 730">
              <a:extLst>
                <a:ext uri="{FF2B5EF4-FFF2-40B4-BE49-F238E27FC236}">
                  <a16:creationId xmlns:a16="http://schemas.microsoft.com/office/drawing/2014/main" id="{D24F0982-34A5-2547-9BD4-73240E4612E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2" name="Rectangle 731">
              <a:extLst>
                <a:ext uri="{FF2B5EF4-FFF2-40B4-BE49-F238E27FC236}">
                  <a16:creationId xmlns:a16="http://schemas.microsoft.com/office/drawing/2014/main" id="{6E662D4E-FF51-D64F-9D24-EFD20752A8CD}"/>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3" name="Rectangle 732">
              <a:extLst>
                <a:ext uri="{FF2B5EF4-FFF2-40B4-BE49-F238E27FC236}">
                  <a16:creationId xmlns:a16="http://schemas.microsoft.com/office/drawing/2014/main" id="{C1141E18-5AB5-3A48-A635-D0D6063DCDB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34" name="Group 733">
            <a:extLst>
              <a:ext uri="{FF2B5EF4-FFF2-40B4-BE49-F238E27FC236}">
                <a16:creationId xmlns:a16="http://schemas.microsoft.com/office/drawing/2014/main" id="{7B45659B-6E47-E141-BDE5-085F9484BDE4}"/>
              </a:ext>
            </a:extLst>
          </p:cNvPr>
          <p:cNvGrpSpPr/>
          <p:nvPr/>
        </p:nvGrpSpPr>
        <p:grpSpPr>
          <a:xfrm>
            <a:off x="10994160" y="4155512"/>
            <a:ext cx="1031614" cy="400164"/>
            <a:chOff x="7044623" y="2144973"/>
            <a:chExt cx="859678" cy="333470"/>
          </a:xfrm>
        </p:grpSpPr>
        <p:sp>
          <p:nvSpPr>
            <p:cNvPr id="735" name="Rectangle 734">
              <a:extLst>
                <a:ext uri="{FF2B5EF4-FFF2-40B4-BE49-F238E27FC236}">
                  <a16:creationId xmlns:a16="http://schemas.microsoft.com/office/drawing/2014/main" id="{7A09C1FB-7039-E841-9E75-73F059B220A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6" name="Rectangle 735">
              <a:extLst>
                <a:ext uri="{FF2B5EF4-FFF2-40B4-BE49-F238E27FC236}">
                  <a16:creationId xmlns:a16="http://schemas.microsoft.com/office/drawing/2014/main" id="{ECB9E9CA-EAEA-144F-8ED2-B28CA742E50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7" name="Rectangle 736">
              <a:extLst>
                <a:ext uri="{FF2B5EF4-FFF2-40B4-BE49-F238E27FC236}">
                  <a16:creationId xmlns:a16="http://schemas.microsoft.com/office/drawing/2014/main" id="{858A305A-10FB-8540-B906-4AD8B1D3B49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8" name="Rectangle 737">
              <a:extLst>
                <a:ext uri="{FF2B5EF4-FFF2-40B4-BE49-F238E27FC236}">
                  <a16:creationId xmlns:a16="http://schemas.microsoft.com/office/drawing/2014/main" id="{32F9DDBA-4D10-A04E-BFDB-0147AC527BD9}"/>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9" name="Rectangle 738">
              <a:extLst>
                <a:ext uri="{FF2B5EF4-FFF2-40B4-BE49-F238E27FC236}">
                  <a16:creationId xmlns:a16="http://schemas.microsoft.com/office/drawing/2014/main" id="{9A8132B8-247C-0D4C-85F8-CE6366B01005}"/>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0" name="Rectangle 739">
              <a:extLst>
                <a:ext uri="{FF2B5EF4-FFF2-40B4-BE49-F238E27FC236}">
                  <a16:creationId xmlns:a16="http://schemas.microsoft.com/office/drawing/2014/main" id="{7B4B961A-A1C1-A443-9FA3-082847B3B473}"/>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1" name="Rectangle 740">
              <a:extLst>
                <a:ext uri="{FF2B5EF4-FFF2-40B4-BE49-F238E27FC236}">
                  <a16:creationId xmlns:a16="http://schemas.microsoft.com/office/drawing/2014/main" id="{1420BECE-F2C7-6247-95D8-8D64944739B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2" name="Rectangle 741">
              <a:extLst>
                <a:ext uri="{FF2B5EF4-FFF2-40B4-BE49-F238E27FC236}">
                  <a16:creationId xmlns:a16="http://schemas.microsoft.com/office/drawing/2014/main" id="{DB9B7D00-252F-3E48-AAD3-E8B9EB1606C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3" name="Rectangle 742">
              <a:extLst>
                <a:ext uri="{FF2B5EF4-FFF2-40B4-BE49-F238E27FC236}">
                  <a16:creationId xmlns:a16="http://schemas.microsoft.com/office/drawing/2014/main" id="{CFDB7F24-BD43-5E4C-A77F-918A2D5697AB}"/>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4" name="Rectangle 743">
              <a:extLst>
                <a:ext uri="{FF2B5EF4-FFF2-40B4-BE49-F238E27FC236}">
                  <a16:creationId xmlns:a16="http://schemas.microsoft.com/office/drawing/2014/main" id="{F26DE498-5C3D-A844-BD73-6B699FBB4BA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5" name="Rectangle 744">
              <a:extLst>
                <a:ext uri="{FF2B5EF4-FFF2-40B4-BE49-F238E27FC236}">
                  <a16:creationId xmlns:a16="http://schemas.microsoft.com/office/drawing/2014/main" id="{F6ABCECA-213B-AE42-8826-DBB0B1FA746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6" name="Rectangle 745">
              <a:extLst>
                <a:ext uri="{FF2B5EF4-FFF2-40B4-BE49-F238E27FC236}">
                  <a16:creationId xmlns:a16="http://schemas.microsoft.com/office/drawing/2014/main" id="{50102FBD-5C07-AF46-91E5-08319B66D775}"/>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7" name="Rectangle 746">
              <a:extLst>
                <a:ext uri="{FF2B5EF4-FFF2-40B4-BE49-F238E27FC236}">
                  <a16:creationId xmlns:a16="http://schemas.microsoft.com/office/drawing/2014/main" id="{C2692260-3F6A-494C-95C3-7C0BD69FF7D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8" name="Rectangle 747">
              <a:extLst>
                <a:ext uri="{FF2B5EF4-FFF2-40B4-BE49-F238E27FC236}">
                  <a16:creationId xmlns:a16="http://schemas.microsoft.com/office/drawing/2014/main" id="{974735B6-23D8-5B43-9603-33AC7B5C4653}"/>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9" name="Rectangle 748">
              <a:extLst>
                <a:ext uri="{FF2B5EF4-FFF2-40B4-BE49-F238E27FC236}">
                  <a16:creationId xmlns:a16="http://schemas.microsoft.com/office/drawing/2014/main" id="{537039E9-10E8-8340-B578-48F701F5CC1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0" name="Rectangle 749">
              <a:extLst>
                <a:ext uri="{FF2B5EF4-FFF2-40B4-BE49-F238E27FC236}">
                  <a16:creationId xmlns:a16="http://schemas.microsoft.com/office/drawing/2014/main" id="{0E519603-F74D-8549-AAF7-E143140C7A55}"/>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1" name="Rectangle 750">
              <a:extLst>
                <a:ext uri="{FF2B5EF4-FFF2-40B4-BE49-F238E27FC236}">
                  <a16:creationId xmlns:a16="http://schemas.microsoft.com/office/drawing/2014/main" id="{D8A6C819-4464-9245-A297-C1591E4B4C2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2" name="Rectangle 751">
              <a:extLst>
                <a:ext uri="{FF2B5EF4-FFF2-40B4-BE49-F238E27FC236}">
                  <a16:creationId xmlns:a16="http://schemas.microsoft.com/office/drawing/2014/main" id="{51D70CB9-2055-FD48-99AB-E4193E32F15D}"/>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3" name="Rectangle 752">
              <a:extLst>
                <a:ext uri="{FF2B5EF4-FFF2-40B4-BE49-F238E27FC236}">
                  <a16:creationId xmlns:a16="http://schemas.microsoft.com/office/drawing/2014/main" id="{48140A5A-6DA1-7445-8F08-4B49003F32BB}"/>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4" name="Rectangle 753">
              <a:extLst>
                <a:ext uri="{FF2B5EF4-FFF2-40B4-BE49-F238E27FC236}">
                  <a16:creationId xmlns:a16="http://schemas.microsoft.com/office/drawing/2014/main" id="{8DD04417-69F9-DB4F-87B7-9B2F1967CB7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5" name="Rectangle 754">
              <a:extLst>
                <a:ext uri="{FF2B5EF4-FFF2-40B4-BE49-F238E27FC236}">
                  <a16:creationId xmlns:a16="http://schemas.microsoft.com/office/drawing/2014/main" id="{A35B9B80-233D-4C4A-A950-CA8B60E35125}"/>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56" name="Group 755">
            <a:extLst>
              <a:ext uri="{FF2B5EF4-FFF2-40B4-BE49-F238E27FC236}">
                <a16:creationId xmlns:a16="http://schemas.microsoft.com/office/drawing/2014/main" id="{3F84828B-A114-D841-9A4D-3F3559BD33BE}"/>
              </a:ext>
            </a:extLst>
          </p:cNvPr>
          <p:cNvGrpSpPr/>
          <p:nvPr/>
        </p:nvGrpSpPr>
        <p:grpSpPr>
          <a:xfrm>
            <a:off x="10999112" y="4705756"/>
            <a:ext cx="1031614" cy="400164"/>
            <a:chOff x="7044623" y="2144973"/>
            <a:chExt cx="859678" cy="333470"/>
          </a:xfrm>
        </p:grpSpPr>
        <p:sp>
          <p:nvSpPr>
            <p:cNvPr id="757" name="Rectangle 756">
              <a:extLst>
                <a:ext uri="{FF2B5EF4-FFF2-40B4-BE49-F238E27FC236}">
                  <a16:creationId xmlns:a16="http://schemas.microsoft.com/office/drawing/2014/main" id="{FDB5C67E-0F20-A548-BF69-719556C1FB0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8" name="Rectangle 757">
              <a:extLst>
                <a:ext uri="{FF2B5EF4-FFF2-40B4-BE49-F238E27FC236}">
                  <a16:creationId xmlns:a16="http://schemas.microsoft.com/office/drawing/2014/main" id="{B5B45C16-8959-714B-BE41-98C0CE7C50A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9" name="Rectangle 758">
              <a:extLst>
                <a:ext uri="{FF2B5EF4-FFF2-40B4-BE49-F238E27FC236}">
                  <a16:creationId xmlns:a16="http://schemas.microsoft.com/office/drawing/2014/main" id="{EC7CB4B4-A6C9-2A4C-9A41-F965987699D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0" name="Rectangle 759">
              <a:extLst>
                <a:ext uri="{FF2B5EF4-FFF2-40B4-BE49-F238E27FC236}">
                  <a16:creationId xmlns:a16="http://schemas.microsoft.com/office/drawing/2014/main" id="{FEF5E044-8C7F-204C-9314-A03BA78E7C7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1" name="Rectangle 760">
              <a:extLst>
                <a:ext uri="{FF2B5EF4-FFF2-40B4-BE49-F238E27FC236}">
                  <a16:creationId xmlns:a16="http://schemas.microsoft.com/office/drawing/2014/main" id="{1A63D41E-D58F-F644-9076-2E0F93C391B8}"/>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2" name="Rectangle 761">
              <a:extLst>
                <a:ext uri="{FF2B5EF4-FFF2-40B4-BE49-F238E27FC236}">
                  <a16:creationId xmlns:a16="http://schemas.microsoft.com/office/drawing/2014/main" id="{336EA4DB-6C92-EC45-A73D-10CC1A992AA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3" name="Rectangle 762">
              <a:extLst>
                <a:ext uri="{FF2B5EF4-FFF2-40B4-BE49-F238E27FC236}">
                  <a16:creationId xmlns:a16="http://schemas.microsoft.com/office/drawing/2014/main" id="{8851DBCA-D2CE-394B-B493-E34EFB3FF2A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4" name="Rectangle 763">
              <a:extLst>
                <a:ext uri="{FF2B5EF4-FFF2-40B4-BE49-F238E27FC236}">
                  <a16:creationId xmlns:a16="http://schemas.microsoft.com/office/drawing/2014/main" id="{530C22A8-DCE9-C54C-9B33-EC93B23CA760}"/>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5" name="Rectangle 764">
              <a:extLst>
                <a:ext uri="{FF2B5EF4-FFF2-40B4-BE49-F238E27FC236}">
                  <a16:creationId xmlns:a16="http://schemas.microsoft.com/office/drawing/2014/main" id="{82925ABA-2608-274A-9AA6-150F5DD12075}"/>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6" name="Rectangle 765">
              <a:extLst>
                <a:ext uri="{FF2B5EF4-FFF2-40B4-BE49-F238E27FC236}">
                  <a16:creationId xmlns:a16="http://schemas.microsoft.com/office/drawing/2014/main" id="{A5B3FD5F-F0BE-FB49-93CC-C24D384D681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7" name="Rectangle 766">
              <a:extLst>
                <a:ext uri="{FF2B5EF4-FFF2-40B4-BE49-F238E27FC236}">
                  <a16:creationId xmlns:a16="http://schemas.microsoft.com/office/drawing/2014/main" id="{6A5A9480-E065-954B-A35B-740743C0881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8" name="Rectangle 767">
              <a:extLst>
                <a:ext uri="{FF2B5EF4-FFF2-40B4-BE49-F238E27FC236}">
                  <a16:creationId xmlns:a16="http://schemas.microsoft.com/office/drawing/2014/main" id="{1E62E387-AE94-1647-BCC1-B1C086E520E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9" name="Rectangle 768">
              <a:extLst>
                <a:ext uri="{FF2B5EF4-FFF2-40B4-BE49-F238E27FC236}">
                  <a16:creationId xmlns:a16="http://schemas.microsoft.com/office/drawing/2014/main" id="{B174A2C7-67C1-0F44-8453-E57D1708B06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0" name="Rectangle 769">
              <a:extLst>
                <a:ext uri="{FF2B5EF4-FFF2-40B4-BE49-F238E27FC236}">
                  <a16:creationId xmlns:a16="http://schemas.microsoft.com/office/drawing/2014/main" id="{D8EBC48B-578F-3340-A83B-45580A10A19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1" name="Rectangle 770">
              <a:extLst>
                <a:ext uri="{FF2B5EF4-FFF2-40B4-BE49-F238E27FC236}">
                  <a16:creationId xmlns:a16="http://schemas.microsoft.com/office/drawing/2014/main" id="{DD7B1670-DF84-C541-8758-EC5605CDDD4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2" name="Rectangle 771">
              <a:extLst>
                <a:ext uri="{FF2B5EF4-FFF2-40B4-BE49-F238E27FC236}">
                  <a16:creationId xmlns:a16="http://schemas.microsoft.com/office/drawing/2014/main" id="{8EC510A7-5963-D143-B76F-948AA26B9F6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3" name="Rectangle 772">
              <a:extLst>
                <a:ext uri="{FF2B5EF4-FFF2-40B4-BE49-F238E27FC236}">
                  <a16:creationId xmlns:a16="http://schemas.microsoft.com/office/drawing/2014/main" id="{23AFC3FB-81DD-F54B-AB6F-CEC1F7113B9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4" name="Rectangle 773">
              <a:extLst>
                <a:ext uri="{FF2B5EF4-FFF2-40B4-BE49-F238E27FC236}">
                  <a16:creationId xmlns:a16="http://schemas.microsoft.com/office/drawing/2014/main" id="{AFF05CFF-E50A-A247-893A-1474BE43BA50}"/>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5" name="Rectangle 774">
              <a:extLst>
                <a:ext uri="{FF2B5EF4-FFF2-40B4-BE49-F238E27FC236}">
                  <a16:creationId xmlns:a16="http://schemas.microsoft.com/office/drawing/2014/main" id="{773F3938-2005-CC49-A742-D6F4163991E6}"/>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6" name="Rectangle 775">
              <a:extLst>
                <a:ext uri="{FF2B5EF4-FFF2-40B4-BE49-F238E27FC236}">
                  <a16:creationId xmlns:a16="http://schemas.microsoft.com/office/drawing/2014/main" id="{5AC79685-D006-1241-8B8E-1EAFA22E45FB}"/>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7" name="Rectangle 776">
              <a:extLst>
                <a:ext uri="{FF2B5EF4-FFF2-40B4-BE49-F238E27FC236}">
                  <a16:creationId xmlns:a16="http://schemas.microsoft.com/office/drawing/2014/main" id="{E8F6BA95-0D03-824B-8E5E-F74D2898B303}"/>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78" name="Group 777">
            <a:extLst>
              <a:ext uri="{FF2B5EF4-FFF2-40B4-BE49-F238E27FC236}">
                <a16:creationId xmlns:a16="http://schemas.microsoft.com/office/drawing/2014/main" id="{A0F31F5D-6C45-FD43-96A9-7A912F902399}"/>
              </a:ext>
            </a:extLst>
          </p:cNvPr>
          <p:cNvGrpSpPr/>
          <p:nvPr/>
        </p:nvGrpSpPr>
        <p:grpSpPr>
          <a:xfrm>
            <a:off x="10996944" y="5255512"/>
            <a:ext cx="1031614" cy="400164"/>
            <a:chOff x="7044623" y="2144973"/>
            <a:chExt cx="859678" cy="333470"/>
          </a:xfrm>
        </p:grpSpPr>
        <p:sp>
          <p:nvSpPr>
            <p:cNvPr id="779" name="Rectangle 778">
              <a:extLst>
                <a:ext uri="{FF2B5EF4-FFF2-40B4-BE49-F238E27FC236}">
                  <a16:creationId xmlns:a16="http://schemas.microsoft.com/office/drawing/2014/main" id="{5063A5B8-348A-6141-B9C3-B09BF6D5DEC4}"/>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0" name="Rectangle 779">
              <a:extLst>
                <a:ext uri="{FF2B5EF4-FFF2-40B4-BE49-F238E27FC236}">
                  <a16:creationId xmlns:a16="http://schemas.microsoft.com/office/drawing/2014/main" id="{9DD98284-0F2A-AB4B-AC9B-93328C5AE9C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1" name="Rectangle 780">
              <a:extLst>
                <a:ext uri="{FF2B5EF4-FFF2-40B4-BE49-F238E27FC236}">
                  <a16:creationId xmlns:a16="http://schemas.microsoft.com/office/drawing/2014/main" id="{0C4C86F8-086E-9345-992D-7A0D13E95E5F}"/>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2" name="Rectangle 781">
              <a:extLst>
                <a:ext uri="{FF2B5EF4-FFF2-40B4-BE49-F238E27FC236}">
                  <a16:creationId xmlns:a16="http://schemas.microsoft.com/office/drawing/2014/main" id="{EDF5FDC1-29DB-2C48-8BDB-476207DB312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3" name="Rectangle 782">
              <a:extLst>
                <a:ext uri="{FF2B5EF4-FFF2-40B4-BE49-F238E27FC236}">
                  <a16:creationId xmlns:a16="http://schemas.microsoft.com/office/drawing/2014/main" id="{618BF09D-7D10-424D-BCDF-17DB4916834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4" name="Rectangle 783">
              <a:extLst>
                <a:ext uri="{FF2B5EF4-FFF2-40B4-BE49-F238E27FC236}">
                  <a16:creationId xmlns:a16="http://schemas.microsoft.com/office/drawing/2014/main" id="{100BCEE6-4702-D443-B157-D310BE21CA8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5" name="Rectangle 784">
              <a:extLst>
                <a:ext uri="{FF2B5EF4-FFF2-40B4-BE49-F238E27FC236}">
                  <a16:creationId xmlns:a16="http://schemas.microsoft.com/office/drawing/2014/main" id="{5C144866-194A-5E42-8E50-D017A91708B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6" name="Rectangle 785">
              <a:extLst>
                <a:ext uri="{FF2B5EF4-FFF2-40B4-BE49-F238E27FC236}">
                  <a16:creationId xmlns:a16="http://schemas.microsoft.com/office/drawing/2014/main" id="{48450C63-8032-394C-B413-86C38644E25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7" name="Rectangle 786">
              <a:extLst>
                <a:ext uri="{FF2B5EF4-FFF2-40B4-BE49-F238E27FC236}">
                  <a16:creationId xmlns:a16="http://schemas.microsoft.com/office/drawing/2014/main" id="{5DDA9117-0144-9641-9197-2A24D2C014F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8" name="Rectangle 787">
              <a:extLst>
                <a:ext uri="{FF2B5EF4-FFF2-40B4-BE49-F238E27FC236}">
                  <a16:creationId xmlns:a16="http://schemas.microsoft.com/office/drawing/2014/main" id="{49D39F07-C9D0-AB4C-A620-68D474942052}"/>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9" name="Rectangle 788">
              <a:extLst>
                <a:ext uri="{FF2B5EF4-FFF2-40B4-BE49-F238E27FC236}">
                  <a16:creationId xmlns:a16="http://schemas.microsoft.com/office/drawing/2014/main" id="{56256998-3365-7642-BF0C-E031AB1DCA18}"/>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0" name="Rectangle 789">
              <a:extLst>
                <a:ext uri="{FF2B5EF4-FFF2-40B4-BE49-F238E27FC236}">
                  <a16:creationId xmlns:a16="http://schemas.microsoft.com/office/drawing/2014/main" id="{1F6BB0BF-B1B2-674D-8C15-09280F3517E5}"/>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1" name="Rectangle 790">
              <a:extLst>
                <a:ext uri="{FF2B5EF4-FFF2-40B4-BE49-F238E27FC236}">
                  <a16:creationId xmlns:a16="http://schemas.microsoft.com/office/drawing/2014/main" id="{3E6D83C5-3364-9B4E-A1C1-A825455E191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2" name="Rectangle 791">
              <a:extLst>
                <a:ext uri="{FF2B5EF4-FFF2-40B4-BE49-F238E27FC236}">
                  <a16:creationId xmlns:a16="http://schemas.microsoft.com/office/drawing/2014/main" id="{D7D32E29-1F7D-214F-A33D-8058E1705F4E}"/>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3" name="Rectangle 792">
              <a:extLst>
                <a:ext uri="{FF2B5EF4-FFF2-40B4-BE49-F238E27FC236}">
                  <a16:creationId xmlns:a16="http://schemas.microsoft.com/office/drawing/2014/main" id="{93B31631-13F6-B440-950D-2A5732CE0CE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4" name="Rectangle 793">
              <a:extLst>
                <a:ext uri="{FF2B5EF4-FFF2-40B4-BE49-F238E27FC236}">
                  <a16:creationId xmlns:a16="http://schemas.microsoft.com/office/drawing/2014/main" id="{C10259B5-7344-3941-AADF-EDF056C0F921}"/>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5" name="Rectangle 794">
              <a:extLst>
                <a:ext uri="{FF2B5EF4-FFF2-40B4-BE49-F238E27FC236}">
                  <a16:creationId xmlns:a16="http://schemas.microsoft.com/office/drawing/2014/main" id="{879CB1FA-BF37-494A-9B76-0A4DABC050F4}"/>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6" name="Rectangle 795">
              <a:extLst>
                <a:ext uri="{FF2B5EF4-FFF2-40B4-BE49-F238E27FC236}">
                  <a16:creationId xmlns:a16="http://schemas.microsoft.com/office/drawing/2014/main" id="{39BE051B-734A-044D-9BCD-F2B29F61A2C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7" name="Rectangle 796">
              <a:extLst>
                <a:ext uri="{FF2B5EF4-FFF2-40B4-BE49-F238E27FC236}">
                  <a16:creationId xmlns:a16="http://schemas.microsoft.com/office/drawing/2014/main" id="{64E69749-E969-D14F-A29E-F500CFF52446}"/>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8" name="Rectangle 797">
              <a:extLst>
                <a:ext uri="{FF2B5EF4-FFF2-40B4-BE49-F238E27FC236}">
                  <a16:creationId xmlns:a16="http://schemas.microsoft.com/office/drawing/2014/main" id="{05576DB7-10F8-6E43-AF8A-9C876286B74D}"/>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9" name="Rectangle 798">
              <a:extLst>
                <a:ext uri="{FF2B5EF4-FFF2-40B4-BE49-F238E27FC236}">
                  <a16:creationId xmlns:a16="http://schemas.microsoft.com/office/drawing/2014/main" id="{F7FD1907-BF37-7B41-B94B-C7C07138759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00" name="Group 799">
            <a:extLst>
              <a:ext uri="{FF2B5EF4-FFF2-40B4-BE49-F238E27FC236}">
                <a16:creationId xmlns:a16="http://schemas.microsoft.com/office/drawing/2014/main" id="{37335924-1DD6-404A-8FC2-F457DBCDFDC7}"/>
              </a:ext>
            </a:extLst>
          </p:cNvPr>
          <p:cNvGrpSpPr/>
          <p:nvPr/>
        </p:nvGrpSpPr>
        <p:grpSpPr>
          <a:xfrm>
            <a:off x="12352329" y="5934164"/>
            <a:ext cx="1031614" cy="400164"/>
            <a:chOff x="7044623" y="2144973"/>
            <a:chExt cx="859678" cy="333470"/>
          </a:xfrm>
        </p:grpSpPr>
        <p:sp>
          <p:nvSpPr>
            <p:cNvPr id="801" name="Rectangle 800">
              <a:extLst>
                <a:ext uri="{FF2B5EF4-FFF2-40B4-BE49-F238E27FC236}">
                  <a16:creationId xmlns:a16="http://schemas.microsoft.com/office/drawing/2014/main" id="{3C0D9BC2-139A-7144-9C09-DA3EC1798975}"/>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2" name="Rectangle 801">
              <a:extLst>
                <a:ext uri="{FF2B5EF4-FFF2-40B4-BE49-F238E27FC236}">
                  <a16:creationId xmlns:a16="http://schemas.microsoft.com/office/drawing/2014/main" id="{D0E71B7A-E566-1941-91E2-8C30FB1BE6E2}"/>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3" name="Rectangle 802">
              <a:extLst>
                <a:ext uri="{FF2B5EF4-FFF2-40B4-BE49-F238E27FC236}">
                  <a16:creationId xmlns:a16="http://schemas.microsoft.com/office/drawing/2014/main" id="{E350A249-B824-5C42-94A9-49E1D921E4C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4" name="Rectangle 803">
              <a:extLst>
                <a:ext uri="{FF2B5EF4-FFF2-40B4-BE49-F238E27FC236}">
                  <a16:creationId xmlns:a16="http://schemas.microsoft.com/office/drawing/2014/main" id="{4647B25B-8842-C043-9969-1B6A4784F4C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5" name="Rectangle 804">
              <a:extLst>
                <a:ext uri="{FF2B5EF4-FFF2-40B4-BE49-F238E27FC236}">
                  <a16:creationId xmlns:a16="http://schemas.microsoft.com/office/drawing/2014/main" id="{9FEB680C-7F57-204A-97EE-7CA522FBC575}"/>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6" name="Rectangle 805">
              <a:extLst>
                <a:ext uri="{FF2B5EF4-FFF2-40B4-BE49-F238E27FC236}">
                  <a16:creationId xmlns:a16="http://schemas.microsoft.com/office/drawing/2014/main" id="{AE78C2CB-1D7D-2944-B0C8-CA4DD0923122}"/>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7" name="Rectangle 806">
              <a:extLst>
                <a:ext uri="{FF2B5EF4-FFF2-40B4-BE49-F238E27FC236}">
                  <a16:creationId xmlns:a16="http://schemas.microsoft.com/office/drawing/2014/main" id="{2442C5B7-E494-1C43-98F7-985D8BA42C1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8" name="Rectangle 807">
              <a:extLst>
                <a:ext uri="{FF2B5EF4-FFF2-40B4-BE49-F238E27FC236}">
                  <a16:creationId xmlns:a16="http://schemas.microsoft.com/office/drawing/2014/main" id="{9E32AAE2-9873-434B-A1D1-1CF811D53E9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9" name="Rectangle 808">
              <a:extLst>
                <a:ext uri="{FF2B5EF4-FFF2-40B4-BE49-F238E27FC236}">
                  <a16:creationId xmlns:a16="http://schemas.microsoft.com/office/drawing/2014/main" id="{EC4762D1-DF63-E34B-B3FE-2DD3EE4EE084}"/>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0" name="Rectangle 809">
              <a:extLst>
                <a:ext uri="{FF2B5EF4-FFF2-40B4-BE49-F238E27FC236}">
                  <a16:creationId xmlns:a16="http://schemas.microsoft.com/office/drawing/2014/main" id="{6C1CD24A-1502-3F42-A4EF-1048DFCA857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1" name="Rectangle 810">
              <a:extLst>
                <a:ext uri="{FF2B5EF4-FFF2-40B4-BE49-F238E27FC236}">
                  <a16:creationId xmlns:a16="http://schemas.microsoft.com/office/drawing/2014/main" id="{34123C92-3263-5543-ABB6-6B9019627C8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2" name="Rectangle 811">
              <a:extLst>
                <a:ext uri="{FF2B5EF4-FFF2-40B4-BE49-F238E27FC236}">
                  <a16:creationId xmlns:a16="http://schemas.microsoft.com/office/drawing/2014/main" id="{CB96DEAD-3913-3947-BA2C-E265AFB1B3A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3" name="Rectangle 812">
              <a:extLst>
                <a:ext uri="{FF2B5EF4-FFF2-40B4-BE49-F238E27FC236}">
                  <a16:creationId xmlns:a16="http://schemas.microsoft.com/office/drawing/2014/main" id="{ECBD4177-C579-F44E-B179-FEA2A1FC0EF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4" name="Rectangle 813">
              <a:extLst>
                <a:ext uri="{FF2B5EF4-FFF2-40B4-BE49-F238E27FC236}">
                  <a16:creationId xmlns:a16="http://schemas.microsoft.com/office/drawing/2014/main" id="{405666C8-303F-5244-B3ED-091CC92BA802}"/>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5" name="Rectangle 814">
              <a:extLst>
                <a:ext uri="{FF2B5EF4-FFF2-40B4-BE49-F238E27FC236}">
                  <a16:creationId xmlns:a16="http://schemas.microsoft.com/office/drawing/2014/main" id="{8593B540-7C30-814D-A58F-87972FD29E9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6" name="Rectangle 815">
              <a:extLst>
                <a:ext uri="{FF2B5EF4-FFF2-40B4-BE49-F238E27FC236}">
                  <a16:creationId xmlns:a16="http://schemas.microsoft.com/office/drawing/2014/main" id="{700A4878-A351-1841-A24B-928A3831AB2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7" name="Rectangle 816">
              <a:extLst>
                <a:ext uri="{FF2B5EF4-FFF2-40B4-BE49-F238E27FC236}">
                  <a16:creationId xmlns:a16="http://schemas.microsoft.com/office/drawing/2014/main" id="{571B576D-3E9A-7D4A-9758-0B73FEF07576}"/>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8" name="Rectangle 817">
              <a:extLst>
                <a:ext uri="{FF2B5EF4-FFF2-40B4-BE49-F238E27FC236}">
                  <a16:creationId xmlns:a16="http://schemas.microsoft.com/office/drawing/2014/main" id="{99639D7B-126D-9840-9126-7F4613B07F0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9" name="Rectangle 818">
              <a:extLst>
                <a:ext uri="{FF2B5EF4-FFF2-40B4-BE49-F238E27FC236}">
                  <a16:creationId xmlns:a16="http://schemas.microsoft.com/office/drawing/2014/main" id="{F0F72F78-C0CE-1141-ABDE-D96E93B768F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0" name="Rectangle 819">
              <a:extLst>
                <a:ext uri="{FF2B5EF4-FFF2-40B4-BE49-F238E27FC236}">
                  <a16:creationId xmlns:a16="http://schemas.microsoft.com/office/drawing/2014/main" id="{349103BD-05DB-5342-B2AE-E704412D0C5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1" name="Rectangle 820">
              <a:extLst>
                <a:ext uri="{FF2B5EF4-FFF2-40B4-BE49-F238E27FC236}">
                  <a16:creationId xmlns:a16="http://schemas.microsoft.com/office/drawing/2014/main" id="{44A2D1C1-637A-B64B-9E76-3BFFB49D6C9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22" name="Group 821">
            <a:extLst>
              <a:ext uri="{FF2B5EF4-FFF2-40B4-BE49-F238E27FC236}">
                <a16:creationId xmlns:a16="http://schemas.microsoft.com/office/drawing/2014/main" id="{72F08C45-3C70-4C48-B44E-B917423EE013}"/>
              </a:ext>
            </a:extLst>
          </p:cNvPr>
          <p:cNvGrpSpPr/>
          <p:nvPr/>
        </p:nvGrpSpPr>
        <p:grpSpPr>
          <a:xfrm>
            <a:off x="12357282" y="6484409"/>
            <a:ext cx="1031614" cy="400164"/>
            <a:chOff x="7044623" y="2144973"/>
            <a:chExt cx="859678" cy="333470"/>
          </a:xfrm>
        </p:grpSpPr>
        <p:sp>
          <p:nvSpPr>
            <p:cNvPr id="823" name="Rectangle 822">
              <a:extLst>
                <a:ext uri="{FF2B5EF4-FFF2-40B4-BE49-F238E27FC236}">
                  <a16:creationId xmlns:a16="http://schemas.microsoft.com/office/drawing/2014/main" id="{068E2081-1526-454C-A69E-AF79BB858B5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4" name="Rectangle 823">
              <a:extLst>
                <a:ext uri="{FF2B5EF4-FFF2-40B4-BE49-F238E27FC236}">
                  <a16:creationId xmlns:a16="http://schemas.microsoft.com/office/drawing/2014/main" id="{2C6AA152-9DA9-3647-AFAF-E7F11852F526}"/>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5" name="Rectangle 824">
              <a:extLst>
                <a:ext uri="{FF2B5EF4-FFF2-40B4-BE49-F238E27FC236}">
                  <a16:creationId xmlns:a16="http://schemas.microsoft.com/office/drawing/2014/main" id="{9C5DD1B9-DE5D-1346-BBC9-D9666B985845}"/>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6" name="Rectangle 825">
              <a:extLst>
                <a:ext uri="{FF2B5EF4-FFF2-40B4-BE49-F238E27FC236}">
                  <a16:creationId xmlns:a16="http://schemas.microsoft.com/office/drawing/2014/main" id="{C4BA6CA3-8BCB-3E49-88E3-0D8282F4F14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7" name="Rectangle 826">
              <a:extLst>
                <a:ext uri="{FF2B5EF4-FFF2-40B4-BE49-F238E27FC236}">
                  <a16:creationId xmlns:a16="http://schemas.microsoft.com/office/drawing/2014/main" id="{4E4C10F4-38FF-8B4D-B7B4-E4A83D0511E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8" name="Rectangle 827">
              <a:extLst>
                <a:ext uri="{FF2B5EF4-FFF2-40B4-BE49-F238E27FC236}">
                  <a16:creationId xmlns:a16="http://schemas.microsoft.com/office/drawing/2014/main" id="{7066F37A-5CCB-E649-9FC2-5681F3114B3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9" name="Rectangle 828">
              <a:extLst>
                <a:ext uri="{FF2B5EF4-FFF2-40B4-BE49-F238E27FC236}">
                  <a16:creationId xmlns:a16="http://schemas.microsoft.com/office/drawing/2014/main" id="{CF3944FA-EA6E-3E45-A613-E98657793D5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0" name="Rectangle 829">
              <a:extLst>
                <a:ext uri="{FF2B5EF4-FFF2-40B4-BE49-F238E27FC236}">
                  <a16:creationId xmlns:a16="http://schemas.microsoft.com/office/drawing/2014/main" id="{6D81BBFF-9A49-564D-878F-9AF913AA515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1" name="Rectangle 830">
              <a:extLst>
                <a:ext uri="{FF2B5EF4-FFF2-40B4-BE49-F238E27FC236}">
                  <a16:creationId xmlns:a16="http://schemas.microsoft.com/office/drawing/2014/main" id="{9B19F63E-3C14-0344-AE0B-0C8A13E0B01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2" name="Rectangle 831">
              <a:extLst>
                <a:ext uri="{FF2B5EF4-FFF2-40B4-BE49-F238E27FC236}">
                  <a16:creationId xmlns:a16="http://schemas.microsoft.com/office/drawing/2014/main" id="{0EEEAB18-832D-1849-8E5B-D1B4AD19F8C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3" name="Rectangle 832">
              <a:extLst>
                <a:ext uri="{FF2B5EF4-FFF2-40B4-BE49-F238E27FC236}">
                  <a16:creationId xmlns:a16="http://schemas.microsoft.com/office/drawing/2014/main" id="{35D19A0F-EF79-C040-B438-2372C2588A8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4" name="Rectangle 833">
              <a:extLst>
                <a:ext uri="{FF2B5EF4-FFF2-40B4-BE49-F238E27FC236}">
                  <a16:creationId xmlns:a16="http://schemas.microsoft.com/office/drawing/2014/main" id="{528B0BDA-488E-DA4C-B753-95C977D185EA}"/>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5" name="Rectangle 834">
              <a:extLst>
                <a:ext uri="{FF2B5EF4-FFF2-40B4-BE49-F238E27FC236}">
                  <a16:creationId xmlns:a16="http://schemas.microsoft.com/office/drawing/2014/main" id="{BE8B0114-949E-A847-AC76-BE9390819428}"/>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6" name="Rectangle 835">
              <a:extLst>
                <a:ext uri="{FF2B5EF4-FFF2-40B4-BE49-F238E27FC236}">
                  <a16:creationId xmlns:a16="http://schemas.microsoft.com/office/drawing/2014/main" id="{255AD4EC-2708-554E-A654-EEB93A8D9AE0}"/>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7" name="Rectangle 836">
              <a:extLst>
                <a:ext uri="{FF2B5EF4-FFF2-40B4-BE49-F238E27FC236}">
                  <a16:creationId xmlns:a16="http://schemas.microsoft.com/office/drawing/2014/main" id="{EF56F837-237D-C445-BA75-E6CFA8ECADF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8" name="Rectangle 837">
              <a:extLst>
                <a:ext uri="{FF2B5EF4-FFF2-40B4-BE49-F238E27FC236}">
                  <a16:creationId xmlns:a16="http://schemas.microsoft.com/office/drawing/2014/main" id="{D170A2E0-ADD1-1B41-9811-78A83B445A7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9" name="Rectangle 838">
              <a:extLst>
                <a:ext uri="{FF2B5EF4-FFF2-40B4-BE49-F238E27FC236}">
                  <a16:creationId xmlns:a16="http://schemas.microsoft.com/office/drawing/2014/main" id="{7A6E36A9-C617-1346-9DAC-C92A407559A4}"/>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0" name="Rectangle 839">
              <a:extLst>
                <a:ext uri="{FF2B5EF4-FFF2-40B4-BE49-F238E27FC236}">
                  <a16:creationId xmlns:a16="http://schemas.microsoft.com/office/drawing/2014/main" id="{E4057BFE-87B8-FC4D-B432-C4B62BF75F8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1" name="Rectangle 840">
              <a:extLst>
                <a:ext uri="{FF2B5EF4-FFF2-40B4-BE49-F238E27FC236}">
                  <a16:creationId xmlns:a16="http://schemas.microsoft.com/office/drawing/2014/main" id="{E18C75F3-2DAB-4647-868B-A9D09354F7E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2" name="Rectangle 841">
              <a:extLst>
                <a:ext uri="{FF2B5EF4-FFF2-40B4-BE49-F238E27FC236}">
                  <a16:creationId xmlns:a16="http://schemas.microsoft.com/office/drawing/2014/main" id="{E6E2AC7B-EF9F-524D-874F-60AB1F52104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3" name="Rectangle 842">
              <a:extLst>
                <a:ext uri="{FF2B5EF4-FFF2-40B4-BE49-F238E27FC236}">
                  <a16:creationId xmlns:a16="http://schemas.microsoft.com/office/drawing/2014/main" id="{28A6012C-0F79-C84C-82FB-99F3AA64BA2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44" name="Group 843">
            <a:extLst>
              <a:ext uri="{FF2B5EF4-FFF2-40B4-BE49-F238E27FC236}">
                <a16:creationId xmlns:a16="http://schemas.microsoft.com/office/drawing/2014/main" id="{F4658452-93F1-7949-84B5-9792FAA5993C}"/>
              </a:ext>
            </a:extLst>
          </p:cNvPr>
          <p:cNvGrpSpPr/>
          <p:nvPr/>
        </p:nvGrpSpPr>
        <p:grpSpPr>
          <a:xfrm>
            <a:off x="12355113" y="7034165"/>
            <a:ext cx="1031614" cy="400164"/>
            <a:chOff x="7044623" y="2144973"/>
            <a:chExt cx="859678" cy="333470"/>
          </a:xfrm>
        </p:grpSpPr>
        <p:sp>
          <p:nvSpPr>
            <p:cNvPr id="845" name="Rectangle 844">
              <a:extLst>
                <a:ext uri="{FF2B5EF4-FFF2-40B4-BE49-F238E27FC236}">
                  <a16:creationId xmlns:a16="http://schemas.microsoft.com/office/drawing/2014/main" id="{85FA8E7F-A961-F847-8991-DA3FB7E0F14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6" name="Rectangle 845">
              <a:extLst>
                <a:ext uri="{FF2B5EF4-FFF2-40B4-BE49-F238E27FC236}">
                  <a16:creationId xmlns:a16="http://schemas.microsoft.com/office/drawing/2014/main" id="{C396FB47-9720-494B-BB14-8EA0FBA37CA4}"/>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7" name="Rectangle 846">
              <a:extLst>
                <a:ext uri="{FF2B5EF4-FFF2-40B4-BE49-F238E27FC236}">
                  <a16:creationId xmlns:a16="http://schemas.microsoft.com/office/drawing/2014/main" id="{AB97168A-EDE3-4B47-B82F-A917781F6768}"/>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8" name="Rectangle 847">
              <a:extLst>
                <a:ext uri="{FF2B5EF4-FFF2-40B4-BE49-F238E27FC236}">
                  <a16:creationId xmlns:a16="http://schemas.microsoft.com/office/drawing/2014/main" id="{04381E1C-4873-984D-ADA6-757AC9F152EF}"/>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9" name="Rectangle 848">
              <a:extLst>
                <a:ext uri="{FF2B5EF4-FFF2-40B4-BE49-F238E27FC236}">
                  <a16:creationId xmlns:a16="http://schemas.microsoft.com/office/drawing/2014/main" id="{961EFE8E-3307-D340-A75E-4DC2B21BCAC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0" name="Rectangle 849">
              <a:extLst>
                <a:ext uri="{FF2B5EF4-FFF2-40B4-BE49-F238E27FC236}">
                  <a16:creationId xmlns:a16="http://schemas.microsoft.com/office/drawing/2014/main" id="{9E61D896-5FEF-1A44-A5A0-CB805E5D5B78}"/>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1" name="Rectangle 850">
              <a:extLst>
                <a:ext uri="{FF2B5EF4-FFF2-40B4-BE49-F238E27FC236}">
                  <a16:creationId xmlns:a16="http://schemas.microsoft.com/office/drawing/2014/main" id="{9453D0E1-FFD5-254E-B5D5-A30BC39A28B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2" name="Rectangle 851">
              <a:extLst>
                <a:ext uri="{FF2B5EF4-FFF2-40B4-BE49-F238E27FC236}">
                  <a16:creationId xmlns:a16="http://schemas.microsoft.com/office/drawing/2014/main" id="{8CFE1C75-C915-6E4B-BAFF-44A3410C7D8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3" name="Rectangle 852">
              <a:extLst>
                <a:ext uri="{FF2B5EF4-FFF2-40B4-BE49-F238E27FC236}">
                  <a16:creationId xmlns:a16="http://schemas.microsoft.com/office/drawing/2014/main" id="{C0920FFD-F8CE-CF4C-930B-7BA7DF489A5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4" name="Rectangle 853">
              <a:extLst>
                <a:ext uri="{FF2B5EF4-FFF2-40B4-BE49-F238E27FC236}">
                  <a16:creationId xmlns:a16="http://schemas.microsoft.com/office/drawing/2014/main" id="{8BC3F2A1-A569-504A-806D-97263246302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5" name="Rectangle 854">
              <a:extLst>
                <a:ext uri="{FF2B5EF4-FFF2-40B4-BE49-F238E27FC236}">
                  <a16:creationId xmlns:a16="http://schemas.microsoft.com/office/drawing/2014/main" id="{47BF3FA7-7014-B244-BB75-D722B49C462C}"/>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6" name="Rectangle 855">
              <a:extLst>
                <a:ext uri="{FF2B5EF4-FFF2-40B4-BE49-F238E27FC236}">
                  <a16:creationId xmlns:a16="http://schemas.microsoft.com/office/drawing/2014/main" id="{A180DF2F-D288-804F-B177-D38CA38BDD9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7" name="Rectangle 856">
              <a:extLst>
                <a:ext uri="{FF2B5EF4-FFF2-40B4-BE49-F238E27FC236}">
                  <a16:creationId xmlns:a16="http://schemas.microsoft.com/office/drawing/2014/main" id="{034F0749-DC3B-8B40-8DF2-6BAC5148E58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8" name="Rectangle 857">
              <a:extLst>
                <a:ext uri="{FF2B5EF4-FFF2-40B4-BE49-F238E27FC236}">
                  <a16:creationId xmlns:a16="http://schemas.microsoft.com/office/drawing/2014/main" id="{78958931-B545-F645-BB6B-ED883376452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9" name="Rectangle 858">
              <a:extLst>
                <a:ext uri="{FF2B5EF4-FFF2-40B4-BE49-F238E27FC236}">
                  <a16:creationId xmlns:a16="http://schemas.microsoft.com/office/drawing/2014/main" id="{6C15515C-BEE2-0D42-8A1C-CA347495E274}"/>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0" name="Rectangle 859">
              <a:extLst>
                <a:ext uri="{FF2B5EF4-FFF2-40B4-BE49-F238E27FC236}">
                  <a16:creationId xmlns:a16="http://schemas.microsoft.com/office/drawing/2014/main" id="{83A1E864-1D49-334F-89E7-E1195E5D66C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1" name="Rectangle 860">
              <a:extLst>
                <a:ext uri="{FF2B5EF4-FFF2-40B4-BE49-F238E27FC236}">
                  <a16:creationId xmlns:a16="http://schemas.microsoft.com/office/drawing/2014/main" id="{CF6D6E4F-DBF4-E14E-9101-A82863B2CA0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2" name="Rectangle 861">
              <a:extLst>
                <a:ext uri="{FF2B5EF4-FFF2-40B4-BE49-F238E27FC236}">
                  <a16:creationId xmlns:a16="http://schemas.microsoft.com/office/drawing/2014/main" id="{EC8A8E15-8940-E54D-86C2-8E3ED18E056A}"/>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3" name="Rectangle 862">
              <a:extLst>
                <a:ext uri="{FF2B5EF4-FFF2-40B4-BE49-F238E27FC236}">
                  <a16:creationId xmlns:a16="http://schemas.microsoft.com/office/drawing/2014/main" id="{0527FAE0-B669-5B4E-A14F-234C2A686C8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4" name="Rectangle 863">
              <a:extLst>
                <a:ext uri="{FF2B5EF4-FFF2-40B4-BE49-F238E27FC236}">
                  <a16:creationId xmlns:a16="http://schemas.microsoft.com/office/drawing/2014/main" id="{41ADB91A-7E7A-044F-A301-027DC2E1E950}"/>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5" name="Rectangle 864">
              <a:extLst>
                <a:ext uri="{FF2B5EF4-FFF2-40B4-BE49-F238E27FC236}">
                  <a16:creationId xmlns:a16="http://schemas.microsoft.com/office/drawing/2014/main" id="{9FA8AE98-D960-E446-8041-73EE6E268232}"/>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66" name="Group 865">
            <a:extLst>
              <a:ext uri="{FF2B5EF4-FFF2-40B4-BE49-F238E27FC236}">
                <a16:creationId xmlns:a16="http://schemas.microsoft.com/office/drawing/2014/main" id="{17A07E8B-AF6A-564C-84E5-3B276466AB37}"/>
              </a:ext>
            </a:extLst>
          </p:cNvPr>
          <p:cNvGrpSpPr/>
          <p:nvPr/>
        </p:nvGrpSpPr>
        <p:grpSpPr>
          <a:xfrm>
            <a:off x="12346170" y="4149498"/>
            <a:ext cx="1031614" cy="400164"/>
            <a:chOff x="7044623" y="2144973"/>
            <a:chExt cx="859678" cy="333470"/>
          </a:xfrm>
        </p:grpSpPr>
        <p:sp>
          <p:nvSpPr>
            <p:cNvPr id="867" name="Rectangle 866">
              <a:extLst>
                <a:ext uri="{FF2B5EF4-FFF2-40B4-BE49-F238E27FC236}">
                  <a16:creationId xmlns:a16="http://schemas.microsoft.com/office/drawing/2014/main" id="{40A3378E-41CE-FA4D-93C4-A97CC22D30B7}"/>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8" name="Rectangle 867">
              <a:extLst>
                <a:ext uri="{FF2B5EF4-FFF2-40B4-BE49-F238E27FC236}">
                  <a16:creationId xmlns:a16="http://schemas.microsoft.com/office/drawing/2014/main" id="{595B3CA1-AEA8-0A4B-A85A-BC41D53960B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9" name="Rectangle 868">
              <a:extLst>
                <a:ext uri="{FF2B5EF4-FFF2-40B4-BE49-F238E27FC236}">
                  <a16:creationId xmlns:a16="http://schemas.microsoft.com/office/drawing/2014/main" id="{EC97699E-005D-0948-BFF9-7DAD1955213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0" name="Rectangle 869">
              <a:extLst>
                <a:ext uri="{FF2B5EF4-FFF2-40B4-BE49-F238E27FC236}">
                  <a16:creationId xmlns:a16="http://schemas.microsoft.com/office/drawing/2014/main" id="{DE764C7B-4A42-7642-9CFA-6EA997E9E074}"/>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1" name="Rectangle 870">
              <a:extLst>
                <a:ext uri="{FF2B5EF4-FFF2-40B4-BE49-F238E27FC236}">
                  <a16:creationId xmlns:a16="http://schemas.microsoft.com/office/drawing/2014/main" id="{034A2228-73E3-1E43-ADAD-863691A60A3C}"/>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2" name="Rectangle 871">
              <a:extLst>
                <a:ext uri="{FF2B5EF4-FFF2-40B4-BE49-F238E27FC236}">
                  <a16:creationId xmlns:a16="http://schemas.microsoft.com/office/drawing/2014/main" id="{906F3F98-77BA-6746-BF90-D4297E10A46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3" name="Rectangle 872">
              <a:extLst>
                <a:ext uri="{FF2B5EF4-FFF2-40B4-BE49-F238E27FC236}">
                  <a16:creationId xmlns:a16="http://schemas.microsoft.com/office/drawing/2014/main" id="{443E3B15-EF6F-C74C-9C2B-19964400575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4" name="Rectangle 873">
              <a:extLst>
                <a:ext uri="{FF2B5EF4-FFF2-40B4-BE49-F238E27FC236}">
                  <a16:creationId xmlns:a16="http://schemas.microsoft.com/office/drawing/2014/main" id="{C05D373B-00CF-A44D-B755-165755E7832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5" name="Rectangle 874">
              <a:extLst>
                <a:ext uri="{FF2B5EF4-FFF2-40B4-BE49-F238E27FC236}">
                  <a16:creationId xmlns:a16="http://schemas.microsoft.com/office/drawing/2014/main" id="{9B40D88D-F6AF-B645-9D26-36A3A53D71CC}"/>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6" name="Rectangle 875">
              <a:extLst>
                <a:ext uri="{FF2B5EF4-FFF2-40B4-BE49-F238E27FC236}">
                  <a16:creationId xmlns:a16="http://schemas.microsoft.com/office/drawing/2014/main" id="{BD6E1A34-BE87-C946-8410-5BC97492EDC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7" name="Rectangle 876">
              <a:extLst>
                <a:ext uri="{FF2B5EF4-FFF2-40B4-BE49-F238E27FC236}">
                  <a16:creationId xmlns:a16="http://schemas.microsoft.com/office/drawing/2014/main" id="{3560E8E0-800B-3649-8F19-DBAC1619F2AB}"/>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8" name="Rectangle 877">
              <a:extLst>
                <a:ext uri="{FF2B5EF4-FFF2-40B4-BE49-F238E27FC236}">
                  <a16:creationId xmlns:a16="http://schemas.microsoft.com/office/drawing/2014/main" id="{521B0B8C-F929-864E-8A87-DD3D2B85533B}"/>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9" name="Rectangle 878">
              <a:extLst>
                <a:ext uri="{FF2B5EF4-FFF2-40B4-BE49-F238E27FC236}">
                  <a16:creationId xmlns:a16="http://schemas.microsoft.com/office/drawing/2014/main" id="{6E3F2062-15B3-B54C-B772-29CB95AE4830}"/>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0" name="Rectangle 879">
              <a:extLst>
                <a:ext uri="{FF2B5EF4-FFF2-40B4-BE49-F238E27FC236}">
                  <a16:creationId xmlns:a16="http://schemas.microsoft.com/office/drawing/2014/main" id="{7AEC1A1B-3633-DA44-AF4C-F57F562035B7}"/>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1" name="Rectangle 880">
              <a:extLst>
                <a:ext uri="{FF2B5EF4-FFF2-40B4-BE49-F238E27FC236}">
                  <a16:creationId xmlns:a16="http://schemas.microsoft.com/office/drawing/2014/main" id="{95CD0170-DA90-AA47-BC5D-E3D7D410E01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2" name="Rectangle 881">
              <a:extLst>
                <a:ext uri="{FF2B5EF4-FFF2-40B4-BE49-F238E27FC236}">
                  <a16:creationId xmlns:a16="http://schemas.microsoft.com/office/drawing/2014/main" id="{57A75996-7246-6447-8299-C4CDE2DF1C5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3" name="Rectangle 882">
              <a:extLst>
                <a:ext uri="{FF2B5EF4-FFF2-40B4-BE49-F238E27FC236}">
                  <a16:creationId xmlns:a16="http://schemas.microsoft.com/office/drawing/2014/main" id="{61FBE5DD-8C78-4640-8856-98A4D55A78A8}"/>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4" name="Rectangle 883">
              <a:extLst>
                <a:ext uri="{FF2B5EF4-FFF2-40B4-BE49-F238E27FC236}">
                  <a16:creationId xmlns:a16="http://schemas.microsoft.com/office/drawing/2014/main" id="{96908523-89BE-BC40-BC7A-E38EE28D7A83}"/>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5" name="Rectangle 884">
              <a:extLst>
                <a:ext uri="{FF2B5EF4-FFF2-40B4-BE49-F238E27FC236}">
                  <a16:creationId xmlns:a16="http://schemas.microsoft.com/office/drawing/2014/main" id="{F0C8A429-F014-0A45-B56C-A113CEBACD5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6" name="Rectangle 885">
              <a:extLst>
                <a:ext uri="{FF2B5EF4-FFF2-40B4-BE49-F238E27FC236}">
                  <a16:creationId xmlns:a16="http://schemas.microsoft.com/office/drawing/2014/main" id="{769DCE58-2F5D-EB40-8658-0186260462D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7" name="Rectangle 886">
              <a:extLst>
                <a:ext uri="{FF2B5EF4-FFF2-40B4-BE49-F238E27FC236}">
                  <a16:creationId xmlns:a16="http://schemas.microsoft.com/office/drawing/2014/main" id="{FD6F84A9-AEC3-C046-9A26-0BB7C2710476}"/>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88" name="Group 887">
            <a:extLst>
              <a:ext uri="{FF2B5EF4-FFF2-40B4-BE49-F238E27FC236}">
                <a16:creationId xmlns:a16="http://schemas.microsoft.com/office/drawing/2014/main" id="{760442EB-BCC0-544F-82DE-9E93420BA987}"/>
              </a:ext>
            </a:extLst>
          </p:cNvPr>
          <p:cNvGrpSpPr/>
          <p:nvPr/>
        </p:nvGrpSpPr>
        <p:grpSpPr>
          <a:xfrm>
            <a:off x="12351122" y="4699742"/>
            <a:ext cx="1031614" cy="400164"/>
            <a:chOff x="7044623" y="2144973"/>
            <a:chExt cx="859678" cy="333470"/>
          </a:xfrm>
        </p:grpSpPr>
        <p:sp>
          <p:nvSpPr>
            <p:cNvPr id="889" name="Rectangle 888">
              <a:extLst>
                <a:ext uri="{FF2B5EF4-FFF2-40B4-BE49-F238E27FC236}">
                  <a16:creationId xmlns:a16="http://schemas.microsoft.com/office/drawing/2014/main" id="{1E4B22E9-B799-A047-84DF-9DCAFE471425}"/>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0" name="Rectangle 889">
              <a:extLst>
                <a:ext uri="{FF2B5EF4-FFF2-40B4-BE49-F238E27FC236}">
                  <a16:creationId xmlns:a16="http://schemas.microsoft.com/office/drawing/2014/main" id="{37A813A4-86B2-9746-A9D4-56CF508D54C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1" name="Rectangle 890">
              <a:extLst>
                <a:ext uri="{FF2B5EF4-FFF2-40B4-BE49-F238E27FC236}">
                  <a16:creationId xmlns:a16="http://schemas.microsoft.com/office/drawing/2014/main" id="{4135C185-7BEA-8149-A194-F6E13E3720B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2" name="Rectangle 891">
              <a:extLst>
                <a:ext uri="{FF2B5EF4-FFF2-40B4-BE49-F238E27FC236}">
                  <a16:creationId xmlns:a16="http://schemas.microsoft.com/office/drawing/2014/main" id="{8FE3E6EB-EFF8-F246-96DA-1772A86990B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3" name="Rectangle 892">
              <a:extLst>
                <a:ext uri="{FF2B5EF4-FFF2-40B4-BE49-F238E27FC236}">
                  <a16:creationId xmlns:a16="http://schemas.microsoft.com/office/drawing/2014/main" id="{38E22CF1-FFF2-CC41-BEC1-B00FD6F2743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4" name="Rectangle 893">
              <a:extLst>
                <a:ext uri="{FF2B5EF4-FFF2-40B4-BE49-F238E27FC236}">
                  <a16:creationId xmlns:a16="http://schemas.microsoft.com/office/drawing/2014/main" id="{78C6A3C1-D76C-3340-9BFE-375C2148208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5" name="Rectangle 894">
              <a:extLst>
                <a:ext uri="{FF2B5EF4-FFF2-40B4-BE49-F238E27FC236}">
                  <a16:creationId xmlns:a16="http://schemas.microsoft.com/office/drawing/2014/main" id="{A807B26A-854E-0B45-85FB-EB4B0D63621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6" name="Rectangle 895">
              <a:extLst>
                <a:ext uri="{FF2B5EF4-FFF2-40B4-BE49-F238E27FC236}">
                  <a16:creationId xmlns:a16="http://schemas.microsoft.com/office/drawing/2014/main" id="{F049A1D2-5AA7-014C-9C78-E63BC1DBDFC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7" name="Rectangle 896">
              <a:extLst>
                <a:ext uri="{FF2B5EF4-FFF2-40B4-BE49-F238E27FC236}">
                  <a16:creationId xmlns:a16="http://schemas.microsoft.com/office/drawing/2014/main" id="{657753BC-36E3-3C43-AC88-2C7D9E871C8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8" name="Rectangle 897">
              <a:extLst>
                <a:ext uri="{FF2B5EF4-FFF2-40B4-BE49-F238E27FC236}">
                  <a16:creationId xmlns:a16="http://schemas.microsoft.com/office/drawing/2014/main" id="{71303221-D47B-CE42-8DD2-6C89A781EBE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9" name="Rectangle 898">
              <a:extLst>
                <a:ext uri="{FF2B5EF4-FFF2-40B4-BE49-F238E27FC236}">
                  <a16:creationId xmlns:a16="http://schemas.microsoft.com/office/drawing/2014/main" id="{00437C64-C69F-F64E-93F0-39F94A11E40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0" name="Rectangle 899">
              <a:extLst>
                <a:ext uri="{FF2B5EF4-FFF2-40B4-BE49-F238E27FC236}">
                  <a16:creationId xmlns:a16="http://schemas.microsoft.com/office/drawing/2014/main" id="{28F95A43-0700-B648-8DCB-23D00AE3D75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1" name="Rectangle 900">
              <a:extLst>
                <a:ext uri="{FF2B5EF4-FFF2-40B4-BE49-F238E27FC236}">
                  <a16:creationId xmlns:a16="http://schemas.microsoft.com/office/drawing/2014/main" id="{7C7F1875-8A12-024C-B9BD-A6BC8F9E3A6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2" name="Rectangle 901">
              <a:extLst>
                <a:ext uri="{FF2B5EF4-FFF2-40B4-BE49-F238E27FC236}">
                  <a16:creationId xmlns:a16="http://schemas.microsoft.com/office/drawing/2014/main" id="{4CFBD066-4292-6643-9091-95B36CE24EFA}"/>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3" name="Rectangle 902">
              <a:extLst>
                <a:ext uri="{FF2B5EF4-FFF2-40B4-BE49-F238E27FC236}">
                  <a16:creationId xmlns:a16="http://schemas.microsoft.com/office/drawing/2014/main" id="{94975A5A-E692-384C-8645-88A396DBDBB8}"/>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4" name="Rectangle 903">
              <a:extLst>
                <a:ext uri="{FF2B5EF4-FFF2-40B4-BE49-F238E27FC236}">
                  <a16:creationId xmlns:a16="http://schemas.microsoft.com/office/drawing/2014/main" id="{0A6AA9AA-6929-5C4D-80DE-FCC14C8E36A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5" name="Rectangle 904">
              <a:extLst>
                <a:ext uri="{FF2B5EF4-FFF2-40B4-BE49-F238E27FC236}">
                  <a16:creationId xmlns:a16="http://schemas.microsoft.com/office/drawing/2014/main" id="{7540E401-FE36-9F4B-8B11-7B2DCFBBA0B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6" name="Rectangle 905">
              <a:extLst>
                <a:ext uri="{FF2B5EF4-FFF2-40B4-BE49-F238E27FC236}">
                  <a16:creationId xmlns:a16="http://schemas.microsoft.com/office/drawing/2014/main" id="{32C36DC7-808E-5E4C-86A0-53F865B3A7F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7" name="Rectangle 906">
              <a:extLst>
                <a:ext uri="{FF2B5EF4-FFF2-40B4-BE49-F238E27FC236}">
                  <a16:creationId xmlns:a16="http://schemas.microsoft.com/office/drawing/2014/main" id="{C52C221C-06C1-A243-9A64-026930501722}"/>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8" name="Rectangle 907">
              <a:extLst>
                <a:ext uri="{FF2B5EF4-FFF2-40B4-BE49-F238E27FC236}">
                  <a16:creationId xmlns:a16="http://schemas.microsoft.com/office/drawing/2014/main" id="{443AEC1C-4E78-D14E-9AB8-20587160911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9" name="Rectangle 908">
              <a:extLst>
                <a:ext uri="{FF2B5EF4-FFF2-40B4-BE49-F238E27FC236}">
                  <a16:creationId xmlns:a16="http://schemas.microsoft.com/office/drawing/2014/main" id="{304E8D0C-EFF9-DF4E-B29D-395C1C92537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10" name="Group 909">
            <a:extLst>
              <a:ext uri="{FF2B5EF4-FFF2-40B4-BE49-F238E27FC236}">
                <a16:creationId xmlns:a16="http://schemas.microsoft.com/office/drawing/2014/main" id="{73CB1928-A733-154D-A570-9D1E89396E59}"/>
              </a:ext>
            </a:extLst>
          </p:cNvPr>
          <p:cNvGrpSpPr/>
          <p:nvPr/>
        </p:nvGrpSpPr>
        <p:grpSpPr>
          <a:xfrm>
            <a:off x="12348954" y="5249498"/>
            <a:ext cx="1031614" cy="400164"/>
            <a:chOff x="7044623" y="2144973"/>
            <a:chExt cx="859678" cy="333470"/>
          </a:xfrm>
        </p:grpSpPr>
        <p:sp>
          <p:nvSpPr>
            <p:cNvPr id="911" name="Rectangle 910">
              <a:extLst>
                <a:ext uri="{FF2B5EF4-FFF2-40B4-BE49-F238E27FC236}">
                  <a16:creationId xmlns:a16="http://schemas.microsoft.com/office/drawing/2014/main" id="{DBE5A8DC-5A89-F34C-A320-84ED10D214F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2" name="Rectangle 911">
              <a:extLst>
                <a:ext uri="{FF2B5EF4-FFF2-40B4-BE49-F238E27FC236}">
                  <a16:creationId xmlns:a16="http://schemas.microsoft.com/office/drawing/2014/main" id="{6A729289-E612-F041-BF39-09E4ACE54BD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3" name="Rectangle 912">
              <a:extLst>
                <a:ext uri="{FF2B5EF4-FFF2-40B4-BE49-F238E27FC236}">
                  <a16:creationId xmlns:a16="http://schemas.microsoft.com/office/drawing/2014/main" id="{91B29006-58E5-4E4B-821A-D1DBC7ABB1B8}"/>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4" name="Rectangle 913">
              <a:extLst>
                <a:ext uri="{FF2B5EF4-FFF2-40B4-BE49-F238E27FC236}">
                  <a16:creationId xmlns:a16="http://schemas.microsoft.com/office/drawing/2014/main" id="{077328B6-E3C5-544F-8197-F044A157C71F}"/>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5" name="Rectangle 914">
              <a:extLst>
                <a:ext uri="{FF2B5EF4-FFF2-40B4-BE49-F238E27FC236}">
                  <a16:creationId xmlns:a16="http://schemas.microsoft.com/office/drawing/2014/main" id="{A7DB63E4-066D-4243-947C-AFD81DDF983D}"/>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6" name="Rectangle 915">
              <a:extLst>
                <a:ext uri="{FF2B5EF4-FFF2-40B4-BE49-F238E27FC236}">
                  <a16:creationId xmlns:a16="http://schemas.microsoft.com/office/drawing/2014/main" id="{44786C07-A50F-F540-AA1A-58B7853D6840}"/>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7" name="Rectangle 916">
              <a:extLst>
                <a:ext uri="{FF2B5EF4-FFF2-40B4-BE49-F238E27FC236}">
                  <a16:creationId xmlns:a16="http://schemas.microsoft.com/office/drawing/2014/main" id="{32CE095E-1754-9A49-AC16-C3AEF8A9F74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8" name="Rectangle 917">
              <a:extLst>
                <a:ext uri="{FF2B5EF4-FFF2-40B4-BE49-F238E27FC236}">
                  <a16:creationId xmlns:a16="http://schemas.microsoft.com/office/drawing/2014/main" id="{A692128C-8811-2D44-B4B4-11AAD5639BCD}"/>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9" name="Rectangle 918">
              <a:extLst>
                <a:ext uri="{FF2B5EF4-FFF2-40B4-BE49-F238E27FC236}">
                  <a16:creationId xmlns:a16="http://schemas.microsoft.com/office/drawing/2014/main" id="{25F7F32D-6D9D-E74E-8CD0-48CD77DE90E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0" name="Rectangle 919">
              <a:extLst>
                <a:ext uri="{FF2B5EF4-FFF2-40B4-BE49-F238E27FC236}">
                  <a16:creationId xmlns:a16="http://schemas.microsoft.com/office/drawing/2014/main" id="{8A049FD8-7985-B843-B47C-7098C4A3EBE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1" name="Rectangle 920">
              <a:extLst>
                <a:ext uri="{FF2B5EF4-FFF2-40B4-BE49-F238E27FC236}">
                  <a16:creationId xmlns:a16="http://schemas.microsoft.com/office/drawing/2014/main" id="{3601BCAD-E6C6-1B40-8F6F-EAA36B162D95}"/>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2" name="Rectangle 921">
              <a:extLst>
                <a:ext uri="{FF2B5EF4-FFF2-40B4-BE49-F238E27FC236}">
                  <a16:creationId xmlns:a16="http://schemas.microsoft.com/office/drawing/2014/main" id="{4F08672D-D0B9-BE4C-A308-F0AF94A65370}"/>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3" name="Rectangle 922">
              <a:extLst>
                <a:ext uri="{FF2B5EF4-FFF2-40B4-BE49-F238E27FC236}">
                  <a16:creationId xmlns:a16="http://schemas.microsoft.com/office/drawing/2014/main" id="{C2C585FF-A889-8E4C-A158-FFBAF88A3DE7}"/>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4" name="Rectangle 923">
              <a:extLst>
                <a:ext uri="{FF2B5EF4-FFF2-40B4-BE49-F238E27FC236}">
                  <a16:creationId xmlns:a16="http://schemas.microsoft.com/office/drawing/2014/main" id="{B603D220-37EF-B34E-BF26-2C0F33263C7E}"/>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5" name="Rectangle 924">
              <a:extLst>
                <a:ext uri="{FF2B5EF4-FFF2-40B4-BE49-F238E27FC236}">
                  <a16:creationId xmlns:a16="http://schemas.microsoft.com/office/drawing/2014/main" id="{8827318B-DA8A-DE42-816B-22F9FD81E9F1}"/>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6" name="Rectangle 925">
              <a:extLst>
                <a:ext uri="{FF2B5EF4-FFF2-40B4-BE49-F238E27FC236}">
                  <a16:creationId xmlns:a16="http://schemas.microsoft.com/office/drawing/2014/main" id="{15D32DFF-3607-A943-B990-4745AA942B4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7" name="Rectangle 926">
              <a:extLst>
                <a:ext uri="{FF2B5EF4-FFF2-40B4-BE49-F238E27FC236}">
                  <a16:creationId xmlns:a16="http://schemas.microsoft.com/office/drawing/2014/main" id="{90318F36-6B87-B843-92C2-21218C830E6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8" name="Rectangle 927">
              <a:extLst>
                <a:ext uri="{FF2B5EF4-FFF2-40B4-BE49-F238E27FC236}">
                  <a16:creationId xmlns:a16="http://schemas.microsoft.com/office/drawing/2014/main" id="{A197D967-1262-204C-A590-4A43D22CB25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9" name="Rectangle 928">
              <a:extLst>
                <a:ext uri="{FF2B5EF4-FFF2-40B4-BE49-F238E27FC236}">
                  <a16:creationId xmlns:a16="http://schemas.microsoft.com/office/drawing/2014/main" id="{292D7D68-469F-4546-BEC8-6C1D09165D6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0" name="Rectangle 929">
              <a:extLst>
                <a:ext uri="{FF2B5EF4-FFF2-40B4-BE49-F238E27FC236}">
                  <a16:creationId xmlns:a16="http://schemas.microsoft.com/office/drawing/2014/main" id="{550172ED-BFA1-054D-8E05-82E9E11428C7}"/>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1" name="Rectangle 930">
              <a:extLst>
                <a:ext uri="{FF2B5EF4-FFF2-40B4-BE49-F238E27FC236}">
                  <a16:creationId xmlns:a16="http://schemas.microsoft.com/office/drawing/2014/main" id="{9FFCE967-97C0-3149-8C89-2A08E5C8555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32" name="Group 931">
            <a:extLst>
              <a:ext uri="{FF2B5EF4-FFF2-40B4-BE49-F238E27FC236}">
                <a16:creationId xmlns:a16="http://schemas.microsoft.com/office/drawing/2014/main" id="{CB585585-0E70-D447-AD77-103B694BCC03}"/>
              </a:ext>
            </a:extLst>
          </p:cNvPr>
          <p:cNvGrpSpPr/>
          <p:nvPr/>
        </p:nvGrpSpPr>
        <p:grpSpPr>
          <a:xfrm>
            <a:off x="10994579" y="2389747"/>
            <a:ext cx="1031614" cy="400164"/>
            <a:chOff x="7044623" y="2144973"/>
            <a:chExt cx="859678" cy="333470"/>
          </a:xfrm>
        </p:grpSpPr>
        <p:sp>
          <p:nvSpPr>
            <p:cNvPr id="933" name="Rectangle 932">
              <a:extLst>
                <a:ext uri="{FF2B5EF4-FFF2-40B4-BE49-F238E27FC236}">
                  <a16:creationId xmlns:a16="http://schemas.microsoft.com/office/drawing/2014/main" id="{09E39343-9C04-A94C-A6E4-4BA449C5F7A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4" name="Rectangle 933">
              <a:extLst>
                <a:ext uri="{FF2B5EF4-FFF2-40B4-BE49-F238E27FC236}">
                  <a16:creationId xmlns:a16="http://schemas.microsoft.com/office/drawing/2014/main" id="{5B5E4D78-5F90-5245-97C1-D1A907C500A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5" name="Rectangle 934">
              <a:extLst>
                <a:ext uri="{FF2B5EF4-FFF2-40B4-BE49-F238E27FC236}">
                  <a16:creationId xmlns:a16="http://schemas.microsoft.com/office/drawing/2014/main" id="{4DE45D70-C2CE-8345-8FD5-6081E595E390}"/>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6" name="Rectangle 935">
              <a:extLst>
                <a:ext uri="{FF2B5EF4-FFF2-40B4-BE49-F238E27FC236}">
                  <a16:creationId xmlns:a16="http://schemas.microsoft.com/office/drawing/2014/main" id="{9C27C849-CC0D-4540-8B32-9F22AC9A5F10}"/>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7" name="Rectangle 936">
              <a:extLst>
                <a:ext uri="{FF2B5EF4-FFF2-40B4-BE49-F238E27FC236}">
                  <a16:creationId xmlns:a16="http://schemas.microsoft.com/office/drawing/2014/main" id="{841B5759-D985-F84B-9F42-1B2BB7149530}"/>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8" name="Rectangle 937">
              <a:extLst>
                <a:ext uri="{FF2B5EF4-FFF2-40B4-BE49-F238E27FC236}">
                  <a16:creationId xmlns:a16="http://schemas.microsoft.com/office/drawing/2014/main" id="{14F5520A-66D9-C543-95AB-E5AA24E39FF2}"/>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9" name="Rectangle 938">
              <a:extLst>
                <a:ext uri="{FF2B5EF4-FFF2-40B4-BE49-F238E27FC236}">
                  <a16:creationId xmlns:a16="http://schemas.microsoft.com/office/drawing/2014/main" id="{4469A62E-6CF6-BC4F-A675-DC22992C3F1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0" name="Rectangle 939">
              <a:extLst>
                <a:ext uri="{FF2B5EF4-FFF2-40B4-BE49-F238E27FC236}">
                  <a16:creationId xmlns:a16="http://schemas.microsoft.com/office/drawing/2014/main" id="{0F7870E8-88DE-0543-A5F4-218CFC4027F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1" name="Rectangle 940">
              <a:extLst>
                <a:ext uri="{FF2B5EF4-FFF2-40B4-BE49-F238E27FC236}">
                  <a16:creationId xmlns:a16="http://schemas.microsoft.com/office/drawing/2014/main" id="{DBAE34BF-A91A-2043-A1D0-02AF8CF05014}"/>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2" name="Rectangle 941">
              <a:extLst>
                <a:ext uri="{FF2B5EF4-FFF2-40B4-BE49-F238E27FC236}">
                  <a16:creationId xmlns:a16="http://schemas.microsoft.com/office/drawing/2014/main" id="{54B673EE-00CA-7A45-ADC9-54C68DD8F83E}"/>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3" name="Rectangle 942">
              <a:extLst>
                <a:ext uri="{FF2B5EF4-FFF2-40B4-BE49-F238E27FC236}">
                  <a16:creationId xmlns:a16="http://schemas.microsoft.com/office/drawing/2014/main" id="{75207272-F0FC-A04F-B219-E1FF237B8306}"/>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4" name="Rectangle 943">
              <a:extLst>
                <a:ext uri="{FF2B5EF4-FFF2-40B4-BE49-F238E27FC236}">
                  <a16:creationId xmlns:a16="http://schemas.microsoft.com/office/drawing/2014/main" id="{C592BC6E-040E-8440-8B7B-8B02C5C40EB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5" name="Rectangle 944">
              <a:extLst>
                <a:ext uri="{FF2B5EF4-FFF2-40B4-BE49-F238E27FC236}">
                  <a16:creationId xmlns:a16="http://schemas.microsoft.com/office/drawing/2014/main" id="{EE186178-8862-3644-A533-5CF5FBD0BA7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6" name="Rectangle 945">
              <a:extLst>
                <a:ext uri="{FF2B5EF4-FFF2-40B4-BE49-F238E27FC236}">
                  <a16:creationId xmlns:a16="http://schemas.microsoft.com/office/drawing/2014/main" id="{C0C5ED57-0093-ED45-98B0-43FB51A7F63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7" name="Rectangle 946">
              <a:extLst>
                <a:ext uri="{FF2B5EF4-FFF2-40B4-BE49-F238E27FC236}">
                  <a16:creationId xmlns:a16="http://schemas.microsoft.com/office/drawing/2014/main" id="{79563B1D-EB33-5B47-A210-87D65CEF1E83}"/>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8" name="Rectangle 947">
              <a:extLst>
                <a:ext uri="{FF2B5EF4-FFF2-40B4-BE49-F238E27FC236}">
                  <a16:creationId xmlns:a16="http://schemas.microsoft.com/office/drawing/2014/main" id="{250D8FFB-AD9A-3E4B-BAF5-CD39E211767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9" name="Rectangle 948">
              <a:extLst>
                <a:ext uri="{FF2B5EF4-FFF2-40B4-BE49-F238E27FC236}">
                  <a16:creationId xmlns:a16="http://schemas.microsoft.com/office/drawing/2014/main" id="{BCB8DC0D-F3A2-3644-90D5-88ACE87BDE46}"/>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0" name="Rectangle 949">
              <a:extLst>
                <a:ext uri="{FF2B5EF4-FFF2-40B4-BE49-F238E27FC236}">
                  <a16:creationId xmlns:a16="http://schemas.microsoft.com/office/drawing/2014/main" id="{654C6C77-7500-5D41-8D62-9ABA91DA771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1" name="Rectangle 950">
              <a:extLst>
                <a:ext uri="{FF2B5EF4-FFF2-40B4-BE49-F238E27FC236}">
                  <a16:creationId xmlns:a16="http://schemas.microsoft.com/office/drawing/2014/main" id="{765C3DD6-D670-994A-A1E5-EE16B293555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2" name="Rectangle 951">
              <a:extLst>
                <a:ext uri="{FF2B5EF4-FFF2-40B4-BE49-F238E27FC236}">
                  <a16:creationId xmlns:a16="http://schemas.microsoft.com/office/drawing/2014/main" id="{F81912D5-D39A-9140-8149-B5E5A7B872A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3" name="Rectangle 952">
              <a:extLst>
                <a:ext uri="{FF2B5EF4-FFF2-40B4-BE49-F238E27FC236}">
                  <a16:creationId xmlns:a16="http://schemas.microsoft.com/office/drawing/2014/main" id="{B2BA2D2E-F3A7-FA46-A7DF-023231324EA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54" name="Group 953">
            <a:extLst>
              <a:ext uri="{FF2B5EF4-FFF2-40B4-BE49-F238E27FC236}">
                <a16:creationId xmlns:a16="http://schemas.microsoft.com/office/drawing/2014/main" id="{90EC0FBE-B2FC-F547-AF79-65CADF7B7A73}"/>
              </a:ext>
            </a:extLst>
          </p:cNvPr>
          <p:cNvGrpSpPr/>
          <p:nvPr/>
        </p:nvGrpSpPr>
        <p:grpSpPr>
          <a:xfrm>
            <a:off x="10999532" y="2939992"/>
            <a:ext cx="1031614" cy="400164"/>
            <a:chOff x="7044623" y="2144973"/>
            <a:chExt cx="859678" cy="333470"/>
          </a:xfrm>
        </p:grpSpPr>
        <p:sp>
          <p:nvSpPr>
            <p:cNvPr id="955" name="Rectangle 954">
              <a:extLst>
                <a:ext uri="{FF2B5EF4-FFF2-40B4-BE49-F238E27FC236}">
                  <a16:creationId xmlns:a16="http://schemas.microsoft.com/office/drawing/2014/main" id="{CCC34055-BA1D-4B4D-BE66-EC792D74056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6" name="Rectangle 955">
              <a:extLst>
                <a:ext uri="{FF2B5EF4-FFF2-40B4-BE49-F238E27FC236}">
                  <a16:creationId xmlns:a16="http://schemas.microsoft.com/office/drawing/2014/main" id="{072C86D1-00F2-3047-A1C9-C4997057AB16}"/>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7" name="Rectangle 956">
              <a:extLst>
                <a:ext uri="{FF2B5EF4-FFF2-40B4-BE49-F238E27FC236}">
                  <a16:creationId xmlns:a16="http://schemas.microsoft.com/office/drawing/2014/main" id="{5CA3A407-53A6-604A-87E9-1436B5A005A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8" name="Rectangle 957">
              <a:extLst>
                <a:ext uri="{FF2B5EF4-FFF2-40B4-BE49-F238E27FC236}">
                  <a16:creationId xmlns:a16="http://schemas.microsoft.com/office/drawing/2014/main" id="{E4660CEC-1C1F-6F4C-802A-2386A44FB6A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9" name="Rectangle 958">
              <a:extLst>
                <a:ext uri="{FF2B5EF4-FFF2-40B4-BE49-F238E27FC236}">
                  <a16:creationId xmlns:a16="http://schemas.microsoft.com/office/drawing/2014/main" id="{E6F2699F-6910-574E-8542-A3E22FFC2AF8}"/>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0" name="Rectangle 959">
              <a:extLst>
                <a:ext uri="{FF2B5EF4-FFF2-40B4-BE49-F238E27FC236}">
                  <a16:creationId xmlns:a16="http://schemas.microsoft.com/office/drawing/2014/main" id="{34D29DF5-F824-BD41-BBCB-324E2DA5366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1" name="Rectangle 960">
              <a:extLst>
                <a:ext uri="{FF2B5EF4-FFF2-40B4-BE49-F238E27FC236}">
                  <a16:creationId xmlns:a16="http://schemas.microsoft.com/office/drawing/2014/main" id="{B264EE7D-3BA6-EC45-8676-F89245B94B9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2" name="Rectangle 961">
              <a:extLst>
                <a:ext uri="{FF2B5EF4-FFF2-40B4-BE49-F238E27FC236}">
                  <a16:creationId xmlns:a16="http://schemas.microsoft.com/office/drawing/2014/main" id="{9A344C08-49D8-7D4F-9254-15B31DF06BA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3" name="Rectangle 962">
              <a:extLst>
                <a:ext uri="{FF2B5EF4-FFF2-40B4-BE49-F238E27FC236}">
                  <a16:creationId xmlns:a16="http://schemas.microsoft.com/office/drawing/2014/main" id="{9B804865-CE11-FF41-940E-89E4CF7626B2}"/>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4" name="Rectangle 963">
              <a:extLst>
                <a:ext uri="{FF2B5EF4-FFF2-40B4-BE49-F238E27FC236}">
                  <a16:creationId xmlns:a16="http://schemas.microsoft.com/office/drawing/2014/main" id="{8930A1A1-EAD0-674D-B6CD-1F7DBB12136B}"/>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5" name="Rectangle 964">
              <a:extLst>
                <a:ext uri="{FF2B5EF4-FFF2-40B4-BE49-F238E27FC236}">
                  <a16:creationId xmlns:a16="http://schemas.microsoft.com/office/drawing/2014/main" id="{106A8DDB-DFAB-7440-9D04-D48BA17AB758}"/>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6" name="Rectangle 965">
              <a:extLst>
                <a:ext uri="{FF2B5EF4-FFF2-40B4-BE49-F238E27FC236}">
                  <a16:creationId xmlns:a16="http://schemas.microsoft.com/office/drawing/2014/main" id="{DB2F3952-EAFF-1C4A-BDE6-1A19EE48EE01}"/>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7" name="Rectangle 966">
              <a:extLst>
                <a:ext uri="{FF2B5EF4-FFF2-40B4-BE49-F238E27FC236}">
                  <a16:creationId xmlns:a16="http://schemas.microsoft.com/office/drawing/2014/main" id="{6F522406-13E9-8D44-BB36-0F73B207CC66}"/>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8" name="Rectangle 967">
              <a:extLst>
                <a:ext uri="{FF2B5EF4-FFF2-40B4-BE49-F238E27FC236}">
                  <a16:creationId xmlns:a16="http://schemas.microsoft.com/office/drawing/2014/main" id="{431E62B7-CC07-5F46-942D-E875113CC50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9" name="Rectangle 968">
              <a:extLst>
                <a:ext uri="{FF2B5EF4-FFF2-40B4-BE49-F238E27FC236}">
                  <a16:creationId xmlns:a16="http://schemas.microsoft.com/office/drawing/2014/main" id="{B52B2851-7B1D-D845-8DAE-52AECCE643A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0" name="Rectangle 969">
              <a:extLst>
                <a:ext uri="{FF2B5EF4-FFF2-40B4-BE49-F238E27FC236}">
                  <a16:creationId xmlns:a16="http://schemas.microsoft.com/office/drawing/2014/main" id="{5A34DABC-D230-0348-BB94-CC26E51A035E}"/>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1" name="Rectangle 970">
              <a:extLst>
                <a:ext uri="{FF2B5EF4-FFF2-40B4-BE49-F238E27FC236}">
                  <a16:creationId xmlns:a16="http://schemas.microsoft.com/office/drawing/2014/main" id="{7362A142-6CBC-7E4B-AC76-547144E8D315}"/>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2" name="Rectangle 971">
              <a:extLst>
                <a:ext uri="{FF2B5EF4-FFF2-40B4-BE49-F238E27FC236}">
                  <a16:creationId xmlns:a16="http://schemas.microsoft.com/office/drawing/2014/main" id="{BA28CA37-91BA-F249-A53B-40BBC9C815A9}"/>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3" name="Rectangle 972">
              <a:extLst>
                <a:ext uri="{FF2B5EF4-FFF2-40B4-BE49-F238E27FC236}">
                  <a16:creationId xmlns:a16="http://schemas.microsoft.com/office/drawing/2014/main" id="{FD506C74-E679-5A47-99F0-233C4A7A9572}"/>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4" name="Rectangle 973">
              <a:extLst>
                <a:ext uri="{FF2B5EF4-FFF2-40B4-BE49-F238E27FC236}">
                  <a16:creationId xmlns:a16="http://schemas.microsoft.com/office/drawing/2014/main" id="{661BE4DD-5D6F-4F45-8F62-6829E393741C}"/>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5" name="Rectangle 974">
              <a:extLst>
                <a:ext uri="{FF2B5EF4-FFF2-40B4-BE49-F238E27FC236}">
                  <a16:creationId xmlns:a16="http://schemas.microsoft.com/office/drawing/2014/main" id="{E3073D5C-A556-9648-97C2-531283F2D2E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76" name="Group 975">
            <a:extLst>
              <a:ext uri="{FF2B5EF4-FFF2-40B4-BE49-F238E27FC236}">
                <a16:creationId xmlns:a16="http://schemas.microsoft.com/office/drawing/2014/main" id="{33053A36-011F-CA4A-924A-2CAB23DBFE38}"/>
              </a:ext>
            </a:extLst>
          </p:cNvPr>
          <p:cNvGrpSpPr/>
          <p:nvPr/>
        </p:nvGrpSpPr>
        <p:grpSpPr>
          <a:xfrm>
            <a:off x="10997363" y="3489748"/>
            <a:ext cx="1031614" cy="400164"/>
            <a:chOff x="7044623" y="2144973"/>
            <a:chExt cx="859678" cy="333470"/>
          </a:xfrm>
        </p:grpSpPr>
        <p:sp>
          <p:nvSpPr>
            <p:cNvPr id="977" name="Rectangle 976">
              <a:extLst>
                <a:ext uri="{FF2B5EF4-FFF2-40B4-BE49-F238E27FC236}">
                  <a16:creationId xmlns:a16="http://schemas.microsoft.com/office/drawing/2014/main" id="{BCC106AB-ADDB-9A43-808E-A4B9CDB7804D}"/>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8" name="Rectangle 977">
              <a:extLst>
                <a:ext uri="{FF2B5EF4-FFF2-40B4-BE49-F238E27FC236}">
                  <a16:creationId xmlns:a16="http://schemas.microsoft.com/office/drawing/2014/main" id="{8FC52FD5-2DF0-AD48-A249-66E4B765EF1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9" name="Rectangle 978">
              <a:extLst>
                <a:ext uri="{FF2B5EF4-FFF2-40B4-BE49-F238E27FC236}">
                  <a16:creationId xmlns:a16="http://schemas.microsoft.com/office/drawing/2014/main" id="{1B1132D8-F753-2B41-82D4-99C2A3F1830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0" name="Rectangle 979">
              <a:extLst>
                <a:ext uri="{FF2B5EF4-FFF2-40B4-BE49-F238E27FC236}">
                  <a16:creationId xmlns:a16="http://schemas.microsoft.com/office/drawing/2014/main" id="{35968C4A-89F1-5A4D-8F8E-E280DAEA0D43}"/>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1" name="Rectangle 980">
              <a:extLst>
                <a:ext uri="{FF2B5EF4-FFF2-40B4-BE49-F238E27FC236}">
                  <a16:creationId xmlns:a16="http://schemas.microsoft.com/office/drawing/2014/main" id="{4AB78F48-B2DB-9C46-933F-9CE35FC6B6A0}"/>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2" name="Rectangle 981">
              <a:extLst>
                <a:ext uri="{FF2B5EF4-FFF2-40B4-BE49-F238E27FC236}">
                  <a16:creationId xmlns:a16="http://schemas.microsoft.com/office/drawing/2014/main" id="{1A922B45-3D86-FF46-B00A-8DBF243218C2}"/>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3" name="Rectangle 982">
              <a:extLst>
                <a:ext uri="{FF2B5EF4-FFF2-40B4-BE49-F238E27FC236}">
                  <a16:creationId xmlns:a16="http://schemas.microsoft.com/office/drawing/2014/main" id="{A5DA6135-D913-1C40-8467-F2664F51F4F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4" name="Rectangle 983">
              <a:extLst>
                <a:ext uri="{FF2B5EF4-FFF2-40B4-BE49-F238E27FC236}">
                  <a16:creationId xmlns:a16="http://schemas.microsoft.com/office/drawing/2014/main" id="{BF888058-1C9F-F045-871D-D6804631FDE8}"/>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5" name="Rectangle 984">
              <a:extLst>
                <a:ext uri="{FF2B5EF4-FFF2-40B4-BE49-F238E27FC236}">
                  <a16:creationId xmlns:a16="http://schemas.microsoft.com/office/drawing/2014/main" id="{6C039045-89BA-8B4C-B7E9-E180F97CBB1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6" name="Rectangle 985">
              <a:extLst>
                <a:ext uri="{FF2B5EF4-FFF2-40B4-BE49-F238E27FC236}">
                  <a16:creationId xmlns:a16="http://schemas.microsoft.com/office/drawing/2014/main" id="{CF478B41-E67D-C244-AD0D-D4206EDD4A3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7" name="Rectangle 986">
              <a:extLst>
                <a:ext uri="{FF2B5EF4-FFF2-40B4-BE49-F238E27FC236}">
                  <a16:creationId xmlns:a16="http://schemas.microsoft.com/office/drawing/2014/main" id="{8B9C0328-CA19-4B44-9E39-C5450D7389E2}"/>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8" name="Rectangle 987">
              <a:extLst>
                <a:ext uri="{FF2B5EF4-FFF2-40B4-BE49-F238E27FC236}">
                  <a16:creationId xmlns:a16="http://schemas.microsoft.com/office/drawing/2014/main" id="{AA64098A-2076-3D49-9762-D75977F9222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9" name="Rectangle 988">
              <a:extLst>
                <a:ext uri="{FF2B5EF4-FFF2-40B4-BE49-F238E27FC236}">
                  <a16:creationId xmlns:a16="http://schemas.microsoft.com/office/drawing/2014/main" id="{1097CC76-F3F5-7643-947E-DBDC23513FCC}"/>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0" name="Rectangle 989">
              <a:extLst>
                <a:ext uri="{FF2B5EF4-FFF2-40B4-BE49-F238E27FC236}">
                  <a16:creationId xmlns:a16="http://schemas.microsoft.com/office/drawing/2014/main" id="{6B95F094-5085-214D-8CDA-65AB92A0FEE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1" name="Rectangle 990">
              <a:extLst>
                <a:ext uri="{FF2B5EF4-FFF2-40B4-BE49-F238E27FC236}">
                  <a16:creationId xmlns:a16="http://schemas.microsoft.com/office/drawing/2014/main" id="{FEF8C6A7-9996-1C4D-B275-ADC207B07B91}"/>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2" name="Rectangle 991">
              <a:extLst>
                <a:ext uri="{FF2B5EF4-FFF2-40B4-BE49-F238E27FC236}">
                  <a16:creationId xmlns:a16="http://schemas.microsoft.com/office/drawing/2014/main" id="{DB7927DC-E85E-2247-A0CA-C8E87FE03DCF}"/>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3" name="Rectangle 992">
              <a:extLst>
                <a:ext uri="{FF2B5EF4-FFF2-40B4-BE49-F238E27FC236}">
                  <a16:creationId xmlns:a16="http://schemas.microsoft.com/office/drawing/2014/main" id="{C073AEC9-13BA-8A45-A15C-AD8AD100739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4" name="Rectangle 993">
              <a:extLst>
                <a:ext uri="{FF2B5EF4-FFF2-40B4-BE49-F238E27FC236}">
                  <a16:creationId xmlns:a16="http://schemas.microsoft.com/office/drawing/2014/main" id="{210B419D-70C4-374A-B0A5-1F4EFE7EEEA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5" name="Rectangle 994">
              <a:extLst>
                <a:ext uri="{FF2B5EF4-FFF2-40B4-BE49-F238E27FC236}">
                  <a16:creationId xmlns:a16="http://schemas.microsoft.com/office/drawing/2014/main" id="{A68C772C-37BB-1A4A-98E3-4D0E70E9B25F}"/>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6" name="Rectangle 995">
              <a:extLst>
                <a:ext uri="{FF2B5EF4-FFF2-40B4-BE49-F238E27FC236}">
                  <a16:creationId xmlns:a16="http://schemas.microsoft.com/office/drawing/2014/main" id="{0913FEDA-AF79-DD45-9E5D-93956D463059}"/>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7" name="Rectangle 996">
              <a:extLst>
                <a:ext uri="{FF2B5EF4-FFF2-40B4-BE49-F238E27FC236}">
                  <a16:creationId xmlns:a16="http://schemas.microsoft.com/office/drawing/2014/main" id="{EB4E9A83-500E-2946-89E3-B6DB283F5C0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98" name="Group 997">
            <a:extLst>
              <a:ext uri="{FF2B5EF4-FFF2-40B4-BE49-F238E27FC236}">
                <a16:creationId xmlns:a16="http://schemas.microsoft.com/office/drawing/2014/main" id="{5D46B59D-3969-2047-B0DD-D7D10794C990}"/>
              </a:ext>
            </a:extLst>
          </p:cNvPr>
          <p:cNvGrpSpPr/>
          <p:nvPr/>
        </p:nvGrpSpPr>
        <p:grpSpPr>
          <a:xfrm>
            <a:off x="12346496" y="2390754"/>
            <a:ext cx="1031614" cy="400164"/>
            <a:chOff x="7044623" y="2144973"/>
            <a:chExt cx="859678" cy="333470"/>
          </a:xfrm>
        </p:grpSpPr>
        <p:sp>
          <p:nvSpPr>
            <p:cNvPr id="999" name="Rectangle 998">
              <a:extLst>
                <a:ext uri="{FF2B5EF4-FFF2-40B4-BE49-F238E27FC236}">
                  <a16:creationId xmlns:a16="http://schemas.microsoft.com/office/drawing/2014/main" id="{7725CED7-428C-0748-8765-6E646802DBA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0" name="Rectangle 999">
              <a:extLst>
                <a:ext uri="{FF2B5EF4-FFF2-40B4-BE49-F238E27FC236}">
                  <a16:creationId xmlns:a16="http://schemas.microsoft.com/office/drawing/2014/main" id="{456B697F-9F55-2748-8DC3-BB72F48DED8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1" name="Rectangle 1000">
              <a:extLst>
                <a:ext uri="{FF2B5EF4-FFF2-40B4-BE49-F238E27FC236}">
                  <a16:creationId xmlns:a16="http://schemas.microsoft.com/office/drawing/2014/main" id="{8C710932-3E21-8D4E-A4EF-FA6847545E9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2" name="Rectangle 1001">
              <a:extLst>
                <a:ext uri="{FF2B5EF4-FFF2-40B4-BE49-F238E27FC236}">
                  <a16:creationId xmlns:a16="http://schemas.microsoft.com/office/drawing/2014/main" id="{1B65DA0B-514A-744F-88CD-E401D57CCE3A}"/>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3" name="Rectangle 1002">
              <a:extLst>
                <a:ext uri="{FF2B5EF4-FFF2-40B4-BE49-F238E27FC236}">
                  <a16:creationId xmlns:a16="http://schemas.microsoft.com/office/drawing/2014/main" id="{F50151E4-3AF2-F945-8AF6-1E985FB8885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4" name="Rectangle 1003">
              <a:extLst>
                <a:ext uri="{FF2B5EF4-FFF2-40B4-BE49-F238E27FC236}">
                  <a16:creationId xmlns:a16="http://schemas.microsoft.com/office/drawing/2014/main" id="{72AE7C21-A78A-024F-BB3A-A6CB2DE9F98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5" name="Rectangle 1004">
              <a:extLst>
                <a:ext uri="{FF2B5EF4-FFF2-40B4-BE49-F238E27FC236}">
                  <a16:creationId xmlns:a16="http://schemas.microsoft.com/office/drawing/2014/main" id="{D5034984-4F44-CA4E-9844-E66B6945F8E9}"/>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6" name="Rectangle 1005">
              <a:extLst>
                <a:ext uri="{FF2B5EF4-FFF2-40B4-BE49-F238E27FC236}">
                  <a16:creationId xmlns:a16="http://schemas.microsoft.com/office/drawing/2014/main" id="{4E3C81DE-5788-BA46-BC0E-7A18B16039FC}"/>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7" name="Rectangle 1006">
              <a:extLst>
                <a:ext uri="{FF2B5EF4-FFF2-40B4-BE49-F238E27FC236}">
                  <a16:creationId xmlns:a16="http://schemas.microsoft.com/office/drawing/2014/main" id="{56B8A7F0-79D0-7740-8809-D8F7B8D16E4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8" name="Rectangle 1007">
              <a:extLst>
                <a:ext uri="{FF2B5EF4-FFF2-40B4-BE49-F238E27FC236}">
                  <a16:creationId xmlns:a16="http://schemas.microsoft.com/office/drawing/2014/main" id="{7A90D998-759A-7346-AE41-105125F5678E}"/>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9" name="Rectangle 1008">
              <a:extLst>
                <a:ext uri="{FF2B5EF4-FFF2-40B4-BE49-F238E27FC236}">
                  <a16:creationId xmlns:a16="http://schemas.microsoft.com/office/drawing/2014/main" id="{1EB703C4-A5CE-7740-AC86-92598DBF463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0" name="Rectangle 1009">
              <a:extLst>
                <a:ext uri="{FF2B5EF4-FFF2-40B4-BE49-F238E27FC236}">
                  <a16:creationId xmlns:a16="http://schemas.microsoft.com/office/drawing/2014/main" id="{AB7F35E3-78B8-F846-A2CF-3B112FC19658}"/>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1" name="Rectangle 1010">
              <a:extLst>
                <a:ext uri="{FF2B5EF4-FFF2-40B4-BE49-F238E27FC236}">
                  <a16:creationId xmlns:a16="http://schemas.microsoft.com/office/drawing/2014/main" id="{6EA78D44-71AE-AC41-927C-3C9A625F5E1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2" name="Rectangle 1011">
              <a:extLst>
                <a:ext uri="{FF2B5EF4-FFF2-40B4-BE49-F238E27FC236}">
                  <a16:creationId xmlns:a16="http://schemas.microsoft.com/office/drawing/2014/main" id="{9E661A05-6963-1443-8F9C-6E25DF5D3C7F}"/>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3" name="Rectangle 1012">
              <a:extLst>
                <a:ext uri="{FF2B5EF4-FFF2-40B4-BE49-F238E27FC236}">
                  <a16:creationId xmlns:a16="http://schemas.microsoft.com/office/drawing/2014/main" id="{89BDB155-FAF6-9740-98CE-F75BF8CAF6F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4" name="Rectangle 1013">
              <a:extLst>
                <a:ext uri="{FF2B5EF4-FFF2-40B4-BE49-F238E27FC236}">
                  <a16:creationId xmlns:a16="http://schemas.microsoft.com/office/drawing/2014/main" id="{43404116-1F3E-2E43-9F1B-4660424B647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5" name="Rectangle 1014">
              <a:extLst>
                <a:ext uri="{FF2B5EF4-FFF2-40B4-BE49-F238E27FC236}">
                  <a16:creationId xmlns:a16="http://schemas.microsoft.com/office/drawing/2014/main" id="{093AB78B-FBFD-884B-9FFA-FC0A6E6F9262}"/>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6" name="Rectangle 1015">
              <a:extLst>
                <a:ext uri="{FF2B5EF4-FFF2-40B4-BE49-F238E27FC236}">
                  <a16:creationId xmlns:a16="http://schemas.microsoft.com/office/drawing/2014/main" id="{D867D40F-5909-2C40-A0DE-582003374920}"/>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7" name="Rectangle 1016">
              <a:extLst>
                <a:ext uri="{FF2B5EF4-FFF2-40B4-BE49-F238E27FC236}">
                  <a16:creationId xmlns:a16="http://schemas.microsoft.com/office/drawing/2014/main" id="{34CB2FDA-0308-3B44-B0C8-F342D78A54DB}"/>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8" name="Rectangle 1017">
              <a:extLst>
                <a:ext uri="{FF2B5EF4-FFF2-40B4-BE49-F238E27FC236}">
                  <a16:creationId xmlns:a16="http://schemas.microsoft.com/office/drawing/2014/main" id="{72331631-2BF1-8A4E-B2BF-24912746E260}"/>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9" name="Rectangle 1018">
              <a:extLst>
                <a:ext uri="{FF2B5EF4-FFF2-40B4-BE49-F238E27FC236}">
                  <a16:creationId xmlns:a16="http://schemas.microsoft.com/office/drawing/2014/main" id="{2F365051-A243-CA41-8DE5-FE299273778D}"/>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20" name="Group 1019">
            <a:extLst>
              <a:ext uri="{FF2B5EF4-FFF2-40B4-BE49-F238E27FC236}">
                <a16:creationId xmlns:a16="http://schemas.microsoft.com/office/drawing/2014/main" id="{5775869B-7A0D-7E4B-BFF9-7B5E51DFA570}"/>
              </a:ext>
            </a:extLst>
          </p:cNvPr>
          <p:cNvGrpSpPr/>
          <p:nvPr/>
        </p:nvGrpSpPr>
        <p:grpSpPr>
          <a:xfrm>
            <a:off x="12351449" y="2940998"/>
            <a:ext cx="1031614" cy="400164"/>
            <a:chOff x="7044623" y="2144973"/>
            <a:chExt cx="859678" cy="333470"/>
          </a:xfrm>
        </p:grpSpPr>
        <p:sp>
          <p:nvSpPr>
            <p:cNvPr id="1021" name="Rectangle 1020">
              <a:extLst>
                <a:ext uri="{FF2B5EF4-FFF2-40B4-BE49-F238E27FC236}">
                  <a16:creationId xmlns:a16="http://schemas.microsoft.com/office/drawing/2014/main" id="{63B62B07-4BAD-F943-B158-6E0BE18F492E}"/>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2" name="Rectangle 1021">
              <a:extLst>
                <a:ext uri="{FF2B5EF4-FFF2-40B4-BE49-F238E27FC236}">
                  <a16:creationId xmlns:a16="http://schemas.microsoft.com/office/drawing/2014/main" id="{F6B12F28-EFA7-2149-9CB1-E45A60F26BB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3" name="Rectangle 1022">
              <a:extLst>
                <a:ext uri="{FF2B5EF4-FFF2-40B4-BE49-F238E27FC236}">
                  <a16:creationId xmlns:a16="http://schemas.microsoft.com/office/drawing/2014/main" id="{2BB76C47-8A48-3B44-915F-5AE8C0E6125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4" name="Rectangle 1023">
              <a:extLst>
                <a:ext uri="{FF2B5EF4-FFF2-40B4-BE49-F238E27FC236}">
                  <a16:creationId xmlns:a16="http://schemas.microsoft.com/office/drawing/2014/main" id="{D0F37771-9E6D-BE48-9612-58023FFF253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5" name="Rectangle 1024">
              <a:extLst>
                <a:ext uri="{FF2B5EF4-FFF2-40B4-BE49-F238E27FC236}">
                  <a16:creationId xmlns:a16="http://schemas.microsoft.com/office/drawing/2014/main" id="{5C2123A3-1E22-354C-91DE-9AE97688D5F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6" name="Rectangle 1025">
              <a:extLst>
                <a:ext uri="{FF2B5EF4-FFF2-40B4-BE49-F238E27FC236}">
                  <a16:creationId xmlns:a16="http://schemas.microsoft.com/office/drawing/2014/main" id="{8688A9FB-53A8-4049-ACAB-DE1D8662D8A6}"/>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7" name="Rectangle 1026">
              <a:extLst>
                <a:ext uri="{FF2B5EF4-FFF2-40B4-BE49-F238E27FC236}">
                  <a16:creationId xmlns:a16="http://schemas.microsoft.com/office/drawing/2014/main" id="{E5686E66-E105-E64F-86DB-54386336319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8" name="Rectangle 1027">
              <a:extLst>
                <a:ext uri="{FF2B5EF4-FFF2-40B4-BE49-F238E27FC236}">
                  <a16:creationId xmlns:a16="http://schemas.microsoft.com/office/drawing/2014/main" id="{5547C8FC-54BB-4C48-914E-608B508670A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9" name="Rectangle 1028">
              <a:extLst>
                <a:ext uri="{FF2B5EF4-FFF2-40B4-BE49-F238E27FC236}">
                  <a16:creationId xmlns:a16="http://schemas.microsoft.com/office/drawing/2014/main" id="{D2F2B398-EBEA-8C46-847F-3451F37AEFE0}"/>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0" name="Rectangle 1029">
              <a:extLst>
                <a:ext uri="{FF2B5EF4-FFF2-40B4-BE49-F238E27FC236}">
                  <a16:creationId xmlns:a16="http://schemas.microsoft.com/office/drawing/2014/main" id="{60ADEC87-1800-CC40-972F-3F74A68EE35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1" name="Rectangle 1030">
              <a:extLst>
                <a:ext uri="{FF2B5EF4-FFF2-40B4-BE49-F238E27FC236}">
                  <a16:creationId xmlns:a16="http://schemas.microsoft.com/office/drawing/2014/main" id="{3F3F1FA4-652C-D34A-ADE0-923066D6D39A}"/>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2" name="Rectangle 1031">
              <a:extLst>
                <a:ext uri="{FF2B5EF4-FFF2-40B4-BE49-F238E27FC236}">
                  <a16:creationId xmlns:a16="http://schemas.microsoft.com/office/drawing/2014/main" id="{AE83EAF9-2EAB-7544-BEF4-264345288A1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3" name="Rectangle 1032">
              <a:extLst>
                <a:ext uri="{FF2B5EF4-FFF2-40B4-BE49-F238E27FC236}">
                  <a16:creationId xmlns:a16="http://schemas.microsoft.com/office/drawing/2014/main" id="{A7B458BE-7C40-A94E-A414-BD39EEE7835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4" name="Rectangle 1033">
              <a:extLst>
                <a:ext uri="{FF2B5EF4-FFF2-40B4-BE49-F238E27FC236}">
                  <a16:creationId xmlns:a16="http://schemas.microsoft.com/office/drawing/2014/main" id="{49A16F69-2BC7-2940-A706-1ABD5CBD50B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5" name="Rectangle 1034">
              <a:extLst>
                <a:ext uri="{FF2B5EF4-FFF2-40B4-BE49-F238E27FC236}">
                  <a16:creationId xmlns:a16="http://schemas.microsoft.com/office/drawing/2014/main" id="{D42954B6-4DC9-6C49-8C6C-4593820ED269}"/>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6" name="Rectangle 1035">
              <a:extLst>
                <a:ext uri="{FF2B5EF4-FFF2-40B4-BE49-F238E27FC236}">
                  <a16:creationId xmlns:a16="http://schemas.microsoft.com/office/drawing/2014/main" id="{F306CDAB-281A-C34D-96F5-9687984B88AF}"/>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7" name="Rectangle 1036">
              <a:extLst>
                <a:ext uri="{FF2B5EF4-FFF2-40B4-BE49-F238E27FC236}">
                  <a16:creationId xmlns:a16="http://schemas.microsoft.com/office/drawing/2014/main" id="{88683000-FF3E-614F-B47E-167485CB71B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8" name="Rectangle 1037">
              <a:extLst>
                <a:ext uri="{FF2B5EF4-FFF2-40B4-BE49-F238E27FC236}">
                  <a16:creationId xmlns:a16="http://schemas.microsoft.com/office/drawing/2014/main" id="{5A8C5553-3E61-4A4F-907D-5F3C3EB777E0}"/>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9" name="Rectangle 1038">
              <a:extLst>
                <a:ext uri="{FF2B5EF4-FFF2-40B4-BE49-F238E27FC236}">
                  <a16:creationId xmlns:a16="http://schemas.microsoft.com/office/drawing/2014/main" id="{6169713E-4023-1A47-9CA2-1B559622D1A5}"/>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0" name="Rectangle 1039">
              <a:extLst>
                <a:ext uri="{FF2B5EF4-FFF2-40B4-BE49-F238E27FC236}">
                  <a16:creationId xmlns:a16="http://schemas.microsoft.com/office/drawing/2014/main" id="{BE8664A8-C3CE-E94C-BC36-8533A962D6D1}"/>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1" name="Rectangle 1040">
              <a:extLst>
                <a:ext uri="{FF2B5EF4-FFF2-40B4-BE49-F238E27FC236}">
                  <a16:creationId xmlns:a16="http://schemas.microsoft.com/office/drawing/2014/main" id="{3057DD80-DC12-6E4D-82FB-F4C05BF63AF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42" name="Group 1041">
            <a:extLst>
              <a:ext uri="{FF2B5EF4-FFF2-40B4-BE49-F238E27FC236}">
                <a16:creationId xmlns:a16="http://schemas.microsoft.com/office/drawing/2014/main" id="{2FABA246-A18D-874A-A3E3-95E7FB2F46EE}"/>
              </a:ext>
            </a:extLst>
          </p:cNvPr>
          <p:cNvGrpSpPr/>
          <p:nvPr/>
        </p:nvGrpSpPr>
        <p:grpSpPr>
          <a:xfrm>
            <a:off x="12349280" y="3490754"/>
            <a:ext cx="1031614" cy="400164"/>
            <a:chOff x="7044623" y="2144973"/>
            <a:chExt cx="859678" cy="333470"/>
          </a:xfrm>
        </p:grpSpPr>
        <p:sp>
          <p:nvSpPr>
            <p:cNvPr id="1043" name="Rectangle 1042">
              <a:extLst>
                <a:ext uri="{FF2B5EF4-FFF2-40B4-BE49-F238E27FC236}">
                  <a16:creationId xmlns:a16="http://schemas.microsoft.com/office/drawing/2014/main" id="{ED84F171-6FFF-7344-9416-1C2CBAD44058}"/>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4" name="Rectangle 1043">
              <a:extLst>
                <a:ext uri="{FF2B5EF4-FFF2-40B4-BE49-F238E27FC236}">
                  <a16:creationId xmlns:a16="http://schemas.microsoft.com/office/drawing/2014/main" id="{24CA3CE5-2B2E-534B-80CE-722E187D06D9}"/>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5" name="Rectangle 1044">
              <a:extLst>
                <a:ext uri="{FF2B5EF4-FFF2-40B4-BE49-F238E27FC236}">
                  <a16:creationId xmlns:a16="http://schemas.microsoft.com/office/drawing/2014/main" id="{6284BD55-C637-3846-9BB7-833E02E516CF}"/>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6" name="Rectangle 1045">
              <a:extLst>
                <a:ext uri="{FF2B5EF4-FFF2-40B4-BE49-F238E27FC236}">
                  <a16:creationId xmlns:a16="http://schemas.microsoft.com/office/drawing/2014/main" id="{15E85AE8-F028-2243-9D45-A9C5CBD0988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7" name="Rectangle 1046">
              <a:extLst>
                <a:ext uri="{FF2B5EF4-FFF2-40B4-BE49-F238E27FC236}">
                  <a16:creationId xmlns:a16="http://schemas.microsoft.com/office/drawing/2014/main" id="{033B4C00-8F52-B44E-86E3-23990D3B229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8" name="Rectangle 1047">
              <a:extLst>
                <a:ext uri="{FF2B5EF4-FFF2-40B4-BE49-F238E27FC236}">
                  <a16:creationId xmlns:a16="http://schemas.microsoft.com/office/drawing/2014/main" id="{05A84BE0-DD97-CC4D-8DA6-44DED6003E9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9" name="Rectangle 1048">
              <a:extLst>
                <a:ext uri="{FF2B5EF4-FFF2-40B4-BE49-F238E27FC236}">
                  <a16:creationId xmlns:a16="http://schemas.microsoft.com/office/drawing/2014/main" id="{B418AE4F-29EE-D64F-BDA0-71F7F81D926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0" name="Rectangle 1049">
              <a:extLst>
                <a:ext uri="{FF2B5EF4-FFF2-40B4-BE49-F238E27FC236}">
                  <a16:creationId xmlns:a16="http://schemas.microsoft.com/office/drawing/2014/main" id="{611B84C7-765E-3143-A8F5-42D955D2063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1" name="Rectangle 1050">
              <a:extLst>
                <a:ext uri="{FF2B5EF4-FFF2-40B4-BE49-F238E27FC236}">
                  <a16:creationId xmlns:a16="http://schemas.microsoft.com/office/drawing/2014/main" id="{2627A197-C549-F547-94AB-4455B113D927}"/>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2" name="Rectangle 1051">
              <a:extLst>
                <a:ext uri="{FF2B5EF4-FFF2-40B4-BE49-F238E27FC236}">
                  <a16:creationId xmlns:a16="http://schemas.microsoft.com/office/drawing/2014/main" id="{F412488B-F9BB-8E45-8C34-8337BB830CCF}"/>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3" name="Rectangle 1052">
              <a:extLst>
                <a:ext uri="{FF2B5EF4-FFF2-40B4-BE49-F238E27FC236}">
                  <a16:creationId xmlns:a16="http://schemas.microsoft.com/office/drawing/2014/main" id="{4BFEFC51-5AEA-0F4C-8200-AF5FEF3EF7E6}"/>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4" name="Rectangle 1053">
              <a:extLst>
                <a:ext uri="{FF2B5EF4-FFF2-40B4-BE49-F238E27FC236}">
                  <a16:creationId xmlns:a16="http://schemas.microsoft.com/office/drawing/2014/main" id="{B9E50495-1ECA-3745-801C-BB2B5889D3B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5" name="Rectangle 1054">
              <a:extLst>
                <a:ext uri="{FF2B5EF4-FFF2-40B4-BE49-F238E27FC236}">
                  <a16:creationId xmlns:a16="http://schemas.microsoft.com/office/drawing/2014/main" id="{AEEDD68F-C6DB-9646-9FA2-AF720A7C8E17}"/>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6" name="Rectangle 1055">
              <a:extLst>
                <a:ext uri="{FF2B5EF4-FFF2-40B4-BE49-F238E27FC236}">
                  <a16:creationId xmlns:a16="http://schemas.microsoft.com/office/drawing/2014/main" id="{E7BD743B-55D7-8446-97AF-1308270DB8D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7" name="Rectangle 1056">
              <a:extLst>
                <a:ext uri="{FF2B5EF4-FFF2-40B4-BE49-F238E27FC236}">
                  <a16:creationId xmlns:a16="http://schemas.microsoft.com/office/drawing/2014/main" id="{8F43B2B3-0DD2-BE44-BAEB-DC9B31BDD59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8" name="Rectangle 1057">
              <a:extLst>
                <a:ext uri="{FF2B5EF4-FFF2-40B4-BE49-F238E27FC236}">
                  <a16:creationId xmlns:a16="http://schemas.microsoft.com/office/drawing/2014/main" id="{69FE5399-F2C2-C145-8EEA-FDBC39CCFE88}"/>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9" name="Rectangle 1058">
              <a:extLst>
                <a:ext uri="{FF2B5EF4-FFF2-40B4-BE49-F238E27FC236}">
                  <a16:creationId xmlns:a16="http://schemas.microsoft.com/office/drawing/2014/main" id="{60521128-73D5-5C4C-B0D1-E54D5A58BD1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0" name="Rectangle 1059">
              <a:extLst>
                <a:ext uri="{FF2B5EF4-FFF2-40B4-BE49-F238E27FC236}">
                  <a16:creationId xmlns:a16="http://schemas.microsoft.com/office/drawing/2014/main" id="{780A1DE0-F1EB-6243-A8B1-3E35C7B7177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1" name="Rectangle 1060">
              <a:extLst>
                <a:ext uri="{FF2B5EF4-FFF2-40B4-BE49-F238E27FC236}">
                  <a16:creationId xmlns:a16="http://schemas.microsoft.com/office/drawing/2014/main" id="{22905755-D53F-CC41-AB39-82179607FDF8}"/>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2" name="Rectangle 1061">
              <a:extLst>
                <a:ext uri="{FF2B5EF4-FFF2-40B4-BE49-F238E27FC236}">
                  <a16:creationId xmlns:a16="http://schemas.microsoft.com/office/drawing/2014/main" id="{A3BEC570-6CDC-D74F-9524-09D31083473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3" name="Rectangle 1062">
              <a:extLst>
                <a:ext uri="{FF2B5EF4-FFF2-40B4-BE49-F238E27FC236}">
                  <a16:creationId xmlns:a16="http://schemas.microsoft.com/office/drawing/2014/main" id="{D5355E6B-9685-5F44-B68F-C0597552CD0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1064" name="Straight Arrow Connector 1063">
            <a:extLst>
              <a:ext uri="{FF2B5EF4-FFF2-40B4-BE49-F238E27FC236}">
                <a16:creationId xmlns:a16="http://schemas.microsoft.com/office/drawing/2014/main" id="{5402F94D-A150-1D43-ADB5-DC983DE8BF54}"/>
              </a:ext>
            </a:extLst>
          </p:cNvPr>
          <p:cNvCxnSpPr>
            <a:cxnSpLocks/>
            <a:stCxn id="583" idx="3"/>
            <a:endCxn id="586"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cxnSp>
        <p:nvCxnSpPr>
          <p:cNvPr id="1065" name="Straight Arrow Connector 1064">
            <a:extLst>
              <a:ext uri="{FF2B5EF4-FFF2-40B4-BE49-F238E27FC236}">
                <a16:creationId xmlns:a16="http://schemas.microsoft.com/office/drawing/2014/main" id="{C827CEAC-7A76-D945-B99E-43054AAE2304}"/>
              </a:ext>
            </a:extLst>
          </p:cNvPr>
          <p:cNvCxnSpPr>
            <a:cxnSpLocks/>
            <a:stCxn id="586" idx="3"/>
            <a:endCxn id="589" idx="1"/>
          </p:cNvCxnSpPr>
          <p:nvPr/>
        </p:nvCxnSpPr>
        <p:spPr>
          <a:xfrm>
            <a:off x="10679820" y="3142499"/>
            <a:ext cx="260332" cy="0"/>
          </a:xfrm>
          <a:prstGeom prst="straightConnector1">
            <a:avLst/>
          </a:prstGeom>
          <a:noFill/>
          <a:ln w="19050" cap="flat" cmpd="sng" algn="ctr">
            <a:solidFill>
              <a:srgbClr val="FFFFFF"/>
            </a:solidFill>
            <a:prstDash val="solid"/>
            <a:tailEnd type="arrow" w="med" len="sm"/>
          </a:ln>
          <a:effectLst/>
        </p:spPr>
      </p:cxnSp>
      <p:cxnSp>
        <p:nvCxnSpPr>
          <p:cNvPr id="1066" name="Straight Arrow Connector 1065">
            <a:extLst>
              <a:ext uri="{FF2B5EF4-FFF2-40B4-BE49-F238E27FC236}">
                <a16:creationId xmlns:a16="http://schemas.microsoft.com/office/drawing/2014/main" id="{41DC8A9D-4873-E248-9C63-5BC9B27BAB34}"/>
              </a:ext>
            </a:extLst>
          </p:cNvPr>
          <p:cNvCxnSpPr>
            <a:cxnSpLocks/>
            <a:stCxn id="589" idx="3"/>
            <a:endCxn id="595" idx="1"/>
          </p:cNvCxnSpPr>
          <p:nvPr/>
        </p:nvCxnSpPr>
        <p:spPr>
          <a:xfrm>
            <a:off x="12075462" y="3142499"/>
            <a:ext cx="222860" cy="0"/>
          </a:xfrm>
          <a:prstGeom prst="straightConnector1">
            <a:avLst/>
          </a:prstGeom>
          <a:noFill/>
          <a:ln w="19050" cap="flat" cmpd="sng" algn="ctr">
            <a:solidFill>
              <a:srgbClr val="FFFFFF"/>
            </a:solidFill>
            <a:prstDash val="solid"/>
            <a:tailEnd type="arrow" w="med" len="sm"/>
          </a:ln>
          <a:effectLst/>
        </p:spPr>
      </p:cxnSp>
      <p:cxnSp>
        <p:nvCxnSpPr>
          <p:cNvPr id="1067" name="Elbow Connector 1066">
            <a:extLst>
              <a:ext uri="{FF2B5EF4-FFF2-40B4-BE49-F238E27FC236}">
                <a16:creationId xmlns:a16="http://schemas.microsoft.com/office/drawing/2014/main" id="{60C8276D-CF75-C64E-AB32-A36BC129F1B4}"/>
              </a:ext>
            </a:extLst>
          </p:cNvPr>
          <p:cNvCxnSpPr>
            <a:cxnSpLocks/>
            <a:stCxn id="586" idx="3"/>
            <a:endCxn id="592" idx="1"/>
          </p:cNvCxnSpPr>
          <p:nvPr/>
        </p:nvCxnSpPr>
        <p:spPr>
          <a:xfrm>
            <a:off x="10679822" y="3142500"/>
            <a:ext cx="260331" cy="1763815"/>
          </a:xfrm>
          <a:prstGeom prst="bentConnector3">
            <a:avLst/>
          </a:prstGeom>
          <a:noFill/>
          <a:ln w="19050" cap="flat" cmpd="sng" algn="ctr">
            <a:solidFill>
              <a:srgbClr val="FFFFFF"/>
            </a:solidFill>
            <a:prstDash val="solid"/>
            <a:tailEnd type="arrow" w="med" len="sm"/>
          </a:ln>
          <a:effectLst/>
        </p:spPr>
      </p:cxnSp>
      <p:cxnSp>
        <p:nvCxnSpPr>
          <p:cNvPr id="1068" name="Elbow Connector 1067">
            <a:extLst>
              <a:ext uri="{FF2B5EF4-FFF2-40B4-BE49-F238E27FC236}">
                <a16:creationId xmlns:a16="http://schemas.microsoft.com/office/drawing/2014/main" id="{44F67685-4C1D-EC45-BF08-F7BE6EAEF5AD}"/>
              </a:ext>
            </a:extLst>
          </p:cNvPr>
          <p:cNvCxnSpPr>
            <a:cxnSpLocks/>
            <a:stCxn id="589" idx="3"/>
            <a:endCxn id="598" idx="1"/>
          </p:cNvCxnSpPr>
          <p:nvPr/>
        </p:nvCxnSpPr>
        <p:spPr>
          <a:xfrm>
            <a:off x="12075462" y="3142500"/>
            <a:ext cx="222861" cy="1763815"/>
          </a:xfrm>
          <a:prstGeom prst="bentConnector3">
            <a:avLst>
              <a:gd name="adj1" fmla="val 50000"/>
            </a:avLst>
          </a:prstGeom>
          <a:noFill/>
          <a:ln w="19050" cap="flat" cmpd="sng" algn="ctr">
            <a:solidFill>
              <a:srgbClr val="FFFFFF"/>
            </a:solidFill>
            <a:prstDash val="solid"/>
            <a:tailEnd type="arrow" w="med" len="sm"/>
          </a:ln>
          <a:effectLst/>
        </p:spPr>
      </p:cxnSp>
      <p:cxnSp>
        <p:nvCxnSpPr>
          <p:cNvPr id="1069" name="Elbow Connector 1068">
            <a:extLst>
              <a:ext uri="{FF2B5EF4-FFF2-40B4-BE49-F238E27FC236}">
                <a16:creationId xmlns:a16="http://schemas.microsoft.com/office/drawing/2014/main" id="{4099A4C3-80E6-E24A-899F-C4A170B04144}"/>
              </a:ext>
            </a:extLst>
          </p:cNvPr>
          <p:cNvCxnSpPr>
            <a:cxnSpLocks/>
            <a:stCxn id="589" idx="3"/>
            <a:endCxn id="601" idx="1"/>
          </p:cNvCxnSpPr>
          <p:nvPr/>
        </p:nvCxnSpPr>
        <p:spPr>
          <a:xfrm>
            <a:off x="12075462" y="3142500"/>
            <a:ext cx="222861" cy="3543182"/>
          </a:xfrm>
          <a:prstGeom prst="bentConnector3">
            <a:avLst>
              <a:gd name="adj1" fmla="val 50000"/>
            </a:avLst>
          </a:prstGeom>
          <a:noFill/>
          <a:ln w="19050" cap="flat" cmpd="sng" algn="ctr">
            <a:solidFill>
              <a:srgbClr val="FFFFFF"/>
            </a:solidFill>
            <a:prstDash val="solid"/>
            <a:tailEnd type="arrow" w="med" len="sm"/>
          </a:ln>
          <a:effectLst/>
        </p:spPr>
      </p:cxnSp>
      <p:sp>
        <p:nvSpPr>
          <p:cNvPr id="1070" name="TextBox 1069">
            <a:extLst>
              <a:ext uri="{FF2B5EF4-FFF2-40B4-BE49-F238E27FC236}">
                <a16:creationId xmlns:a16="http://schemas.microsoft.com/office/drawing/2014/main" id="{AF999B4E-73C5-3940-94D3-F300BFA04123}"/>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071" name="TextBox 1070">
            <a:extLst>
              <a:ext uri="{FF2B5EF4-FFF2-40B4-BE49-F238E27FC236}">
                <a16:creationId xmlns:a16="http://schemas.microsoft.com/office/drawing/2014/main" id="{2CB88B2C-8CFE-3145-87EC-3D7BCB55F267}"/>
              </a:ext>
            </a:extLst>
          </p:cNvPr>
          <p:cNvSpPr txBox="1"/>
          <p:nvPr/>
        </p:nvSpPr>
        <p:spPr>
          <a:xfrm>
            <a:off x="10297817"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072" name="TextBox 1071">
            <a:extLst>
              <a:ext uri="{FF2B5EF4-FFF2-40B4-BE49-F238E27FC236}">
                <a16:creationId xmlns:a16="http://schemas.microsoft.com/office/drawing/2014/main" id="{15B91A34-1859-9148-A2D5-42C1BD51FC9E}"/>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3" name="Elbow Connector 1072">
            <a:extLst>
              <a:ext uri="{FF2B5EF4-FFF2-40B4-BE49-F238E27FC236}">
                <a16:creationId xmlns:a16="http://schemas.microsoft.com/office/drawing/2014/main" id="{F96599DF-AA82-B041-A296-9318BCEE86CC}"/>
              </a:ext>
            </a:extLst>
          </p:cNvPr>
          <p:cNvCxnSpPr>
            <a:cxnSpLocks/>
            <a:endCxn id="1072"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1074" name="TextBox 1073">
            <a:extLst>
              <a:ext uri="{FF2B5EF4-FFF2-40B4-BE49-F238E27FC236}">
                <a16:creationId xmlns:a16="http://schemas.microsoft.com/office/drawing/2014/main" id="{FFA95438-8C8B-F846-B1BD-42A240C9FAB4}"/>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5" name="Elbow Connector 1074">
            <a:extLst>
              <a:ext uri="{FF2B5EF4-FFF2-40B4-BE49-F238E27FC236}">
                <a16:creationId xmlns:a16="http://schemas.microsoft.com/office/drawing/2014/main" id="{BC1EAB6B-9A66-1043-8356-1274ECF60881}"/>
              </a:ext>
            </a:extLst>
          </p:cNvPr>
          <p:cNvCxnSpPr>
            <a:cxnSpLocks/>
            <a:endCxn id="1074"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
        <p:nvSpPr>
          <p:cNvPr id="1076" name="TextBox 1075">
            <a:extLst>
              <a:ext uri="{FF2B5EF4-FFF2-40B4-BE49-F238E27FC236}">
                <a16:creationId xmlns:a16="http://schemas.microsoft.com/office/drawing/2014/main" id="{9069D897-0BBB-4449-94FC-B8A38BE6C422}"/>
              </a:ext>
            </a:extLst>
          </p:cNvPr>
          <p:cNvSpPr txBox="1"/>
          <p:nvPr/>
        </p:nvSpPr>
        <p:spPr>
          <a:xfrm>
            <a:off x="11046063" y="5832466"/>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7" name="Elbow Connector 1076">
            <a:extLst>
              <a:ext uri="{FF2B5EF4-FFF2-40B4-BE49-F238E27FC236}">
                <a16:creationId xmlns:a16="http://schemas.microsoft.com/office/drawing/2014/main" id="{864F9999-A932-DD4A-A29B-FAE6EA23EC6F}"/>
              </a:ext>
            </a:extLst>
          </p:cNvPr>
          <p:cNvCxnSpPr>
            <a:cxnSpLocks/>
            <a:endCxn id="1076" idx="1"/>
          </p:cNvCxnSpPr>
          <p:nvPr/>
        </p:nvCxnSpPr>
        <p:spPr>
          <a:xfrm rot="16200000" flipH="1">
            <a:off x="10837775" y="5808843"/>
            <a:ext cx="308135"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45794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6000"/>
              <a:t>Customers tell us they need to:</a:t>
            </a:r>
          </a:p>
        </p:txBody>
      </p:sp>
      <p:sp>
        <p:nvSpPr>
          <p:cNvPr id="3" name="Content Placeholder 2"/>
          <p:cNvSpPr>
            <a:spLocks noGrp="1"/>
          </p:cNvSpPr>
          <p:nvPr>
            <p:ph type="body" sz="quarter" idx="10"/>
          </p:nvPr>
        </p:nvSpPr>
        <p:spPr/>
        <p:txBody>
          <a:bodyPr anchor="ctr">
            <a:normAutofit/>
          </a:bodyPr>
          <a:lstStyle/>
          <a:p>
            <a:pPr>
              <a:spcBef>
                <a:spcPts val="600"/>
              </a:spcBef>
            </a:pP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Build organizations, processes and systems that enable rapid innovation and delivery of high performing digital solutions for their customers.</a:t>
            </a:r>
          </a:p>
          <a:p>
            <a:pPr>
              <a:spcBef>
                <a:spcPts val="600"/>
              </a:spcBef>
            </a:pPr>
            <a:endParaRPr lang="en-US" sz="4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spcBef>
                <a:spcPts val="600"/>
              </a:spcBef>
            </a:pP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Gain ‘how-to’ knowledge, grounded in real-world practice.</a:t>
            </a:r>
            <a:endParaRPr lang="en-US" sz="4000" dirty="0">
              <a:latin typeface="Amazon Ember Bold" panose="020B0703020204020204" pitchFamily="34" charset="0"/>
              <a:ea typeface="Amazon Ember Bold" panose="020B0703020204020204" pitchFamily="34" charset="0"/>
              <a:cs typeface="Amazon Ember Bold" panose="020B0703020204020204" pitchFamily="34" charset="0"/>
            </a:endParaRPr>
          </a:p>
          <a:p>
            <a:pPr>
              <a:spcBef>
                <a:spcPts val="600"/>
              </a:spcBef>
            </a:pPr>
            <a:endParaRPr lang="en-US" sz="4000" dirty="0">
              <a:solidFill>
                <a:schemeClr val="accent5"/>
              </a:solidFill>
              <a:latin typeface="Amazon Ember Bold" panose="020B0703020204020204" pitchFamily="34" charset="0"/>
              <a:ea typeface="Amazon Ember Bold" panose="020B0703020204020204" pitchFamily="34" charset="0"/>
              <a:cs typeface="Amazon Ember Bold" panose="020B0703020204020204" pitchFamily="34" charset="0"/>
            </a:endParaRPr>
          </a:p>
        </p:txBody>
      </p:sp>
    </p:spTree>
    <p:extLst>
      <p:ext uri="{BB962C8B-B14F-4D97-AF65-F5344CB8AC3E}">
        <p14:creationId xmlns:p14="http://schemas.microsoft.com/office/powerpoint/2010/main" val="2402287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5A4B27-C70B-4818-810A-F14F925B7845}"/>
              </a:ext>
            </a:extLst>
          </p:cNvPr>
          <p:cNvSpPr>
            <a:spLocks noGrp="1"/>
          </p:cNvSpPr>
          <p:nvPr>
            <p:ph type="title"/>
          </p:nvPr>
        </p:nvSpPr>
        <p:spPr/>
        <p:txBody>
          <a:bodyPr/>
          <a:lstStyle/>
          <a:p>
            <a:r>
              <a:rPr lang="en-US" sz="4320" dirty="0"/>
              <a:t>Fully automated: this part should be </a:t>
            </a:r>
            <a:r>
              <a:rPr lang="en-US" sz="4320" dirty="0">
                <a:solidFill>
                  <a:srgbClr val="FFC000"/>
                </a:solidFill>
              </a:rPr>
              <a:t>CAREFUL</a:t>
            </a:r>
          </a:p>
        </p:txBody>
      </p:sp>
      <p:sp>
        <p:nvSpPr>
          <p:cNvPr id="541" name="Rectangle 540">
            <a:extLst>
              <a:ext uri="{FF2B5EF4-FFF2-40B4-BE49-F238E27FC236}">
                <a16:creationId xmlns:a16="http://schemas.microsoft.com/office/drawing/2014/main" id="{763E7F09-4A4F-C040-8793-6AFC78F90DEF}"/>
              </a:ext>
            </a:extLst>
          </p:cNvPr>
          <p:cNvSpPr/>
          <p:nvPr/>
        </p:nvSpPr>
        <p:spPr>
          <a:xfrm>
            <a:off x="3482863" y="2152709"/>
            <a:ext cx="4351458" cy="5513328"/>
          </a:xfrm>
          <a:prstGeom prst="rect">
            <a:avLst/>
          </a:prstGeom>
          <a:noFill/>
          <a:ln w="19050" cap="flat" cmpd="sng" algn="ctr">
            <a:solidFill>
              <a:srgbClr val="69AE35"/>
            </a:solidFill>
            <a:prstDash val="dash"/>
          </a:ln>
          <a:effectLst/>
        </p:spPr>
        <p:txBody>
          <a:bodyPr rtlCol="0" anchor="ctr"/>
          <a:lstStyle/>
          <a:p>
            <a:pPr algn="ctr" defTabSz="731534">
              <a:defRPr/>
            </a:pPr>
            <a:endParaRPr lang="en-US" sz="2542">
              <a:solidFill>
                <a:srgbClr val="FFFFFF"/>
              </a:solidFill>
              <a:latin typeface="Amazon Ember"/>
            </a:endParaRPr>
          </a:p>
        </p:txBody>
      </p:sp>
      <p:sp>
        <p:nvSpPr>
          <p:cNvPr id="542" name="Right Brace 541">
            <a:extLst>
              <a:ext uri="{FF2B5EF4-FFF2-40B4-BE49-F238E27FC236}">
                <a16:creationId xmlns:a16="http://schemas.microsoft.com/office/drawing/2014/main" id="{ED64D7C1-0737-C743-B71B-F6F52F7E5D7C}"/>
              </a:ext>
            </a:extLst>
          </p:cNvPr>
          <p:cNvSpPr/>
          <p:nvPr/>
        </p:nvSpPr>
        <p:spPr>
          <a:xfrm rot="16200000">
            <a:off x="7675967" y="-4327439"/>
            <a:ext cx="640080" cy="12206077"/>
          </a:xfrm>
          <a:prstGeom prst="rightBrace">
            <a:avLst>
              <a:gd name="adj1" fmla="val 43606"/>
              <a:gd name="adj2" fmla="val 48442"/>
            </a:avLst>
          </a:prstGeom>
          <a:no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3" name="Rectangle 542">
            <a:extLst>
              <a:ext uri="{FF2B5EF4-FFF2-40B4-BE49-F238E27FC236}">
                <a16:creationId xmlns:a16="http://schemas.microsoft.com/office/drawing/2014/main" id="{70AE42FF-EB36-2149-8346-7C58401AC4C7}"/>
              </a:ext>
            </a:extLst>
          </p:cNvPr>
          <p:cNvSpPr/>
          <p:nvPr/>
        </p:nvSpPr>
        <p:spPr>
          <a:xfrm>
            <a:off x="541513"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4" name="Rectangle 543">
            <a:extLst>
              <a:ext uri="{FF2B5EF4-FFF2-40B4-BE49-F238E27FC236}">
                <a16:creationId xmlns:a16="http://schemas.microsoft.com/office/drawing/2014/main" id="{205D0C59-32EB-3F48-8079-4232F3EDEC07}"/>
              </a:ext>
            </a:extLst>
          </p:cNvPr>
          <p:cNvSpPr/>
          <p:nvPr/>
        </p:nvSpPr>
        <p:spPr>
          <a:xfrm>
            <a:off x="2049721"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731534">
              <a:defRPr/>
            </a:pPr>
            <a:endParaRPr lang="en-US" sz="2542">
              <a:solidFill>
                <a:srgbClr val="FFFFFF"/>
              </a:solidFill>
              <a:latin typeface="Amazon Ember"/>
            </a:endParaRPr>
          </a:p>
        </p:txBody>
      </p:sp>
      <p:sp>
        <p:nvSpPr>
          <p:cNvPr id="545" name="Rectangle 544">
            <a:extLst>
              <a:ext uri="{FF2B5EF4-FFF2-40B4-BE49-F238E27FC236}">
                <a16:creationId xmlns:a16="http://schemas.microsoft.com/office/drawing/2014/main" id="{E6A63DAB-7ACF-FA46-90A2-45E6B3B963D6}"/>
              </a:ext>
            </a:extLst>
          </p:cNvPr>
          <p:cNvSpPr/>
          <p:nvPr/>
        </p:nvSpPr>
        <p:spPr>
          <a:xfrm>
            <a:off x="3598450"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6" name="Rectangle 545">
            <a:extLst>
              <a:ext uri="{FF2B5EF4-FFF2-40B4-BE49-F238E27FC236}">
                <a16:creationId xmlns:a16="http://schemas.microsoft.com/office/drawing/2014/main" id="{26D06FD1-8362-6249-A061-4DD7872AC0DD}"/>
              </a:ext>
            </a:extLst>
          </p:cNvPr>
          <p:cNvSpPr/>
          <p:nvPr/>
        </p:nvSpPr>
        <p:spPr>
          <a:xfrm>
            <a:off x="496286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7" name="Rectangle 546">
            <a:extLst>
              <a:ext uri="{FF2B5EF4-FFF2-40B4-BE49-F238E27FC236}">
                <a16:creationId xmlns:a16="http://schemas.microsoft.com/office/drawing/2014/main" id="{2E385335-A8F3-4149-88C5-0E791868026B}"/>
              </a:ext>
            </a:extLst>
          </p:cNvPr>
          <p:cNvSpPr/>
          <p:nvPr/>
        </p:nvSpPr>
        <p:spPr>
          <a:xfrm>
            <a:off x="6590425" y="2335589"/>
            <a:ext cx="1135309" cy="1600200"/>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48" name="TextBox 547">
            <a:extLst>
              <a:ext uri="{FF2B5EF4-FFF2-40B4-BE49-F238E27FC236}">
                <a16:creationId xmlns:a16="http://schemas.microsoft.com/office/drawing/2014/main" id="{FE121657-D00E-9348-8A52-4FFB645A500D}"/>
              </a:ext>
            </a:extLst>
          </p:cNvPr>
          <p:cNvSpPr txBox="1"/>
          <p:nvPr/>
        </p:nvSpPr>
        <p:spPr>
          <a:xfrm>
            <a:off x="712425" y="2914091"/>
            <a:ext cx="793487"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Source</a:t>
            </a:r>
          </a:p>
        </p:txBody>
      </p:sp>
      <p:sp>
        <p:nvSpPr>
          <p:cNvPr id="549" name="TextBox 548">
            <a:extLst>
              <a:ext uri="{FF2B5EF4-FFF2-40B4-BE49-F238E27FC236}">
                <a16:creationId xmlns:a16="http://schemas.microsoft.com/office/drawing/2014/main" id="{88BB3E11-1517-FB48-938C-41172D0C8E23}"/>
              </a:ext>
            </a:extLst>
          </p:cNvPr>
          <p:cNvSpPr txBox="1"/>
          <p:nvPr/>
        </p:nvSpPr>
        <p:spPr>
          <a:xfrm>
            <a:off x="2320018" y="2919086"/>
            <a:ext cx="594715" cy="3077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chemeClr val="accent2"/>
                </a:solidFill>
                <a:effectLst/>
                <a:uLnTx/>
                <a:uFillTx/>
                <a:latin typeface="Amazon Ember"/>
              </a:defRPr>
            </a:lvl1pPr>
          </a:lstStyle>
          <a:p>
            <a:pPr defTabSz="731534">
              <a:defRPr/>
            </a:pPr>
            <a:r>
              <a:rPr lang="en-US" dirty="0">
                <a:solidFill>
                  <a:srgbClr val="00A0C8"/>
                </a:solidFill>
              </a:rPr>
              <a:t>Build</a:t>
            </a:r>
          </a:p>
        </p:txBody>
      </p:sp>
      <p:sp>
        <p:nvSpPr>
          <p:cNvPr id="550" name="TextBox 549">
            <a:extLst>
              <a:ext uri="{FF2B5EF4-FFF2-40B4-BE49-F238E27FC236}">
                <a16:creationId xmlns:a16="http://schemas.microsoft.com/office/drawing/2014/main" id="{C5BC0DA5-61AC-C44F-8470-8EAC072FDEB8}"/>
              </a:ext>
            </a:extLst>
          </p:cNvPr>
          <p:cNvSpPr txBox="1"/>
          <p:nvPr/>
        </p:nvSpPr>
        <p:spPr>
          <a:xfrm>
            <a:off x="3843099" y="2987968"/>
            <a:ext cx="646011" cy="307777"/>
          </a:xfrm>
          <a:prstGeom prst="rect">
            <a:avLst/>
          </a:prstGeom>
          <a:noFill/>
        </p:spPr>
        <p:txBody>
          <a:bodyPr wrap="none" lIns="0" tIns="0" rIns="0" bIns="0" rtlCol="0">
            <a:spAutoFit/>
          </a:bodyPr>
          <a:lstStyle/>
          <a:p>
            <a:pPr algn="ctr" defTabSz="1097234">
              <a:defRPr/>
            </a:pPr>
            <a:r>
              <a:rPr lang="en-US" sz="2000" dirty="0">
                <a:solidFill>
                  <a:srgbClr val="00A0C8"/>
                </a:solidFill>
              </a:rPr>
              <a:t>alpha</a:t>
            </a:r>
          </a:p>
        </p:txBody>
      </p:sp>
      <p:sp>
        <p:nvSpPr>
          <p:cNvPr id="551" name="TextBox 550">
            <a:extLst>
              <a:ext uri="{FF2B5EF4-FFF2-40B4-BE49-F238E27FC236}">
                <a16:creationId xmlns:a16="http://schemas.microsoft.com/office/drawing/2014/main" id="{D20487BB-08C3-9247-935D-A8EEA54F786A}"/>
              </a:ext>
            </a:extLst>
          </p:cNvPr>
          <p:cNvSpPr txBox="1"/>
          <p:nvPr/>
        </p:nvSpPr>
        <p:spPr>
          <a:xfrm>
            <a:off x="5270032" y="2987968"/>
            <a:ext cx="520976" cy="307777"/>
          </a:xfrm>
          <a:prstGeom prst="rect">
            <a:avLst/>
          </a:prstGeom>
          <a:noFill/>
        </p:spPr>
        <p:txBody>
          <a:bodyPr wrap="none" lIns="0" tIns="0" rIns="0" bIns="0" rtlCol="0">
            <a:spAutoFit/>
          </a:bodyPr>
          <a:lstStyle/>
          <a:p>
            <a:pPr algn="ctr" defTabSz="1097234">
              <a:defRPr/>
            </a:pPr>
            <a:r>
              <a:rPr lang="en-US" sz="2000" dirty="0">
                <a:solidFill>
                  <a:srgbClr val="00A0C8"/>
                </a:solidFill>
              </a:rPr>
              <a:t>beta</a:t>
            </a:r>
          </a:p>
        </p:txBody>
      </p:sp>
      <p:sp>
        <p:nvSpPr>
          <p:cNvPr id="552" name="TextBox 551">
            <a:extLst>
              <a:ext uri="{FF2B5EF4-FFF2-40B4-BE49-F238E27FC236}">
                <a16:creationId xmlns:a16="http://schemas.microsoft.com/office/drawing/2014/main" id="{36C6ABBD-BC62-FC44-82EC-0EA568B2C66D}"/>
              </a:ext>
            </a:extLst>
          </p:cNvPr>
          <p:cNvSpPr txBox="1"/>
          <p:nvPr/>
        </p:nvSpPr>
        <p:spPr>
          <a:xfrm>
            <a:off x="6719657" y="2988611"/>
            <a:ext cx="876843" cy="307777"/>
          </a:xfrm>
          <a:prstGeom prst="rect">
            <a:avLst/>
          </a:prstGeom>
          <a:noFill/>
        </p:spPr>
        <p:txBody>
          <a:bodyPr wrap="none" lIns="0" tIns="0" rIns="0" bIns="0" rtlCol="0">
            <a:spAutoFit/>
          </a:bodyPr>
          <a:lstStyle/>
          <a:p>
            <a:pPr algn="ctr" defTabSz="1097234">
              <a:defRPr/>
            </a:pPr>
            <a:r>
              <a:rPr lang="en-US" sz="2000" dirty="0">
                <a:solidFill>
                  <a:srgbClr val="00A0C8"/>
                </a:solidFill>
              </a:rPr>
              <a:t>gamma</a:t>
            </a:r>
          </a:p>
        </p:txBody>
      </p:sp>
      <p:cxnSp>
        <p:nvCxnSpPr>
          <p:cNvPr id="553" name="Straight Arrow Connector 552">
            <a:extLst>
              <a:ext uri="{FF2B5EF4-FFF2-40B4-BE49-F238E27FC236}">
                <a16:creationId xmlns:a16="http://schemas.microsoft.com/office/drawing/2014/main" id="{C5918198-F9F3-AE47-B984-10BEE0B78061}"/>
              </a:ext>
            </a:extLst>
          </p:cNvPr>
          <p:cNvCxnSpPr>
            <a:cxnSpLocks/>
            <a:stCxn id="543" idx="3"/>
            <a:endCxn id="544" idx="1"/>
          </p:cNvCxnSpPr>
          <p:nvPr/>
        </p:nvCxnSpPr>
        <p:spPr>
          <a:xfrm>
            <a:off x="1676822" y="3135689"/>
            <a:ext cx="372898" cy="0"/>
          </a:xfrm>
          <a:prstGeom prst="straightConnector1">
            <a:avLst/>
          </a:prstGeom>
          <a:noFill/>
          <a:ln w="19050" cap="flat" cmpd="sng" algn="ctr">
            <a:solidFill>
              <a:srgbClr val="FFFFFF"/>
            </a:solidFill>
            <a:prstDash val="solid"/>
            <a:tailEnd type="arrow" w="med" len="sm"/>
          </a:ln>
          <a:effectLst/>
        </p:spPr>
      </p:cxnSp>
      <p:cxnSp>
        <p:nvCxnSpPr>
          <p:cNvPr id="554" name="Straight Arrow Connector 553">
            <a:extLst>
              <a:ext uri="{FF2B5EF4-FFF2-40B4-BE49-F238E27FC236}">
                <a16:creationId xmlns:a16="http://schemas.microsoft.com/office/drawing/2014/main" id="{D0A00442-6F82-7045-AEC9-D926844578F1}"/>
              </a:ext>
            </a:extLst>
          </p:cNvPr>
          <p:cNvCxnSpPr>
            <a:cxnSpLocks/>
            <a:stCxn id="544" idx="3"/>
            <a:endCxn id="545" idx="1"/>
          </p:cNvCxnSpPr>
          <p:nvPr/>
        </p:nvCxnSpPr>
        <p:spPr>
          <a:xfrm>
            <a:off x="3185030" y="3135689"/>
            <a:ext cx="413421" cy="0"/>
          </a:xfrm>
          <a:prstGeom prst="straightConnector1">
            <a:avLst/>
          </a:prstGeom>
          <a:noFill/>
          <a:ln w="19050" cap="flat" cmpd="sng" algn="ctr">
            <a:solidFill>
              <a:srgbClr val="FFFFFF"/>
            </a:solidFill>
            <a:prstDash val="solid"/>
            <a:tailEnd type="arrow" w="med" len="sm"/>
          </a:ln>
          <a:effectLst/>
        </p:spPr>
      </p:cxnSp>
      <p:cxnSp>
        <p:nvCxnSpPr>
          <p:cNvPr id="555" name="Straight Arrow Connector 554">
            <a:extLst>
              <a:ext uri="{FF2B5EF4-FFF2-40B4-BE49-F238E27FC236}">
                <a16:creationId xmlns:a16="http://schemas.microsoft.com/office/drawing/2014/main" id="{AAF4E50D-2511-074F-9283-8DF06A81FE9D}"/>
              </a:ext>
            </a:extLst>
          </p:cNvPr>
          <p:cNvCxnSpPr>
            <a:cxnSpLocks/>
            <a:stCxn id="545" idx="3"/>
            <a:endCxn id="546" idx="1"/>
          </p:cNvCxnSpPr>
          <p:nvPr/>
        </p:nvCxnSpPr>
        <p:spPr>
          <a:xfrm>
            <a:off x="4733760" y="3135689"/>
            <a:ext cx="229105" cy="0"/>
          </a:xfrm>
          <a:prstGeom prst="straightConnector1">
            <a:avLst/>
          </a:prstGeom>
          <a:noFill/>
          <a:ln w="19050" cap="flat" cmpd="sng" algn="ctr">
            <a:solidFill>
              <a:srgbClr val="FFFFFF"/>
            </a:solidFill>
            <a:prstDash val="solid"/>
            <a:tailEnd type="arrow" w="med" len="sm"/>
          </a:ln>
          <a:effectLst/>
        </p:spPr>
      </p:cxnSp>
      <p:cxnSp>
        <p:nvCxnSpPr>
          <p:cNvPr id="556" name="Straight Arrow Connector 555">
            <a:extLst>
              <a:ext uri="{FF2B5EF4-FFF2-40B4-BE49-F238E27FC236}">
                <a16:creationId xmlns:a16="http://schemas.microsoft.com/office/drawing/2014/main" id="{0328967F-7C5C-0149-86F6-0D144645557C}"/>
              </a:ext>
            </a:extLst>
          </p:cNvPr>
          <p:cNvCxnSpPr>
            <a:cxnSpLocks/>
            <a:stCxn id="546" idx="3"/>
            <a:endCxn id="547" idx="1"/>
          </p:cNvCxnSpPr>
          <p:nvPr/>
        </p:nvCxnSpPr>
        <p:spPr>
          <a:xfrm>
            <a:off x="6098174" y="3135689"/>
            <a:ext cx="492251" cy="0"/>
          </a:xfrm>
          <a:prstGeom prst="straightConnector1">
            <a:avLst/>
          </a:prstGeom>
          <a:noFill/>
          <a:ln w="19050" cap="flat" cmpd="sng" algn="ctr">
            <a:solidFill>
              <a:srgbClr val="FFFFFF"/>
            </a:solidFill>
            <a:prstDash val="solid"/>
            <a:tailEnd type="arrow" w="med" len="sm"/>
          </a:ln>
          <a:effectLst/>
        </p:spPr>
      </p:cxnSp>
      <p:cxnSp>
        <p:nvCxnSpPr>
          <p:cNvPr id="557" name="Straight Arrow Connector 556">
            <a:extLst>
              <a:ext uri="{FF2B5EF4-FFF2-40B4-BE49-F238E27FC236}">
                <a16:creationId xmlns:a16="http://schemas.microsoft.com/office/drawing/2014/main" id="{29B2CF70-8B50-3249-9383-12F6733DBFC7}"/>
              </a:ext>
            </a:extLst>
          </p:cNvPr>
          <p:cNvCxnSpPr>
            <a:cxnSpLocks/>
            <a:stCxn id="547" idx="3"/>
            <a:endCxn id="583" idx="1"/>
          </p:cNvCxnSpPr>
          <p:nvPr/>
        </p:nvCxnSpPr>
        <p:spPr>
          <a:xfrm>
            <a:off x="7725733" y="3135689"/>
            <a:ext cx="456637" cy="6810"/>
          </a:xfrm>
          <a:prstGeom prst="straightConnector1">
            <a:avLst/>
          </a:prstGeom>
          <a:noFill/>
          <a:ln w="19050" cap="flat" cmpd="sng" algn="ctr">
            <a:solidFill>
              <a:srgbClr val="FFFFFF"/>
            </a:solidFill>
            <a:prstDash val="solid"/>
            <a:tailEnd type="arrow" w="med" len="sm"/>
          </a:ln>
          <a:effectLst/>
        </p:spPr>
      </p:cxnSp>
      <p:sp>
        <p:nvSpPr>
          <p:cNvPr id="558" name="TextBox 557">
            <a:extLst>
              <a:ext uri="{FF2B5EF4-FFF2-40B4-BE49-F238E27FC236}">
                <a16:creationId xmlns:a16="http://schemas.microsoft.com/office/drawing/2014/main" id="{FBFC26A8-9019-DF4F-9705-605605E73184}"/>
              </a:ext>
            </a:extLst>
          </p:cNvPr>
          <p:cNvSpPr txBox="1"/>
          <p:nvPr/>
        </p:nvSpPr>
        <p:spPr>
          <a:xfrm>
            <a:off x="3751513" y="4052379"/>
            <a:ext cx="921086" cy="369332"/>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tests</a:t>
            </a:r>
          </a:p>
        </p:txBody>
      </p:sp>
      <p:sp>
        <p:nvSpPr>
          <p:cNvPr id="559" name="TextBox 558">
            <a:extLst>
              <a:ext uri="{FF2B5EF4-FFF2-40B4-BE49-F238E27FC236}">
                <a16:creationId xmlns:a16="http://schemas.microsoft.com/office/drawing/2014/main" id="{D755169E-8049-9E48-ABDE-B0CEF327B474}"/>
              </a:ext>
            </a:extLst>
          </p:cNvPr>
          <p:cNvSpPr txBox="1"/>
          <p:nvPr/>
        </p:nvSpPr>
        <p:spPr>
          <a:xfrm>
            <a:off x="5096713"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0" name="TextBox 559">
            <a:extLst>
              <a:ext uri="{FF2B5EF4-FFF2-40B4-BE49-F238E27FC236}">
                <a16:creationId xmlns:a16="http://schemas.microsoft.com/office/drawing/2014/main" id="{C04FFB7B-271C-8846-BBB2-D4C0FECD1D4A}"/>
              </a:ext>
            </a:extLst>
          </p:cNvPr>
          <p:cNvSpPr txBox="1"/>
          <p:nvPr/>
        </p:nvSpPr>
        <p:spPr>
          <a:xfrm>
            <a:off x="5096713"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load/perf</a:t>
            </a:r>
            <a:br>
              <a:rPr lang="en-US" sz="1200" dirty="0">
                <a:solidFill>
                  <a:srgbClr val="FFFFFF"/>
                </a:solidFill>
              </a:rPr>
            </a:br>
            <a:r>
              <a:rPr lang="en-US" sz="1200" dirty="0">
                <a:solidFill>
                  <a:srgbClr val="FFFFFF"/>
                </a:solidFill>
              </a:rPr>
              <a:t>tests</a:t>
            </a:r>
          </a:p>
        </p:txBody>
      </p:sp>
      <p:sp>
        <p:nvSpPr>
          <p:cNvPr id="561" name="TextBox 560">
            <a:extLst>
              <a:ext uri="{FF2B5EF4-FFF2-40B4-BE49-F238E27FC236}">
                <a16:creationId xmlns:a16="http://schemas.microsoft.com/office/drawing/2014/main" id="{56BB8196-7C09-7842-AECA-8B29310734FA}"/>
              </a:ext>
            </a:extLst>
          </p:cNvPr>
          <p:cNvSpPr txBox="1"/>
          <p:nvPr/>
        </p:nvSpPr>
        <p:spPr>
          <a:xfrm>
            <a:off x="6700525" y="4052378"/>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integration</a:t>
            </a:r>
            <a:br>
              <a:rPr lang="en-US" sz="1200" dirty="0">
                <a:solidFill>
                  <a:srgbClr val="FFFFFF"/>
                </a:solidFill>
              </a:rPr>
            </a:br>
            <a:r>
              <a:rPr lang="en-US" sz="1200" dirty="0">
                <a:solidFill>
                  <a:srgbClr val="FFFFFF"/>
                </a:solidFill>
              </a:rPr>
              <a:t>tests</a:t>
            </a:r>
          </a:p>
        </p:txBody>
      </p:sp>
      <p:sp>
        <p:nvSpPr>
          <p:cNvPr id="562" name="TextBox 561">
            <a:extLst>
              <a:ext uri="{FF2B5EF4-FFF2-40B4-BE49-F238E27FC236}">
                <a16:creationId xmlns:a16="http://schemas.microsoft.com/office/drawing/2014/main" id="{5EBAF35D-0D7A-8142-B7D6-3D962EE7BA30}"/>
              </a:ext>
            </a:extLst>
          </p:cNvPr>
          <p:cNvSpPr txBox="1"/>
          <p:nvPr/>
        </p:nvSpPr>
        <p:spPr>
          <a:xfrm>
            <a:off x="6721129" y="492170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synthetic</a:t>
            </a:r>
            <a:br>
              <a:rPr lang="en-US" sz="1200" dirty="0">
                <a:solidFill>
                  <a:srgbClr val="FFFFFF"/>
                </a:solidFill>
              </a:rPr>
            </a:br>
            <a:r>
              <a:rPr lang="en-US" sz="1200" dirty="0">
                <a:solidFill>
                  <a:srgbClr val="FFFFFF"/>
                </a:solidFill>
              </a:rPr>
              <a:t>tests</a:t>
            </a:r>
          </a:p>
        </p:txBody>
      </p:sp>
      <p:sp>
        <p:nvSpPr>
          <p:cNvPr id="563" name="TextBox 562">
            <a:extLst>
              <a:ext uri="{FF2B5EF4-FFF2-40B4-BE49-F238E27FC236}">
                <a16:creationId xmlns:a16="http://schemas.microsoft.com/office/drawing/2014/main" id="{EE216088-3F15-8247-987E-854D0C894359}"/>
              </a:ext>
            </a:extLst>
          </p:cNvPr>
          <p:cNvSpPr txBox="1"/>
          <p:nvPr/>
        </p:nvSpPr>
        <p:spPr>
          <a:xfrm>
            <a:off x="6718767" y="5818885"/>
            <a:ext cx="863378" cy="369332"/>
          </a:xfrm>
          <a:prstGeom prst="rect">
            <a:avLst/>
          </a:prstGeom>
          <a:noFill/>
        </p:spPr>
        <p:txBody>
          <a:bodyPr wrap="square" lIns="91440" tIns="0" rIns="0" bIns="0" rtlCol="0">
            <a:spAutoFit/>
          </a:bodyPr>
          <a:lstStyle/>
          <a:p>
            <a:pPr defTabSz="1097234">
              <a:defRPr/>
            </a:pPr>
            <a:r>
              <a:rPr lang="en-US" sz="1200" dirty="0">
                <a:solidFill>
                  <a:srgbClr val="FFFFFF"/>
                </a:solidFill>
              </a:rPr>
              <a:t>API smoke </a:t>
            </a:r>
            <a:br>
              <a:rPr lang="en-US" sz="1200" dirty="0">
                <a:solidFill>
                  <a:srgbClr val="FFFFFF"/>
                </a:solidFill>
              </a:rPr>
            </a:br>
            <a:r>
              <a:rPr lang="en-US" sz="1200" dirty="0">
                <a:solidFill>
                  <a:srgbClr val="FFFFFF"/>
                </a:solidFill>
              </a:rPr>
              <a:t>tests</a:t>
            </a:r>
          </a:p>
        </p:txBody>
      </p:sp>
      <p:sp>
        <p:nvSpPr>
          <p:cNvPr id="564" name="TextBox 563">
            <a:extLst>
              <a:ext uri="{FF2B5EF4-FFF2-40B4-BE49-F238E27FC236}">
                <a16:creationId xmlns:a16="http://schemas.microsoft.com/office/drawing/2014/main" id="{0CFD97B1-FB27-D943-9DFF-841C8F9428B0}"/>
              </a:ext>
            </a:extLst>
          </p:cNvPr>
          <p:cNvSpPr txBox="1"/>
          <p:nvPr/>
        </p:nvSpPr>
        <p:spPr>
          <a:xfrm>
            <a:off x="5096713" y="5818885"/>
            <a:ext cx="921086" cy="553998"/>
          </a:xfrm>
          <a:prstGeom prst="rect">
            <a:avLst/>
          </a:prstGeom>
          <a:noFill/>
        </p:spPr>
        <p:txBody>
          <a:bodyPr wrap="none" lIns="91440" tIns="0" rIns="0" bIns="0" rtlCol="0">
            <a:spAutoFit/>
          </a:bodyPr>
          <a:lstStyle/>
          <a:p>
            <a:pPr defTabSz="1097234">
              <a:defRPr/>
            </a:pPr>
            <a:r>
              <a:rPr lang="en-US" sz="1200" dirty="0">
                <a:solidFill>
                  <a:srgbClr val="FFFFFF"/>
                </a:solidFill>
              </a:rPr>
              <a:t>Automated </a:t>
            </a:r>
            <a:br>
              <a:rPr lang="en-US" sz="1200" dirty="0">
                <a:solidFill>
                  <a:srgbClr val="FFFFFF"/>
                </a:solidFill>
              </a:rPr>
            </a:br>
            <a:r>
              <a:rPr lang="en-US" sz="1200" dirty="0">
                <a:solidFill>
                  <a:srgbClr val="FFFFFF"/>
                </a:solidFill>
              </a:rPr>
              <a:t>browser</a:t>
            </a:r>
            <a:br>
              <a:rPr lang="en-US" sz="1200" dirty="0">
                <a:solidFill>
                  <a:srgbClr val="FFFFFF"/>
                </a:solidFill>
              </a:rPr>
            </a:br>
            <a:r>
              <a:rPr lang="en-US" sz="1200" dirty="0">
                <a:solidFill>
                  <a:srgbClr val="FFFFFF"/>
                </a:solidFill>
              </a:rPr>
              <a:t>tests</a:t>
            </a:r>
          </a:p>
        </p:txBody>
      </p:sp>
      <p:cxnSp>
        <p:nvCxnSpPr>
          <p:cNvPr id="565" name="Elbow Connector 564">
            <a:extLst>
              <a:ext uri="{FF2B5EF4-FFF2-40B4-BE49-F238E27FC236}">
                <a16:creationId xmlns:a16="http://schemas.microsoft.com/office/drawing/2014/main" id="{FD66D535-2360-6B47-BD5C-9C4EC17D5171}"/>
              </a:ext>
            </a:extLst>
          </p:cNvPr>
          <p:cNvCxnSpPr>
            <a:cxnSpLocks/>
            <a:endCxn id="558" idx="1"/>
          </p:cNvCxnSpPr>
          <p:nvPr/>
        </p:nvCxnSpPr>
        <p:spPr>
          <a:xfrm rot="16200000" flipH="1">
            <a:off x="3518750" y="4004281"/>
            <a:ext cx="312465" cy="153061"/>
          </a:xfrm>
          <a:prstGeom prst="bentConnector2">
            <a:avLst/>
          </a:prstGeom>
          <a:noFill/>
          <a:ln w="19050" cap="flat" cmpd="sng" algn="ctr">
            <a:solidFill>
              <a:srgbClr val="FFFFFF"/>
            </a:solidFill>
            <a:prstDash val="solid"/>
            <a:tailEnd type="arrow" w="med" len="sm"/>
          </a:ln>
          <a:effectLst/>
        </p:spPr>
      </p:cxnSp>
      <p:cxnSp>
        <p:nvCxnSpPr>
          <p:cNvPr id="566" name="Elbow Connector 565">
            <a:extLst>
              <a:ext uri="{FF2B5EF4-FFF2-40B4-BE49-F238E27FC236}">
                <a16:creationId xmlns:a16="http://schemas.microsoft.com/office/drawing/2014/main" id="{FBEA213C-F6E7-3141-B550-069AA1E1713F}"/>
              </a:ext>
            </a:extLst>
          </p:cNvPr>
          <p:cNvCxnSpPr>
            <a:cxnSpLocks/>
            <a:endCxn id="559" idx="1"/>
          </p:cNvCxnSpPr>
          <p:nvPr/>
        </p:nvCxnSpPr>
        <p:spPr>
          <a:xfrm rot="16200000" flipH="1">
            <a:off x="4832992" y="4065655"/>
            <a:ext cx="393593" cy="133850"/>
          </a:xfrm>
          <a:prstGeom prst="bentConnector2">
            <a:avLst/>
          </a:prstGeom>
          <a:noFill/>
          <a:ln w="19050" cap="flat" cmpd="sng" algn="ctr">
            <a:solidFill>
              <a:srgbClr val="FFFFFF"/>
            </a:solidFill>
            <a:prstDash val="solid"/>
            <a:tailEnd type="arrow" w="med" len="sm"/>
          </a:ln>
          <a:effectLst/>
        </p:spPr>
      </p:cxnSp>
      <p:cxnSp>
        <p:nvCxnSpPr>
          <p:cNvPr id="567" name="Elbow Connector 566">
            <a:extLst>
              <a:ext uri="{FF2B5EF4-FFF2-40B4-BE49-F238E27FC236}">
                <a16:creationId xmlns:a16="http://schemas.microsoft.com/office/drawing/2014/main" id="{5FA050DD-7A71-9C43-A9F7-5966D7709D51}"/>
              </a:ext>
            </a:extLst>
          </p:cNvPr>
          <p:cNvCxnSpPr>
            <a:cxnSpLocks/>
            <a:endCxn id="560" idx="1"/>
          </p:cNvCxnSpPr>
          <p:nvPr/>
        </p:nvCxnSpPr>
        <p:spPr>
          <a:xfrm rot="16200000" flipH="1">
            <a:off x="4336334" y="4438324"/>
            <a:ext cx="1386911" cy="133848"/>
          </a:xfrm>
          <a:prstGeom prst="bentConnector2">
            <a:avLst/>
          </a:prstGeom>
          <a:noFill/>
          <a:ln w="19050" cap="flat" cmpd="sng" algn="ctr">
            <a:solidFill>
              <a:srgbClr val="FFFFFF"/>
            </a:solidFill>
            <a:prstDash val="solid"/>
            <a:tailEnd type="arrow" w="med" len="sm"/>
          </a:ln>
          <a:effectLst/>
        </p:spPr>
      </p:cxnSp>
      <p:cxnSp>
        <p:nvCxnSpPr>
          <p:cNvPr id="568" name="Elbow Connector 567">
            <a:extLst>
              <a:ext uri="{FF2B5EF4-FFF2-40B4-BE49-F238E27FC236}">
                <a16:creationId xmlns:a16="http://schemas.microsoft.com/office/drawing/2014/main" id="{A1D3BF2F-1E06-A14E-BEE5-4D6F67A5EEA5}"/>
              </a:ext>
            </a:extLst>
          </p:cNvPr>
          <p:cNvCxnSpPr>
            <a:cxnSpLocks/>
            <a:endCxn id="564" idx="1"/>
          </p:cNvCxnSpPr>
          <p:nvPr/>
        </p:nvCxnSpPr>
        <p:spPr>
          <a:xfrm rot="16200000" flipH="1">
            <a:off x="3858960" y="4858130"/>
            <a:ext cx="2341661" cy="133846"/>
          </a:xfrm>
          <a:prstGeom prst="bentConnector2">
            <a:avLst/>
          </a:prstGeom>
          <a:noFill/>
          <a:ln w="19050" cap="flat" cmpd="sng" algn="ctr">
            <a:solidFill>
              <a:srgbClr val="FFFFFF"/>
            </a:solidFill>
            <a:prstDash val="solid"/>
            <a:tailEnd type="arrow" w="med" len="sm"/>
          </a:ln>
          <a:effectLst/>
        </p:spPr>
      </p:cxnSp>
      <p:cxnSp>
        <p:nvCxnSpPr>
          <p:cNvPr id="569" name="Elbow Connector 568">
            <a:extLst>
              <a:ext uri="{FF2B5EF4-FFF2-40B4-BE49-F238E27FC236}">
                <a16:creationId xmlns:a16="http://schemas.microsoft.com/office/drawing/2014/main" id="{401D4990-9A84-4444-BDBA-03C3AC93455A}"/>
              </a:ext>
            </a:extLst>
          </p:cNvPr>
          <p:cNvCxnSpPr>
            <a:cxnSpLocks/>
            <a:endCxn id="561" idx="1"/>
          </p:cNvCxnSpPr>
          <p:nvPr/>
        </p:nvCxnSpPr>
        <p:spPr>
          <a:xfrm rot="16200000" flipH="1">
            <a:off x="6446072" y="4074923"/>
            <a:ext cx="400465" cy="108442"/>
          </a:xfrm>
          <a:prstGeom prst="bentConnector2">
            <a:avLst/>
          </a:prstGeom>
          <a:noFill/>
          <a:ln w="19050" cap="flat" cmpd="sng" algn="ctr">
            <a:solidFill>
              <a:srgbClr val="FFFFFF"/>
            </a:solidFill>
            <a:prstDash val="solid"/>
            <a:tailEnd type="arrow" w="med" len="sm"/>
          </a:ln>
          <a:effectLst/>
        </p:spPr>
      </p:cxnSp>
      <p:cxnSp>
        <p:nvCxnSpPr>
          <p:cNvPr id="570" name="Elbow Connector 569">
            <a:extLst>
              <a:ext uri="{FF2B5EF4-FFF2-40B4-BE49-F238E27FC236}">
                <a16:creationId xmlns:a16="http://schemas.microsoft.com/office/drawing/2014/main" id="{2A080CA5-993A-6F44-8AD0-493952E2C35C}"/>
              </a:ext>
            </a:extLst>
          </p:cNvPr>
          <p:cNvCxnSpPr>
            <a:cxnSpLocks/>
            <a:endCxn id="562" idx="1"/>
          </p:cNvCxnSpPr>
          <p:nvPr/>
        </p:nvCxnSpPr>
        <p:spPr>
          <a:xfrm rot="16200000" flipH="1">
            <a:off x="6021713" y="4499288"/>
            <a:ext cx="1269790" cy="129041"/>
          </a:xfrm>
          <a:prstGeom prst="bentConnector2">
            <a:avLst/>
          </a:prstGeom>
          <a:noFill/>
          <a:ln w="19050" cap="flat" cmpd="sng" algn="ctr">
            <a:solidFill>
              <a:srgbClr val="FFFFFF"/>
            </a:solidFill>
            <a:prstDash val="solid"/>
            <a:tailEnd type="arrow" w="med" len="sm"/>
          </a:ln>
          <a:effectLst/>
        </p:spPr>
      </p:cxnSp>
      <p:cxnSp>
        <p:nvCxnSpPr>
          <p:cNvPr id="571" name="Elbow Connector 570">
            <a:extLst>
              <a:ext uri="{FF2B5EF4-FFF2-40B4-BE49-F238E27FC236}">
                <a16:creationId xmlns:a16="http://schemas.microsoft.com/office/drawing/2014/main" id="{3152BA9B-CEB2-7945-BEFF-B0D593514576}"/>
              </a:ext>
            </a:extLst>
          </p:cNvPr>
          <p:cNvCxnSpPr>
            <a:cxnSpLocks/>
            <a:endCxn id="563" idx="1"/>
          </p:cNvCxnSpPr>
          <p:nvPr/>
        </p:nvCxnSpPr>
        <p:spPr>
          <a:xfrm rot="16200000" flipH="1">
            <a:off x="5527326" y="4812109"/>
            <a:ext cx="2256203" cy="126680"/>
          </a:xfrm>
          <a:prstGeom prst="bentConnector2">
            <a:avLst/>
          </a:prstGeom>
          <a:noFill/>
          <a:ln w="19050" cap="flat" cmpd="sng" algn="ctr">
            <a:solidFill>
              <a:srgbClr val="FFFFFF"/>
            </a:solidFill>
            <a:prstDash val="solid"/>
            <a:tailEnd type="arrow" w="med" len="sm"/>
          </a:ln>
          <a:effectLst/>
        </p:spPr>
      </p:cxnSp>
      <p:sp>
        <p:nvSpPr>
          <p:cNvPr id="572" name="TextBox 571">
            <a:extLst>
              <a:ext uri="{FF2B5EF4-FFF2-40B4-BE49-F238E27FC236}">
                <a16:creationId xmlns:a16="http://schemas.microsoft.com/office/drawing/2014/main" id="{6A66A6D7-FD1E-624D-B560-3C4CA79F61B1}"/>
              </a:ext>
            </a:extLst>
          </p:cNvPr>
          <p:cNvSpPr txBox="1"/>
          <p:nvPr/>
        </p:nvSpPr>
        <p:spPr>
          <a:xfrm>
            <a:off x="682373" y="4077795"/>
            <a:ext cx="747962" cy="184666"/>
          </a:xfrm>
          <a:prstGeom prst="rect">
            <a:avLst/>
          </a:prstGeom>
          <a:noFill/>
        </p:spPr>
        <p:txBody>
          <a:bodyPr wrap="none" lIns="91440" tIns="0" rIns="0" bIns="0" rtlCol="0">
            <a:spAutoFit/>
          </a:bodyPr>
          <a:lstStyle/>
          <a:p>
            <a:pPr defTabSz="1097234">
              <a:defRPr/>
            </a:pPr>
            <a:r>
              <a:rPr lang="en-US" sz="1200" dirty="0">
                <a:solidFill>
                  <a:srgbClr val="FFFFFF"/>
                </a:solidFill>
              </a:rPr>
              <a:t>App code</a:t>
            </a:r>
          </a:p>
        </p:txBody>
      </p:sp>
      <p:sp>
        <p:nvSpPr>
          <p:cNvPr id="573" name="TextBox 572">
            <a:extLst>
              <a:ext uri="{FF2B5EF4-FFF2-40B4-BE49-F238E27FC236}">
                <a16:creationId xmlns:a16="http://schemas.microsoft.com/office/drawing/2014/main" id="{841F9C1C-6BFC-5341-89E3-3559319EECBD}"/>
              </a:ext>
            </a:extLst>
          </p:cNvPr>
          <p:cNvSpPr txBox="1"/>
          <p:nvPr/>
        </p:nvSpPr>
        <p:spPr>
          <a:xfrm>
            <a:off x="682372" y="4644951"/>
            <a:ext cx="1050929" cy="369332"/>
          </a:xfrm>
          <a:prstGeom prst="rect">
            <a:avLst/>
          </a:prstGeom>
          <a:noFill/>
        </p:spPr>
        <p:txBody>
          <a:bodyPr wrap="none" lIns="91440" tIns="0" rIns="0" bIns="0" rtlCol="0">
            <a:spAutoFit/>
          </a:bodyPr>
          <a:lstStyle/>
          <a:p>
            <a:pPr defTabSz="1097234">
              <a:defRPr/>
            </a:pPr>
            <a:r>
              <a:rPr lang="en-US" sz="1200" dirty="0">
                <a:solidFill>
                  <a:srgbClr val="FFFFFF"/>
                </a:solidFill>
              </a:rPr>
              <a:t>Infrastructure</a:t>
            </a:r>
            <a:br>
              <a:rPr lang="en-US" sz="1200" dirty="0">
                <a:solidFill>
                  <a:srgbClr val="FFFFFF"/>
                </a:solidFill>
              </a:rPr>
            </a:br>
            <a:r>
              <a:rPr lang="en-US" sz="1200" dirty="0">
                <a:solidFill>
                  <a:srgbClr val="FFFFFF"/>
                </a:solidFill>
              </a:rPr>
              <a:t>as code</a:t>
            </a:r>
          </a:p>
        </p:txBody>
      </p:sp>
      <p:sp>
        <p:nvSpPr>
          <p:cNvPr id="574" name="TextBox 573">
            <a:extLst>
              <a:ext uri="{FF2B5EF4-FFF2-40B4-BE49-F238E27FC236}">
                <a16:creationId xmlns:a16="http://schemas.microsoft.com/office/drawing/2014/main" id="{71A7C87F-939E-154A-8FB5-CD0E72E0B7F1}"/>
              </a:ext>
            </a:extLst>
          </p:cNvPr>
          <p:cNvSpPr txBox="1"/>
          <p:nvPr/>
        </p:nvSpPr>
        <p:spPr>
          <a:xfrm>
            <a:off x="682373" y="6000858"/>
            <a:ext cx="1055738" cy="184666"/>
          </a:xfrm>
          <a:prstGeom prst="rect">
            <a:avLst/>
          </a:prstGeom>
          <a:noFill/>
        </p:spPr>
        <p:txBody>
          <a:bodyPr wrap="none" lIns="91440" tIns="0" rIns="0" bIns="0" rtlCol="0">
            <a:spAutoFit/>
          </a:bodyPr>
          <a:lstStyle/>
          <a:p>
            <a:pPr defTabSz="1097234">
              <a:defRPr/>
            </a:pPr>
            <a:r>
              <a:rPr lang="en-US" sz="1200" dirty="0">
                <a:solidFill>
                  <a:srgbClr val="FFFFFF"/>
                </a:solidFill>
              </a:rPr>
              <a:t>Configuration</a:t>
            </a:r>
          </a:p>
        </p:txBody>
      </p:sp>
      <p:cxnSp>
        <p:nvCxnSpPr>
          <p:cNvPr id="575" name="Elbow Connector 574">
            <a:extLst>
              <a:ext uri="{FF2B5EF4-FFF2-40B4-BE49-F238E27FC236}">
                <a16:creationId xmlns:a16="http://schemas.microsoft.com/office/drawing/2014/main" id="{A41A2319-8E44-1847-BEE2-9608745A11B1}"/>
              </a:ext>
            </a:extLst>
          </p:cNvPr>
          <p:cNvCxnSpPr>
            <a:cxnSpLocks/>
          </p:cNvCxnSpPr>
          <p:nvPr/>
        </p:nvCxnSpPr>
        <p:spPr>
          <a:xfrm rot="16200000" flipH="1">
            <a:off x="-505316" y="4986990"/>
            <a:ext cx="2237734" cy="122402"/>
          </a:xfrm>
          <a:prstGeom prst="bentConnector2">
            <a:avLst/>
          </a:prstGeom>
          <a:noFill/>
          <a:ln w="19050" cap="flat" cmpd="sng" algn="ctr">
            <a:solidFill>
              <a:srgbClr val="FFFFFF"/>
            </a:solidFill>
            <a:prstDash val="solid"/>
            <a:tailEnd type="arrow" w="med" len="sm"/>
          </a:ln>
          <a:effectLst/>
        </p:spPr>
      </p:cxnSp>
      <p:sp>
        <p:nvSpPr>
          <p:cNvPr id="576" name="TextBox 575">
            <a:extLst>
              <a:ext uri="{FF2B5EF4-FFF2-40B4-BE49-F238E27FC236}">
                <a16:creationId xmlns:a16="http://schemas.microsoft.com/office/drawing/2014/main" id="{55A01B1F-EEAC-E04A-9AC3-355A71193A49}"/>
              </a:ext>
            </a:extLst>
          </p:cNvPr>
          <p:cNvSpPr txBox="1"/>
          <p:nvPr/>
        </p:nvSpPr>
        <p:spPr>
          <a:xfrm>
            <a:off x="682373" y="5433703"/>
            <a:ext cx="951543" cy="184666"/>
          </a:xfrm>
          <a:prstGeom prst="rect">
            <a:avLst/>
          </a:prstGeom>
          <a:noFill/>
        </p:spPr>
        <p:txBody>
          <a:bodyPr wrap="none" lIns="91440" tIns="0" rIns="0" bIns="0" rtlCol="0">
            <a:spAutoFit/>
          </a:bodyPr>
          <a:lstStyle/>
          <a:p>
            <a:pPr defTabSz="1097234">
              <a:defRPr/>
            </a:pPr>
            <a:r>
              <a:rPr lang="en-US" sz="1200" dirty="0">
                <a:solidFill>
                  <a:srgbClr val="FFFFFF"/>
                </a:solidFill>
              </a:rPr>
              <a:t>OS patching</a:t>
            </a:r>
          </a:p>
        </p:txBody>
      </p:sp>
      <p:cxnSp>
        <p:nvCxnSpPr>
          <p:cNvPr id="577" name="Elbow Connector 576">
            <a:extLst>
              <a:ext uri="{FF2B5EF4-FFF2-40B4-BE49-F238E27FC236}">
                <a16:creationId xmlns:a16="http://schemas.microsoft.com/office/drawing/2014/main" id="{2D071268-8748-2D46-854C-643397C90318}"/>
              </a:ext>
            </a:extLst>
          </p:cNvPr>
          <p:cNvCxnSpPr>
            <a:cxnSpLocks/>
            <a:endCxn id="572" idx="1"/>
          </p:cNvCxnSpPr>
          <p:nvPr/>
        </p:nvCxnSpPr>
        <p:spPr>
          <a:xfrm rot="16200000" flipH="1">
            <a:off x="499008" y="3986763"/>
            <a:ext cx="234342" cy="132388"/>
          </a:xfrm>
          <a:prstGeom prst="bentConnector2">
            <a:avLst/>
          </a:prstGeom>
          <a:noFill/>
          <a:ln w="19050" cap="flat" cmpd="sng" algn="ctr">
            <a:solidFill>
              <a:srgbClr val="FFFFFF"/>
            </a:solidFill>
            <a:prstDash val="solid"/>
            <a:tailEnd type="arrow" w="med" len="sm"/>
          </a:ln>
          <a:effectLst/>
        </p:spPr>
      </p:cxnSp>
      <p:cxnSp>
        <p:nvCxnSpPr>
          <p:cNvPr id="578" name="Elbow Connector 577">
            <a:extLst>
              <a:ext uri="{FF2B5EF4-FFF2-40B4-BE49-F238E27FC236}">
                <a16:creationId xmlns:a16="http://schemas.microsoft.com/office/drawing/2014/main" id="{56B6D390-68F0-B540-B891-72C3E8178DEA}"/>
              </a:ext>
            </a:extLst>
          </p:cNvPr>
          <p:cNvCxnSpPr>
            <a:cxnSpLocks/>
            <a:endCxn id="573" idx="1"/>
          </p:cNvCxnSpPr>
          <p:nvPr/>
        </p:nvCxnSpPr>
        <p:spPr>
          <a:xfrm rot="16200000" flipH="1">
            <a:off x="184934" y="4332178"/>
            <a:ext cx="862491" cy="132386"/>
          </a:xfrm>
          <a:prstGeom prst="bentConnector2">
            <a:avLst/>
          </a:prstGeom>
          <a:noFill/>
          <a:ln w="19050" cap="flat" cmpd="sng" algn="ctr">
            <a:solidFill>
              <a:srgbClr val="FFFFFF"/>
            </a:solidFill>
            <a:prstDash val="solid"/>
            <a:tailEnd type="arrow" w="med" len="sm"/>
          </a:ln>
          <a:effectLst/>
        </p:spPr>
      </p:cxnSp>
      <p:cxnSp>
        <p:nvCxnSpPr>
          <p:cNvPr id="579" name="Elbow Connector 578">
            <a:extLst>
              <a:ext uri="{FF2B5EF4-FFF2-40B4-BE49-F238E27FC236}">
                <a16:creationId xmlns:a16="http://schemas.microsoft.com/office/drawing/2014/main" id="{6D74AC77-FCE9-4147-B8E6-F88DC80EF9B6}"/>
              </a:ext>
            </a:extLst>
          </p:cNvPr>
          <p:cNvCxnSpPr>
            <a:cxnSpLocks/>
            <a:endCxn id="576" idx="1"/>
          </p:cNvCxnSpPr>
          <p:nvPr/>
        </p:nvCxnSpPr>
        <p:spPr>
          <a:xfrm rot="16200000" flipH="1">
            <a:off x="-178948" y="4664715"/>
            <a:ext cx="1590250" cy="132391"/>
          </a:xfrm>
          <a:prstGeom prst="bentConnector2">
            <a:avLst/>
          </a:prstGeom>
          <a:noFill/>
          <a:ln w="19050" cap="flat" cmpd="sng" algn="ctr">
            <a:solidFill>
              <a:srgbClr val="FFFFFF"/>
            </a:solidFill>
            <a:prstDash val="solid"/>
            <a:tailEnd type="arrow" w="med" len="sm"/>
          </a:ln>
          <a:effectLst/>
        </p:spPr>
      </p:cxnSp>
      <p:sp>
        <p:nvSpPr>
          <p:cNvPr id="580" name="Rectangle 579">
            <a:extLst>
              <a:ext uri="{FF2B5EF4-FFF2-40B4-BE49-F238E27FC236}">
                <a16:creationId xmlns:a16="http://schemas.microsoft.com/office/drawing/2014/main" id="{A9F820A1-6253-634A-BD79-CF1E05C86D14}"/>
              </a:ext>
            </a:extLst>
          </p:cNvPr>
          <p:cNvSpPr/>
          <p:nvPr/>
        </p:nvSpPr>
        <p:spPr>
          <a:xfrm>
            <a:off x="8182372"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1" name="Rectangle 580">
            <a:extLst>
              <a:ext uri="{FF2B5EF4-FFF2-40B4-BE49-F238E27FC236}">
                <a16:creationId xmlns:a16="http://schemas.microsoft.com/office/drawing/2014/main" id="{F80F36B7-03BA-D841-9649-C5FEBDE61A68}"/>
              </a:ext>
            </a:extLst>
          </p:cNvPr>
          <p:cNvSpPr/>
          <p:nvPr/>
        </p:nvSpPr>
        <p:spPr>
          <a:xfrm>
            <a:off x="7956329" y="2152708"/>
            <a:ext cx="6030605" cy="5513330"/>
          </a:xfrm>
          <a:prstGeom prst="rect">
            <a:avLst/>
          </a:prstGeom>
          <a:noFill/>
          <a:ln w="19050" cap="flat" cmpd="sng" algn="ctr">
            <a:solidFill>
              <a:srgbClr val="69AE35"/>
            </a:solidFill>
            <a:prstDash val="dash"/>
          </a:ln>
          <a:effectLst/>
        </p:spPr>
        <p:txBody>
          <a:bodyPr rtlCol="0" anchor="ctr"/>
          <a:lstStyle/>
          <a:p>
            <a:pPr algn="ctr" defTabSz="1097234">
              <a:defRPr/>
            </a:pPr>
            <a:endParaRPr lang="en-US" sz="2542">
              <a:solidFill>
                <a:srgbClr val="FFFFFF"/>
              </a:solidFill>
              <a:latin typeface="Amazon Ember"/>
            </a:endParaRPr>
          </a:p>
        </p:txBody>
      </p:sp>
      <p:sp>
        <p:nvSpPr>
          <p:cNvPr id="582" name="Rectangle 581">
            <a:extLst>
              <a:ext uri="{FF2B5EF4-FFF2-40B4-BE49-F238E27FC236}">
                <a16:creationId xmlns:a16="http://schemas.microsoft.com/office/drawing/2014/main" id="{1B58CD21-458A-C34D-87C9-93870BD4592B}"/>
              </a:ext>
            </a:extLst>
          </p:cNvPr>
          <p:cNvSpPr/>
          <p:nvPr/>
        </p:nvSpPr>
        <p:spPr>
          <a:xfrm>
            <a:off x="823637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3" name="Rectangle 582">
            <a:extLst>
              <a:ext uri="{FF2B5EF4-FFF2-40B4-BE49-F238E27FC236}">
                <a16:creationId xmlns:a16="http://schemas.microsoft.com/office/drawing/2014/main" id="{DBB21ABF-E342-CC4E-A304-8DC4EB0A1C3E}"/>
              </a:ext>
            </a:extLst>
          </p:cNvPr>
          <p:cNvSpPr/>
          <p:nvPr/>
        </p:nvSpPr>
        <p:spPr>
          <a:xfrm>
            <a:off x="8182371"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4" name="Rectangle 583">
            <a:extLst>
              <a:ext uri="{FF2B5EF4-FFF2-40B4-BE49-F238E27FC236}">
                <a16:creationId xmlns:a16="http://schemas.microsoft.com/office/drawing/2014/main" id="{9805A716-3EC3-B944-A85D-330C4954AF7E}"/>
              </a:ext>
            </a:extLst>
          </p:cNvPr>
          <p:cNvSpPr/>
          <p:nvPr/>
        </p:nvSpPr>
        <p:spPr>
          <a:xfrm>
            <a:off x="8182371"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5" name="Rectangle 584">
            <a:extLst>
              <a:ext uri="{FF2B5EF4-FFF2-40B4-BE49-F238E27FC236}">
                <a16:creationId xmlns:a16="http://schemas.microsoft.com/office/drawing/2014/main" id="{DB2B04AC-7DC7-0545-A718-A8BAEB0807B7}"/>
              </a:ext>
            </a:extLst>
          </p:cNvPr>
          <p:cNvSpPr/>
          <p:nvPr/>
        </p:nvSpPr>
        <p:spPr>
          <a:xfrm>
            <a:off x="9544513"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6" name="Rectangle 585">
            <a:extLst>
              <a:ext uri="{FF2B5EF4-FFF2-40B4-BE49-F238E27FC236}">
                <a16:creationId xmlns:a16="http://schemas.microsoft.com/office/drawing/2014/main" id="{6F848487-D678-6D4F-A80B-06D27DCA7286}"/>
              </a:ext>
            </a:extLst>
          </p:cNvPr>
          <p:cNvSpPr/>
          <p:nvPr/>
        </p:nvSpPr>
        <p:spPr>
          <a:xfrm>
            <a:off x="954451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7" name="Rectangle 586">
            <a:extLst>
              <a:ext uri="{FF2B5EF4-FFF2-40B4-BE49-F238E27FC236}">
                <a16:creationId xmlns:a16="http://schemas.microsoft.com/office/drawing/2014/main" id="{246CF346-1DD6-C548-B54C-FAC750345D94}"/>
              </a:ext>
            </a:extLst>
          </p:cNvPr>
          <p:cNvSpPr/>
          <p:nvPr/>
        </p:nvSpPr>
        <p:spPr>
          <a:xfrm>
            <a:off x="954451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8" name="Rectangle 587">
            <a:extLst>
              <a:ext uri="{FF2B5EF4-FFF2-40B4-BE49-F238E27FC236}">
                <a16:creationId xmlns:a16="http://schemas.microsoft.com/office/drawing/2014/main" id="{A94EBF8F-3167-E44B-B95F-8AB986D04F9D}"/>
              </a:ext>
            </a:extLst>
          </p:cNvPr>
          <p:cNvSpPr/>
          <p:nvPr/>
        </p:nvSpPr>
        <p:spPr>
          <a:xfrm>
            <a:off x="10940155"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89" name="Rectangle 588">
            <a:extLst>
              <a:ext uri="{FF2B5EF4-FFF2-40B4-BE49-F238E27FC236}">
                <a16:creationId xmlns:a16="http://schemas.microsoft.com/office/drawing/2014/main" id="{15D286AA-575F-6041-9EAE-45728077B2BF}"/>
              </a:ext>
            </a:extLst>
          </p:cNvPr>
          <p:cNvSpPr/>
          <p:nvPr/>
        </p:nvSpPr>
        <p:spPr>
          <a:xfrm>
            <a:off x="10940152"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0" name="Rectangle 589">
            <a:extLst>
              <a:ext uri="{FF2B5EF4-FFF2-40B4-BE49-F238E27FC236}">
                <a16:creationId xmlns:a16="http://schemas.microsoft.com/office/drawing/2014/main" id="{9C887D42-9AA2-7441-99E4-D24081111F89}"/>
              </a:ext>
            </a:extLst>
          </p:cNvPr>
          <p:cNvSpPr/>
          <p:nvPr/>
        </p:nvSpPr>
        <p:spPr>
          <a:xfrm>
            <a:off x="10940152"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1" name="Rectangle 590">
            <a:extLst>
              <a:ext uri="{FF2B5EF4-FFF2-40B4-BE49-F238E27FC236}">
                <a16:creationId xmlns:a16="http://schemas.microsoft.com/office/drawing/2014/main" id="{4E82B8C8-4899-4947-A05A-290C78E1F12A}"/>
              </a:ext>
            </a:extLst>
          </p:cNvPr>
          <p:cNvSpPr/>
          <p:nvPr/>
        </p:nvSpPr>
        <p:spPr>
          <a:xfrm>
            <a:off x="10940155"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2" name="Rectangle 591">
            <a:extLst>
              <a:ext uri="{FF2B5EF4-FFF2-40B4-BE49-F238E27FC236}">
                <a16:creationId xmlns:a16="http://schemas.microsoft.com/office/drawing/2014/main" id="{A04E59CC-2A8F-CD4D-B0F1-167D6AC8D2E1}"/>
              </a:ext>
            </a:extLst>
          </p:cNvPr>
          <p:cNvSpPr/>
          <p:nvPr/>
        </p:nvSpPr>
        <p:spPr>
          <a:xfrm>
            <a:off x="10940152"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3" name="Rectangle 592">
            <a:extLst>
              <a:ext uri="{FF2B5EF4-FFF2-40B4-BE49-F238E27FC236}">
                <a16:creationId xmlns:a16="http://schemas.microsoft.com/office/drawing/2014/main" id="{A56A49FA-E146-9A4E-BD78-3340D8C46B0E}"/>
              </a:ext>
            </a:extLst>
          </p:cNvPr>
          <p:cNvSpPr/>
          <p:nvPr/>
        </p:nvSpPr>
        <p:spPr>
          <a:xfrm>
            <a:off x="10940152"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4" name="Rectangle 593">
            <a:extLst>
              <a:ext uri="{FF2B5EF4-FFF2-40B4-BE49-F238E27FC236}">
                <a16:creationId xmlns:a16="http://schemas.microsoft.com/office/drawing/2014/main" id="{0D771E57-3563-6948-98FA-84C9D57C1446}"/>
              </a:ext>
            </a:extLst>
          </p:cNvPr>
          <p:cNvSpPr/>
          <p:nvPr/>
        </p:nvSpPr>
        <p:spPr>
          <a:xfrm>
            <a:off x="12298324" y="23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5" name="Rectangle 594">
            <a:extLst>
              <a:ext uri="{FF2B5EF4-FFF2-40B4-BE49-F238E27FC236}">
                <a16:creationId xmlns:a16="http://schemas.microsoft.com/office/drawing/2014/main" id="{BB08F342-8E44-1540-90C3-47142C1AD7AD}"/>
              </a:ext>
            </a:extLst>
          </p:cNvPr>
          <p:cNvSpPr/>
          <p:nvPr/>
        </p:nvSpPr>
        <p:spPr>
          <a:xfrm>
            <a:off x="12298323" y="2886994"/>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6" name="Rectangle 595">
            <a:extLst>
              <a:ext uri="{FF2B5EF4-FFF2-40B4-BE49-F238E27FC236}">
                <a16:creationId xmlns:a16="http://schemas.microsoft.com/office/drawing/2014/main" id="{4A624BAC-3AA6-7947-8565-B87224EC9D4F}"/>
              </a:ext>
            </a:extLst>
          </p:cNvPr>
          <p:cNvSpPr/>
          <p:nvPr/>
        </p:nvSpPr>
        <p:spPr>
          <a:xfrm>
            <a:off x="12298323" y="343559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7" name="Rectangle 596">
            <a:extLst>
              <a:ext uri="{FF2B5EF4-FFF2-40B4-BE49-F238E27FC236}">
                <a16:creationId xmlns:a16="http://schemas.microsoft.com/office/drawing/2014/main" id="{5D3549C7-4F94-A74D-AF51-30242E844812}"/>
              </a:ext>
            </a:extLst>
          </p:cNvPr>
          <p:cNvSpPr/>
          <p:nvPr/>
        </p:nvSpPr>
        <p:spPr>
          <a:xfrm>
            <a:off x="12298324" y="4099405"/>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8" name="Rectangle 597">
            <a:extLst>
              <a:ext uri="{FF2B5EF4-FFF2-40B4-BE49-F238E27FC236}">
                <a16:creationId xmlns:a16="http://schemas.microsoft.com/office/drawing/2014/main" id="{95FDE3EB-91C8-ED45-B9A2-A947417AC9BF}"/>
              </a:ext>
            </a:extLst>
          </p:cNvPr>
          <p:cNvSpPr/>
          <p:nvPr/>
        </p:nvSpPr>
        <p:spPr>
          <a:xfrm>
            <a:off x="12298323" y="4650810"/>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599" name="Rectangle 598">
            <a:extLst>
              <a:ext uri="{FF2B5EF4-FFF2-40B4-BE49-F238E27FC236}">
                <a16:creationId xmlns:a16="http://schemas.microsoft.com/office/drawing/2014/main" id="{47EB2FDE-32C3-324D-9D6F-3388EF362092}"/>
              </a:ext>
            </a:extLst>
          </p:cNvPr>
          <p:cNvSpPr/>
          <p:nvPr/>
        </p:nvSpPr>
        <p:spPr>
          <a:xfrm>
            <a:off x="12298323" y="5199406"/>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0" name="Rectangle 599">
            <a:extLst>
              <a:ext uri="{FF2B5EF4-FFF2-40B4-BE49-F238E27FC236}">
                <a16:creationId xmlns:a16="http://schemas.microsoft.com/office/drawing/2014/main" id="{D0C6F747-DE36-CA4D-9EB6-6E8558D4A565}"/>
              </a:ext>
            </a:extLst>
          </p:cNvPr>
          <p:cNvSpPr/>
          <p:nvPr/>
        </p:nvSpPr>
        <p:spPr>
          <a:xfrm>
            <a:off x="12298324" y="5878771"/>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1" name="Rectangle 600">
            <a:extLst>
              <a:ext uri="{FF2B5EF4-FFF2-40B4-BE49-F238E27FC236}">
                <a16:creationId xmlns:a16="http://schemas.microsoft.com/office/drawing/2014/main" id="{B6461CBD-5F1B-2E47-B2D3-38AA0108273C}"/>
              </a:ext>
            </a:extLst>
          </p:cNvPr>
          <p:cNvSpPr/>
          <p:nvPr/>
        </p:nvSpPr>
        <p:spPr>
          <a:xfrm>
            <a:off x="12298323" y="6430177"/>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2" name="Rectangle 601">
            <a:extLst>
              <a:ext uri="{FF2B5EF4-FFF2-40B4-BE49-F238E27FC236}">
                <a16:creationId xmlns:a16="http://schemas.microsoft.com/office/drawing/2014/main" id="{507EEF46-5631-CF47-9B49-5443ED68BA32}"/>
              </a:ext>
            </a:extLst>
          </p:cNvPr>
          <p:cNvSpPr/>
          <p:nvPr/>
        </p:nvSpPr>
        <p:spPr>
          <a:xfrm>
            <a:off x="12298323" y="6978772"/>
            <a:ext cx="1135309" cy="511009"/>
          </a:xfrm>
          <a:prstGeom prst="rect">
            <a:avLst/>
          </a:prstGeom>
          <a:solidFill>
            <a:srgbClr val="232F3E"/>
          </a:solidFill>
          <a:ln w="19050" cap="flat" cmpd="sng" algn="ctr">
            <a:solidFill>
              <a:srgbClr val="FFFFFF"/>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3" name="TextBox 602">
            <a:extLst>
              <a:ext uri="{FF2B5EF4-FFF2-40B4-BE49-F238E27FC236}">
                <a16:creationId xmlns:a16="http://schemas.microsoft.com/office/drawing/2014/main" id="{C7C4ABF8-126E-8543-A192-60CA064F6626}"/>
              </a:ext>
            </a:extLst>
          </p:cNvPr>
          <p:cNvSpPr txBox="1"/>
          <p:nvPr/>
        </p:nvSpPr>
        <p:spPr>
          <a:xfrm>
            <a:off x="13588965" y="4741179"/>
            <a:ext cx="256480" cy="307777"/>
          </a:xfrm>
          <a:prstGeom prst="rect">
            <a:avLst/>
          </a:prstGeom>
          <a:noFill/>
        </p:spPr>
        <p:txBody>
          <a:bodyPr wrap="none" lIns="0" tIns="0" rIns="0" bIns="0" rtlCol="0">
            <a:spAutoFit/>
          </a:bodyPr>
          <a:lstStyle/>
          <a:p>
            <a:pPr defTabSz="1097234">
              <a:defRPr/>
            </a:pPr>
            <a:r>
              <a:rPr lang="en-US" sz="2000" dirty="0">
                <a:solidFill>
                  <a:srgbClr val="FFFFFF"/>
                </a:solidFill>
              </a:rPr>
              <a:t>…</a:t>
            </a:r>
          </a:p>
        </p:txBody>
      </p:sp>
      <p:sp>
        <p:nvSpPr>
          <p:cNvPr id="604" name="Rectangle 603">
            <a:extLst>
              <a:ext uri="{FF2B5EF4-FFF2-40B4-BE49-F238E27FC236}">
                <a16:creationId xmlns:a16="http://schemas.microsoft.com/office/drawing/2014/main" id="{8DBA19DA-3A18-2841-9E9E-A7EC6C3BCC83}"/>
              </a:ext>
            </a:extLst>
          </p:cNvPr>
          <p:cNvSpPr/>
          <p:nvPr/>
        </p:nvSpPr>
        <p:spPr>
          <a:xfrm>
            <a:off x="8393074"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5" name="Rectangle 604">
            <a:extLst>
              <a:ext uri="{FF2B5EF4-FFF2-40B4-BE49-F238E27FC236}">
                <a16:creationId xmlns:a16="http://schemas.microsoft.com/office/drawing/2014/main" id="{AF1A0739-99C0-9A45-AAEF-A0620A9CE22A}"/>
              </a:ext>
            </a:extLst>
          </p:cNvPr>
          <p:cNvSpPr/>
          <p:nvPr/>
        </p:nvSpPr>
        <p:spPr>
          <a:xfrm>
            <a:off x="8549770"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6" name="Rectangle 605">
            <a:extLst>
              <a:ext uri="{FF2B5EF4-FFF2-40B4-BE49-F238E27FC236}">
                <a16:creationId xmlns:a16="http://schemas.microsoft.com/office/drawing/2014/main" id="{9014D689-3056-FE42-BF60-E4A28F14A350}"/>
              </a:ext>
            </a:extLst>
          </p:cNvPr>
          <p:cNvSpPr/>
          <p:nvPr/>
        </p:nvSpPr>
        <p:spPr>
          <a:xfrm>
            <a:off x="8706466"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7" name="Rectangle 606">
            <a:extLst>
              <a:ext uri="{FF2B5EF4-FFF2-40B4-BE49-F238E27FC236}">
                <a16:creationId xmlns:a16="http://schemas.microsoft.com/office/drawing/2014/main" id="{9FC697F5-C8EA-B94B-B7C3-9FD62973FD69}"/>
              </a:ext>
            </a:extLst>
          </p:cNvPr>
          <p:cNvSpPr/>
          <p:nvPr/>
        </p:nvSpPr>
        <p:spPr>
          <a:xfrm>
            <a:off x="8863162"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8" name="Rectangle 607">
            <a:extLst>
              <a:ext uri="{FF2B5EF4-FFF2-40B4-BE49-F238E27FC236}">
                <a16:creationId xmlns:a16="http://schemas.microsoft.com/office/drawing/2014/main" id="{8E9D84A8-99D6-7642-BBF4-D4ACE367825B}"/>
              </a:ext>
            </a:extLst>
          </p:cNvPr>
          <p:cNvSpPr/>
          <p:nvPr/>
        </p:nvSpPr>
        <p:spPr>
          <a:xfrm>
            <a:off x="9019858"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09" name="Rectangle 608">
            <a:extLst>
              <a:ext uri="{FF2B5EF4-FFF2-40B4-BE49-F238E27FC236}">
                <a16:creationId xmlns:a16="http://schemas.microsoft.com/office/drawing/2014/main" id="{771315B7-36DD-7448-9A1A-4DF997ECC0B9}"/>
              </a:ext>
            </a:extLst>
          </p:cNvPr>
          <p:cNvSpPr/>
          <p:nvPr/>
        </p:nvSpPr>
        <p:spPr>
          <a:xfrm>
            <a:off x="9176551" y="2391088"/>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0" name="Rectangle 609">
            <a:extLst>
              <a:ext uri="{FF2B5EF4-FFF2-40B4-BE49-F238E27FC236}">
                <a16:creationId xmlns:a16="http://schemas.microsoft.com/office/drawing/2014/main" id="{60F6567B-E8A5-DC4A-B3A1-57EB37D3C23A}"/>
              </a:ext>
            </a:extLst>
          </p:cNvPr>
          <p:cNvSpPr/>
          <p:nvPr/>
        </p:nvSpPr>
        <p:spPr>
          <a:xfrm>
            <a:off x="823637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1" name="Rectangle 610">
            <a:extLst>
              <a:ext uri="{FF2B5EF4-FFF2-40B4-BE49-F238E27FC236}">
                <a16:creationId xmlns:a16="http://schemas.microsoft.com/office/drawing/2014/main" id="{2590FECA-E473-604B-9874-31F917F15034}"/>
              </a:ext>
            </a:extLst>
          </p:cNvPr>
          <p:cNvSpPr/>
          <p:nvPr/>
        </p:nvSpPr>
        <p:spPr>
          <a:xfrm>
            <a:off x="8393074"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2" name="Rectangle 611">
            <a:extLst>
              <a:ext uri="{FF2B5EF4-FFF2-40B4-BE49-F238E27FC236}">
                <a16:creationId xmlns:a16="http://schemas.microsoft.com/office/drawing/2014/main" id="{21E05F8E-98D2-D842-9CCD-AFAD28F3738B}"/>
              </a:ext>
            </a:extLst>
          </p:cNvPr>
          <p:cNvSpPr/>
          <p:nvPr/>
        </p:nvSpPr>
        <p:spPr>
          <a:xfrm>
            <a:off x="8549770"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3" name="Rectangle 612">
            <a:extLst>
              <a:ext uri="{FF2B5EF4-FFF2-40B4-BE49-F238E27FC236}">
                <a16:creationId xmlns:a16="http://schemas.microsoft.com/office/drawing/2014/main" id="{BBBBD2A0-D14F-8245-919E-162A67F99B5C}"/>
              </a:ext>
            </a:extLst>
          </p:cNvPr>
          <p:cNvSpPr/>
          <p:nvPr/>
        </p:nvSpPr>
        <p:spPr>
          <a:xfrm>
            <a:off x="8706466"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4" name="Rectangle 613">
            <a:extLst>
              <a:ext uri="{FF2B5EF4-FFF2-40B4-BE49-F238E27FC236}">
                <a16:creationId xmlns:a16="http://schemas.microsoft.com/office/drawing/2014/main" id="{4E8A53C4-E1CA-7846-BE80-3080C42CEFC6}"/>
              </a:ext>
            </a:extLst>
          </p:cNvPr>
          <p:cNvSpPr/>
          <p:nvPr/>
        </p:nvSpPr>
        <p:spPr>
          <a:xfrm>
            <a:off x="8863162"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5" name="Rectangle 614">
            <a:extLst>
              <a:ext uri="{FF2B5EF4-FFF2-40B4-BE49-F238E27FC236}">
                <a16:creationId xmlns:a16="http://schemas.microsoft.com/office/drawing/2014/main" id="{FCC925B9-C324-5047-8BC3-C29D7200CEBD}"/>
              </a:ext>
            </a:extLst>
          </p:cNvPr>
          <p:cNvSpPr/>
          <p:nvPr/>
        </p:nvSpPr>
        <p:spPr>
          <a:xfrm>
            <a:off x="9019858"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6" name="Rectangle 615">
            <a:extLst>
              <a:ext uri="{FF2B5EF4-FFF2-40B4-BE49-F238E27FC236}">
                <a16:creationId xmlns:a16="http://schemas.microsoft.com/office/drawing/2014/main" id="{635728E5-4405-9E48-8F8E-924460D27B70}"/>
              </a:ext>
            </a:extLst>
          </p:cNvPr>
          <p:cNvSpPr/>
          <p:nvPr/>
        </p:nvSpPr>
        <p:spPr>
          <a:xfrm>
            <a:off x="9176551" y="2545450"/>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7" name="Rectangle 616">
            <a:extLst>
              <a:ext uri="{FF2B5EF4-FFF2-40B4-BE49-F238E27FC236}">
                <a16:creationId xmlns:a16="http://schemas.microsoft.com/office/drawing/2014/main" id="{0C097FDE-74D0-FA45-AFF3-5C71AF1C2FB2}"/>
              </a:ext>
            </a:extLst>
          </p:cNvPr>
          <p:cNvSpPr/>
          <p:nvPr/>
        </p:nvSpPr>
        <p:spPr>
          <a:xfrm>
            <a:off x="823637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8" name="Rectangle 617">
            <a:extLst>
              <a:ext uri="{FF2B5EF4-FFF2-40B4-BE49-F238E27FC236}">
                <a16:creationId xmlns:a16="http://schemas.microsoft.com/office/drawing/2014/main" id="{78C30527-03BE-5645-BE90-BE2B83B8DA4A}"/>
              </a:ext>
            </a:extLst>
          </p:cNvPr>
          <p:cNvSpPr/>
          <p:nvPr/>
        </p:nvSpPr>
        <p:spPr>
          <a:xfrm>
            <a:off x="8393074"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19" name="Rectangle 618">
            <a:extLst>
              <a:ext uri="{FF2B5EF4-FFF2-40B4-BE49-F238E27FC236}">
                <a16:creationId xmlns:a16="http://schemas.microsoft.com/office/drawing/2014/main" id="{3D4CBD7E-54AA-4B4B-A556-D52FF7F293CD}"/>
              </a:ext>
            </a:extLst>
          </p:cNvPr>
          <p:cNvSpPr/>
          <p:nvPr/>
        </p:nvSpPr>
        <p:spPr>
          <a:xfrm>
            <a:off x="8549770"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0" name="Rectangle 619">
            <a:extLst>
              <a:ext uri="{FF2B5EF4-FFF2-40B4-BE49-F238E27FC236}">
                <a16:creationId xmlns:a16="http://schemas.microsoft.com/office/drawing/2014/main" id="{331F9E07-E9AD-464C-88DE-472D67DF7B64}"/>
              </a:ext>
            </a:extLst>
          </p:cNvPr>
          <p:cNvSpPr/>
          <p:nvPr/>
        </p:nvSpPr>
        <p:spPr>
          <a:xfrm>
            <a:off x="8706466"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1" name="Rectangle 620">
            <a:extLst>
              <a:ext uri="{FF2B5EF4-FFF2-40B4-BE49-F238E27FC236}">
                <a16:creationId xmlns:a16="http://schemas.microsoft.com/office/drawing/2014/main" id="{05980002-FC3D-2746-B174-1EBD2E1C4B85}"/>
              </a:ext>
            </a:extLst>
          </p:cNvPr>
          <p:cNvSpPr/>
          <p:nvPr/>
        </p:nvSpPr>
        <p:spPr>
          <a:xfrm>
            <a:off x="8863162"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2" name="Rectangle 621">
            <a:extLst>
              <a:ext uri="{FF2B5EF4-FFF2-40B4-BE49-F238E27FC236}">
                <a16:creationId xmlns:a16="http://schemas.microsoft.com/office/drawing/2014/main" id="{8E46AECA-935B-7D43-BF67-EF39F1497489}"/>
              </a:ext>
            </a:extLst>
          </p:cNvPr>
          <p:cNvSpPr/>
          <p:nvPr/>
        </p:nvSpPr>
        <p:spPr>
          <a:xfrm>
            <a:off x="9019858"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3" name="Rectangle 622">
            <a:extLst>
              <a:ext uri="{FF2B5EF4-FFF2-40B4-BE49-F238E27FC236}">
                <a16:creationId xmlns:a16="http://schemas.microsoft.com/office/drawing/2014/main" id="{B314EF04-09B8-294E-BCCB-7CCCA2362BC4}"/>
              </a:ext>
            </a:extLst>
          </p:cNvPr>
          <p:cNvSpPr/>
          <p:nvPr/>
        </p:nvSpPr>
        <p:spPr>
          <a:xfrm>
            <a:off x="9176551" y="2699812"/>
            <a:ext cx="91440" cy="9144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nvGrpSpPr>
          <p:cNvPr id="624" name="Group 623">
            <a:extLst>
              <a:ext uri="{FF2B5EF4-FFF2-40B4-BE49-F238E27FC236}">
                <a16:creationId xmlns:a16="http://schemas.microsoft.com/office/drawing/2014/main" id="{41A1A747-DD83-0141-8EE6-E19E5DFC55E4}"/>
              </a:ext>
            </a:extLst>
          </p:cNvPr>
          <p:cNvGrpSpPr/>
          <p:nvPr/>
        </p:nvGrpSpPr>
        <p:grpSpPr>
          <a:xfrm>
            <a:off x="8236377" y="2940770"/>
            <a:ext cx="1031614" cy="400164"/>
            <a:chOff x="7044623" y="2144973"/>
            <a:chExt cx="859678" cy="333470"/>
          </a:xfrm>
        </p:grpSpPr>
        <p:sp>
          <p:nvSpPr>
            <p:cNvPr id="625" name="Rectangle 624">
              <a:extLst>
                <a:ext uri="{FF2B5EF4-FFF2-40B4-BE49-F238E27FC236}">
                  <a16:creationId xmlns:a16="http://schemas.microsoft.com/office/drawing/2014/main" id="{1F266659-B4D6-764E-86E0-8939AAE2A1E1}"/>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6" name="Rectangle 625">
              <a:extLst>
                <a:ext uri="{FF2B5EF4-FFF2-40B4-BE49-F238E27FC236}">
                  <a16:creationId xmlns:a16="http://schemas.microsoft.com/office/drawing/2014/main" id="{A22E1034-DDD0-C045-AC88-B7457E6B9FA9}"/>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7" name="Rectangle 626">
              <a:extLst>
                <a:ext uri="{FF2B5EF4-FFF2-40B4-BE49-F238E27FC236}">
                  <a16:creationId xmlns:a16="http://schemas.microsoft.com/office/drawing/2014/main" id="{B7D215D1-AD34-D844-867D-34480E85ED2B}"/>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8" name="Rectangle 627">
              <a:extLst>
                <a:ext uri="{FF2B5EF4-FFF2-40B4-BE49-F238E27FC236}">
                  <a16:creationId xmlns:a16="http://schemas.microsoft.com/office/drawing/2014/main" id="{73CC734D-7D85-EB41-B980-417E7122FC8C}"/>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29" name="Rectangle 628">
              <a:extLst>
                <a:ext uri="{FF2B5EF4-FFF2-40B4-BE49-F238E27FC236}">
                  <a16:creationId xmlns:a16="http://schemas.microsoft.com/office/drawing/2014/main" id="{E787B585-604A-B148-9566-247519DB5C94}"/>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0" name="Rectangle 629">
              <a:extLst>
                <a:ext uri="{FF2B5EF4-FFF2-40B4-BE49-F238E27FC236}">
                  <a16:creationId xmlns:a16="http://schemas.microsoft.com/office/drawing/2014/main" id="{575915FA-DA03-EC48-BFCF-410AB05E2129}"/>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1" name="Rectangle 630">
              <a:extLst>
                <a:ext uri="{FF2B5EF4-FFF2-40B4-BE49-F238E27FC236}">
                  <a16:creationId xmlns:a16="http://schemas.microsoft.com/office/drawing/2014/main" id="{F8049C2F-5C7F-DD49-8FBD-C324F5CC9149}"/>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2" name="Rectangle 631">
              <a:extLst>
                <a:ext uri="{FF2B5EF4-FFF2-40B4-BE49-F238E27FC236}">
                  <a16:creationId xmlns:a16="http://schemas.microsoft.com/office/drawing/2014/main" id="{F592A3EC-DF37-CD49-A42C-AAC1AFC5808C}"/>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3" name="Rectangle 632">
              <a:extLst>
                <a:ext uri="{FF2B5EF4-FFF2-40B4-BE49-F238E27FC236}">
                  <a16:creationId xmlns:a16="http://schemas.microsoft.com/office/drawing/2014/main" id="{6C53F081-54ED-5043-8B66-C0FF38C1D009}"/>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4" name="Rectangle 633">
              <a:extLst>
                <a:ext uri="{FF2B5EF4-FFF2-40B4-BE49-F238E27FC236}">
                  <a16:creationId xmlns:a16="http://schemas.microsoft.com/office/drawing/2014/main" id="{AF5D341C-2CD7-A645-A861-0A5A15859E56}"/>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5" name="Rectangle 634">
              <a:extLst>
                <a:ext uri="{FF2B5EF4-FFF2-40B4-BE49-F238E27FC236}">
                  <a16:creationId xmlns:a16="http://schemas.microsoft.com/office/drawing/2014/main" id="{423C65E4-9D64-484A-9548-28341F11AEA1}"/>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6" name="Rectangle 635">
              <a:extLst>
                <a:ext uri="{FF2B5EF4-FFF2-40B4-BE49-F238E27FC236}">
                  <a16:creationId xmlns:a16="http://schemas.microsoft.com/office/drawing/2014/main" id="{10681B2F-4DEE-0C48-B65E-1F04BACEB9B1}"/>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7" name="Rectangle 636">
              <a:extLst>
                <a:ext uri="{FF2B5EF4-FFF2-40B4-BE49-F238E27FC236}">
                  <a16:creationId xmlns:a16="http://schemas.microsoft.com/office/drawing/2014/main" id="{44698F27-F965-4D41-8C03-B834883BE54B}"/>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8" name="Rectangle 637">
              <a:extLst>
                <a:ext uri="{FF2B5EF4-FFF2-40B4-BE49-F238E27FC236}">
                  <a16:creationId xmlns:a16="http://schemas.microsoft.com/office/drawing/2014/main" id="{ABE46F9A-6AC8-F44F-B16A-DD512A8395A5}"/>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39" name="Rectangle 638">
              <a:extLst>
                <a:ext uri="{FF2B5EF4-FFF2-40B4-BE49-F238E27FC236}">
                  <a16:creationId xmlns:a16="http://schemas.microsoft.com/office/drawing/2014/main" id="{93232191-0AEB-6841-B4BD-C95C2294C9A0}"/>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0" name="Rectangle 639">
              <a:extLst>
                <a:ext uri="{FF2B5EF4-FFF2-40B4-BE49-F238E27FC236}">
                  <a16:creationId xmlns:a16="http://schemas.microsoft.com/office/drawing/2014/main" id="{5CD33B93-D832-2440-9785-E4624F2128A5}"/>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1" name="Rectangle 640">
              <a:extLst>
                <a:ext uri="{FF2B5EF4-FFF2-40B4-BE49-F238E27FC236}">
                  <a16:creationId xmlns:a16="http://schemas.microsoft.com/office/drawing/2014/main" id="{3E764D27-76E9-0A40-86F9-9B71A6532B45}"/>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2" name="Rectangle 641">
              <a:extLst>
                <a:ext uri="{FF2B5EF4-FFF2-40B4-BE49-F238E27FC236}">
                  <a16:creationId xmlns:a16="http://schemas.microsoft.com/office/drawing/2014/main" id="{FB31C3B3-259C-4645-9A07-ECA5BC2FE215}"/>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3" name="Rectangle 642">
              <a:extLst>
                <a:ext uri="{FF2B5EF4-FFF2-40B4-BE49-F238E27FC236}">
                  <a16:creationId xmlns:a16="http://schemas.microsoft.com/office/drawing/2014/main" id="{07047E69-359A-D243-AC51-23551297B6FF}"/>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4" name="Rectangle 643">
              <a:extLst>
                <a:ext uri="{FF2B5EF4-FFF2-40B4-BE49-F238E27FC236}">
                  <a16:creationId xmlns:a16="http://schemas.microsoft.com/office/drawing/2014/main" id="{B23B7BE5-7C2D-744F-8CF7-28D42B5833E1}"/>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5" name="Rectangle 644">
              <a:extLst>
                <a:ext uri="{FF2B5EF4-FFF2-40B4-BE49-F238E27FC236}">
                  <a16:creationId xmlns:a16="http://schemas.microsoft.com/office/drawing/2014/main" id="{0BE4D341-2F93-DD42-976C-AD75C4DB7E16}"/>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46" name="Group 645">
            <a:extLst>
              <a:ext uri="{FF2B5EF4-FFF2-40B4-BE49-F238E27FC236}">
                <a16:creationId xmlns:a16="http://schemas.microsoft.com/office/drawing/2014/main" id="{E4DC1575-B557-9740-B103-B39291CAF653}"/>
              </a:ext>
            </a:extLst>
          </p:cNvPr>
          <p:cNvGrpSpPr/>
          <p:nvPr/>
        </p:nvGrpSpPr>
        <p:grpSpPr>
          <a:xfrm>
            <a:off x="8236377" y="3492701"/>
            <a:ext cx="1031614" cy="400164"/>
            <a:chOff x="7044623" y="2144973"/>
            <a:chExt cx="859678" cy="333470"/>
          </a:xfrm>
        </p:grpSpPr>
        <p:sp>
          <p:nvSpPr>
            <p:cNvPr id="647" name="Rectangle 646">
              <a:extLst>
                <a:ext uri="{FF2B5EF4-FFF2-40B4-BE49-F238E27FC236}">
                  <a16:creationId xmlns:a16="http://schemas.microsoft.com/office/drawing/2014/main" id="{583F3D18-C688-414D-A275-D4B9B652E1FC}"/>
                </a:ext>
              </a:extLst>
            </p:cNvPr>
            <p:cNvSpPr/>
            <p:nvPr/>
          </p:nvSpPr>
          <p:spPr>
            <a:xfrm>
              <a:off x="70446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8" name="Rectangle 647">
              <a:extLst>
                <a:ext uri="{FF2B5EF4-FFF2-40B4-BE49-F238E27FC236}">
                  <a16:creationId xmlns:a16="http://schemas.microsoft.com/office/drawing/2014/main" id="{395BC969-69F6-0B41-AC48-5C9DEF95A267}"/>
                </a:ext>
              </a:extLst>
            </p:cNvPr>
            <p:cNvSpPr/>
            <p:nvPr/>
          </p:nvSpPr>
          <p:spPr>
            <a:xfrm>
              <a:off x="717520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49" name="Rectangle 648">
              <a:extLst>
                <a:ext uri="{FF2B5EF4-FFF2-40B4-BE49-F238E27FC236}">
                  <a16:creationId xmlns:a16="http://schemas.microsoft.com/office/drawing/2014/main" id="{2EA93BAA-62C0-4C4A-9C18-75120607E194}"/>
                </a:ext>
              </a:extLst>
            </p:cNvPr>
            <p:cNvSpPr/>
            <p:nvPr/>
          </p:nvSpPr>
          <p:spPr>
            <a:xfrm>
              <a:off x="730578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0" name="Rectangle 649">
              <a:extLst>
                <a:ext uri="{FF2B5EF4-FFF2-40B4-BE49-F238E27FC236}">
                  <a16:creationId xmlns:a16="http://schemas.microsoft.com/office/drawing/2014/main" id="{B47040CF-A261-B947-9724-154F53CD8E7F}"/>
                </a:ext>
              </a:extLst>
            </p:cNvPr>
            <p:cNvSpPr/>
            <p:nvPr/>
          </p:nvSpPr>
          <p:spPr>
            <a:xfrm>
              <a:off x="743636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1" name="Rectangle 650">
              <a:extLst>
                <a:ext uri="{FF2B5EF4-FFF2-40B4-BE49-F238E27FC236}">
                  <a16:creationId xmlns:a16="http://schemas.microsoft.com/office/drawing/2014/main" id="{39095809-9948-8142-AC3D-ED6925C514E2}"/>
                </a:ext>
              </a:extLst>
            </p:cNvPr>
            <p:cNvSpPr/>
            <p:nvPr/>
          </p:nvSpPr>
          <p:spPr>
            <a:xfrm>
              <a:off x="756694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2" name="Rectangle 651">
              <a:extLst>
                <a:ext uri="{FF2B5EF4-FFF2-40B4-BE49-F238E27FC236}">
                  <a16:creationId xmlns:a16="http://schemas.microsoft.com/office/drawing/2014/main" id="{D3170CB7-E33C-574E-8B03-56F12AD77A17}"/>
                </a:ext>
              </a:extLst>
            </p:cNvPr>
            <p:cNvSpPr/>
            <p:nvPr/>
          </p:nvSpPr>
          <p:spPr>
            <a:xfrm>
              <a:off x="7697523"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3" name="Rectangle 652">
              <a:extLst>
                <a:ext uri="{FF2B5EF4-FFF2-40B4-BE49-F238E27FC236}">
                  <a16:creationId xmlns:a16="http://schemas.microsoft.com/office/drawing/2014/main" id="{D2E43B71-CB52-004F-B7DF-F9612373C3A1}"/>
                </a:ext>
              </a:extLst>
            </p:cNvPr>
            <p:cNvSpPr/>
            <p:nvPr/>
          </p:nvSpPr>
          <p:spPr>
            <a:xfrm>
              <a:off x="7828101" y="214497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4" name="Rectangle 653">
              <a:extLst>
                <a:ext uri="{FF2B5EF4-FFF2-40B4-BE49-F238E27FC236}">
                  <a16:creationId xmlns:a16="http://schemas.microsoft.com/office/drawing/2014/main" id="{4404ACEE-2B49-7B45-920B-4C6849A48A32}"/>
                </a:ext>
              </a:extLst>
            </p:cNvPr>
            <p:cNvSpPr/>
            <p:nvPr/>
          </p:nvSpPr>
          <p:spPr>
            <a:xfrm>
              <a:off x="70446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5" name="Rectangle 654">
              <a:extLst>
                <a:ext uri="{FF2B5EF4-FFF2-40B4-BE49-F238E27FC236}">
                  <a16:creationId xmlns:a16="http://schemas.microsoft.com/office/drawing/2014/main" id="{1C7B0C87-C47D-AB47-AFF9-E1F15BDF15A9}"/>
                </a:ext>
              </a:extLst>
            </p:cNvPr>
            <p:cNvSpPr/>
            <p:nvPr/>
          </p:nvSpPr>
          <p:spPr>
            <a:xfrm>
              <a:off x="717520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6" name="Rectangle 655">
              <a:extLst>
                <a:ext uri="{FF2B5EF4-FFF2-40B4-BE49-F238E27FC236}">
                  <a16:creationId xmlns:a16="http://schemas.microsoft.com/office/drawing/2014/main" id="{13C568FA-E441-E047-9872-1BBB00D20128}"/>
                </a:ext>
              </a:extLst>
            </p:cNvPr>
            <p:cNvSpPr/>
            <p:nvPr/>
          </p:nvSpPr>
          <p:spPr>
            <a:xfrm>
              <a:off x="730578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7" name="Rectangle 656">
              <a:extLst>
                <a:ext uri="{FF2B5EF4-FFF2-40B4-BE49-F238E27FC236}">
                  <a16:creationId xmlns:a16="http://schemas.microsoft.com/office/drawing/2014/main" id="{C3EFD4A8-7473-974B-AF47-1778946E5C87}"/>
                </a:ext>
              </a:extLst>
            </p:cNvPr>
            <p:cNvSpPr/>
            <p:nvPr/>
          </p:nvSpPr>
          <p:spPr>
            <a:xfrm>
              <a:off x="743636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8" name="Rectangle 657">
              <a:extLst>
                <a:ext uri="{FF2B5EF4-FFF2-40B4-BE49-F238E27FC236}">
                  <a16:creationId xmlns:a16="http://schemas.microsoft.com/office/drawing/2014/main" id="{D1027DF7-3BE2-7548-9167-B6222297E9FC}"/>
                </a:ext>
              </a:extLst>
            </p:cNvPr>
            <p:cNvSpPr/>
            <p:nvPr/>
          </p:nvSpPr>
          <p:spPr>
            <a:xfrm>
              <a:off x="756694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59" name="Rectangle 658">
              <a:extLst>
                <a:ext uri="{FF2B5EF4-FFF2-40B4-BE49-F238E27FC236}">
                  <a16:creationId xmlns:a16="http://schemas.microsoft.com/office/drawing/2014/main" id="{C1175164-21C7-714E-A49E-49B58E8678FF}"/>
                </a:ext>
              </a:extLst>
            </p:cNvPr>
            <p:cNvSpPr/>
            <p:nvPr/>
          </p:nvSpPr>
          <p:spPr>
            <a:xfrm>
              <a:off x="7697523"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0" name="Rectangle 659">
              <a:extLst>
                <a:ext uri="{FF2B5EF4-FFF2-40B4-BE49-F238E27FC236}">
                  <a16:creationId xmlns:a16="http://schemas.microsoft.com/office/drawing/2014/main" id="{871E9202-CBC0-704B-9ABF-AA868305A054}"/>
                </a:ext>
              </a:extLst>
            </p:cNvPr>
            <p:cNvSpPr/>
            <p:nvPr/>
          </p:nvSpPr>
          <p:spPr>
            <a:xfrm>
              <a:off x="7828101" y="2273608"/>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1" name="Rectangle 660">
              <a:extLst>
                <a:ext uri="{FF2B5EF4-FFF2-40B4-BE49-F238E27FC236}">
                  <a16:creationId xmlns:a16="http://schemas.microsoft.com/office/drawing/2014/main" id="{33C12408-0031-214C-9803-C9BD0A73ACE7}"/>
                </a:ext>
              </a:extLst>
            </p:cNvPr>
            <p:cNvSpPr/>
            <p:nvPr/>
          </p:nvSpPr>
          <p:spPr>
            <a:xfrm>
              <a:off x="70446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2" name="Rectangle 661">
              <a:extLst>
                <a:ext uri="{FF2B5EF4-FFF2-40B4-BE49-F238E27FC236}">
                  <a16:creationId xmlns:a16="http://schemas.microsoft.com/office/drawing/2014/main" id="{655269CA-8781-CA44-9619-FCD61029416D}"/>
                </a:ext>
              </a:extLst>
            </p:cNvPr>
            <p:cNvSpPr/>
            <p:nvPr/>
          </p:nvSpPr>
          <p:spPr>
            <a:xfrm>
              <a:off x="717520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3" name="Rectangle 662">
              <a:extLst>
                <a:ext uri="{FF2B5EF4-FFF2-40B4-BE49-F238E27FC236}">
                  <a16:creationId xmlns:a16="http://schemas.microsoft.com/office/drawing/2014/main" id="{41BA7B86-87A1-0844-9B58-AEED6A5487A2}"/>
                </a:ext>
              </a:extLst>
            </p:cNvPr>
            <p:cNvSpPr/>
            <p:nvPr/>
          </p:nvSpPr>
          <p:spPr>
            <a:xfrm>
              <a:off x="730578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4" name="Rectangle 663">
              <a:extLst>
                <a:ext uri="{FF2B5EF4-FFF2-40B4-BE49-F238E27FC236}">
                  <a16:creationId xmlns:a16="http://schemas.microsoft.com/office/drawing/2014/main" id="{9C149DFA-A4B2-B94A-A465-A7FAB93C5D72}"/>
                </a:ext>
              </a:extLst>
            </p:cNvPr>
            <p:cNvSpPr/>
            <p:nvPr/>
          </p:nvSpPr>
          <p:spPr>
            <a:xfrm>
              <a:off x="743636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5" name="Rectangle 664">
              <a:extLst>
                <a:ext uri="{FF2B5EF4-FFF2-40B4-BE49-F238E27FC236}">
                  <a16:creationId xmlns:a16="http://schemas.microsoft.com/office/drawing/2014/main" id="{4D3C9D3C-D685-9841-AED7-1CF757D63F8B}"/>
                </a:ext>
              </a:extLst>
            </p:cNvPr>
            <p:cNvSpPr/>
            <p:nvPr/>
          </p:nvSpPr>
          <p:spPr>
            <a:xfrm>
              <a:off x="756694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6" name="Rectangle 665">
              <a:extLst>
                <a:ext uri="{FF2B5EF4-FFF2-40B4-BE49-F238E27FC236}">
                  <a16:creationId xmlns:a16="http://schemas.microsoft.com/office/drawing/2014/main" id="{AAC839A4-8D64-FA4E-9966-26BF08BD29EA}"/>
                </a:ext>
              </a:extLst>
            </p:cNvPr>
            <p:cNvSpPr/>
            <p:nvPr/>
          </p:nvSpPr>
          <p:spPr>
            <a:xfrm>
              <a:off x="7697523"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67" name="Rectangle 666">
              <a:extLst>
                <a:ext uri="{FF2B5EF4-FFF2-40B4-BE49-F238E27FC236}">
                  <a16:creationId xmlns:a16="http://schemas.microsoft.com/office/drawing/2014/main" id="{9199107C-2D9D-CE4D-BD66-ACA05A72BCD0}"/>
                </a:ext>
              </a:extLst>
            </p:cNvPr>
            <p:cNvSpPr/>
            <p:nvPr/>
          </p:nvSpPr>
          <p:spPr>
            <a:xfrm>
              <a:off x="7828101" y="2402243"/>
              <a:ext cx="76200" cy="76200"/>
            </a:xfrm>
            <a:prstGeom prst="rect">
              <a:avLst/>
            </a:prstGeom>
            <a:solidFill>
              <a:srgbClr val="FFFFFF"/>
            </a:solidFill>
            <a:ln w="19050" cap="flat" cmpd="sng" algn="ctr">
              <a:solidFill>
                <a:srgbClr val="00A0C8"/>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68" name="Group 667">
            <a:extLst>
              <a:ext uri="{FF2B5EF4-FFF2-40B4-BE49-F238E27FC236}">
                <a16:creationId xmlns:a16="http://schemas.microsoft.com/office/drawing/2014/main" id="{1C40A595-0762-664A-A7DE-7189057B304E}"/>
              </a:ext>
            </a:extLst>
          </p:cNvPr>
          <p:cNvGrpSpPr/>
          <p:nvPr/>
        </p:nvGrpSpPr>
        <p:grpSpPr>
          <a:xfrm>
            <a:off x="9593574" y="2391011"/>
            <a:ext cx="1031614" cy="400164"/>
            <a:chOff x="7044623" y="2144973"/>
            <a:chExt cx="859678" cy="333470"/>
          </a:xfrm>
        </p:grpSpPr>
        <p:sp>
          <p:nvSpPr>
            <p:cNvPr id="669" name="Rectangle 668">
              <a:extLst>
                <a:ext uri="{FF2B5EF4-FFF2-40B4-BE49-F238E27FC236}">
                  <a16:creationId xmlns:a16="http://schemas.microsoft.com/office/drawing/2014/main" id="{82194B71-E181-A945-B14B-1765CBB5EB73}"/>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0" name="Rectangle 669">
              <a:extLst>
                <a:ext uri="{FF2B5EF4-FFF2-40B4-BE49-F238E27FC236}">
                  <a16:creationId xmlns:a16="http://schemas.microsoft.com/office/drawing/2014/main" id="{12ED2E7C-149F-0E43-8ADD-8EC8AB110FB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1" name="Rectangle 670">
              <a:extLst>
                <a:ext uri="{FF2B5EF4-FFF2-40B4-BE49-F238E27FC236}">
                  <a16:creationId xmlns:a16="http://schemas.microsoft.com/office/drawing/2014/main" id="{BF6593D2-BDA3-5E41-A3FD-6A8E613764A3}"/>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2" name="Rectangle 671">
              <a:extLst>
                <a:ext uri="{FF2B5EF4-FFF2-40B4-BE49-F238E27FC236}">
                  <a16:creationId xmlns:a16="http://schemas.microsoft.com/office/drawing/2014/main" id="{7515D227-0CB5-0040-AFFB-5D7B99F3DAC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3" name="Rectangle 672">
              <a:extLst>
                <a:ext uri="{FF2B5EF4-FFF2-40B4-BE49-F238E27FC236}">
                  <a16:creationId xmlns:a16="http://schemas.microsoft.com/office/drawing/2014/main" id="{712C4EDD-E962-7E4C-BB9B-E7B5BA591F01}"/>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4" name="Rectangle 673">
              <a:extLst>
                <a:ext uri="{FF2B5EF4-FFF2-40B4-BE49-F238E27FC236}">
                  <a16:creationId xmlns:a16="http://schemas.microsoft.com/office/drawing/2014/main" id="{A63A811A-0757-4841-8BF6-B57AF7A67728}"/>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5" name="Rectangle 674">
              <a:extLst>
                <a:ext uri="{FF2B5EF4-FFF2-40B4-BE49-F238E27FC236}">
                  <a16:creationId xmlns:a16="http://schemas.microsoft.com/office/drawing/2014/main" id="{2441685C-855F-704C-9F02-584993D4C394}"/>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6" name="Rectangle 675">
              <a:extLst>
                <a:ext uri="{FF2B5EF4-FFF2-40B4-BE49-F238E27FC236}">
                  <a16:creationId xmlns:a16="http://schemas.microsoft.com/office/drawing/2014/main" id="{D9549763-E757-6749-B3AA-C3E740E92C01}"/>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7" name="Rectangle 676">
              <a:extLst>
                <a:ext uri="{FF2B5EF4-FFF2-40B4-BE49-F238E27FC236}">
                  <a16:creationId xmlns:a16="http://schemas.microsoft.com/office/drawing/2014/main" id="{4B7E66A9-00E9-8447-8A40-EB1EF54DA3B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8" name="Rectangle 677">
              <a:extLst>
                <a:ext uri="{FF2B5EF4-FFF2-40B4-BE49-F238E27FC236}">
                  <a16:creationId xmlns:a16="http://schemas.microsoft.com/office/drawing/2014/main" id="{A628FFFA-F31C-BF46-B3DF-7C9492FC7FC8}"/>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79" name="Rectangle 678">
              <a:extLst>
                <a:ext uri="{FF2B5EF4-FFF2-40B4-BE49-F238E27FC236}">
                  <a16:creationId xmlns:a16="http://schemas.microsoft.com/office/drawing/2014/main" id="{5F0F1D11-6CC3-3B43-AA09-FE046A019705}"/>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0" name="Rectangle 679">
              <a:extLst>
                <a:ext uri="{FF2B5EF4-FFF2-40B4-BE49-F238E27FC236}">
                  <a16:creationId xmlns:a16="http://schemas.microsoft.com/office/drawing/2014/main" id="{053CFED9-CEE3-F44B-9EC7-A56C0AE82BD6}"/>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1" name="Rectangle 680">
              <a:extLst>
                <a:ext uri="{FF2B5EF4-FFF2-40B4-BE49-F238E27FC236}">
                  <a16:creationId xmlns:a16="http://schemas.microsoft.com/office/drawing/2014/main" id="{EDE37A36-B103-C949-95E8-B3FA850E83A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2" name="Rectangle 681">
              <a:extLst>
                <a:ext uri="{FF2B5EF4-FFF2-40B4-BE49-F238E27FC236}">
                  <a16:creationId xmlns:a16="http://schemas.microsoft.com/office/drawing/2014/main" id="{3E7BFAA8-0962-6848-84E6-9C523A2AC9B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3" name="Rectangle 682">
              <a:extLst>
                <a:ext uri="{FF2B5EF4-FFF2-40B4-BE49-F238E27FC236}">
                  <a16:creationId xmlns:a16="http://schemas.microsoft.com/office/drawing/2014/main" id="{BAA7300C-ABF5-F148-B2B5-4772E3A59463}"/>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4" name="Rectangle 683">
              <a:extLst>
                <a:ext uri="{FF2B5EF4-FFF2-40B4-BE49-F238E27FC236}">
                  <a16:creationId xmlns:a16="http://schemas.microsoft.com/office/drawing/2014/main" id="{C0E0AEDB-1A2A-D64E-84D0-6A24E6AD6450}"/>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5" name="Rectangle 684">
              <a:extLst>
                <a:ext uri="{FF2B5EF4-FFF2-40B4-BE49-F238E27FC236}">
                  <a16:creationId xmlns:a16="http://schemas.microsoft.com/office/drawing/2014/main" id="{BB86CE29-727E-8845-B86E-4FEF9556DC6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6" name="Rectangle 685">
              <a:extLst>
                <a:ext uri="{FF2B5EF4-FFF2-40B4-BE49-F238E27FC236}">
                  <a16:creationId xmlns:a16="http://schemas.microsoft.com/office/drawing/2014/main" id="{DE662E45-03A5-4D4B-9158-8BEB6E22919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7" name="Rectangle 686">
              <a:extLst>
                <a:ext uri="{FF2B5EF4-FFF2-40B4-BE49-F238E27FC236}">
                  <a16:creationId xmlns:a16="http://schemas.microsoft.com/office/drawing/2014/main" id="{91AF5459-2861-3F47-998F-F55059B2A13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8" name="Rectangle 687">
              <a:extLst>
                <a:ext uri="{FF2B5EF4-FFF2-40B4-BE49-F238E27FC236}">
                  <a16:creationId xmlns:a16="http://schemas.microsoft.com/office/drawing/2014/main" id="{A99ADB9F-6E0B-8A4F-83BA-129DBD5BBF94}"/>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89" name="Rectangle 688">
              <a:extLst>
                <a:ext uri="{FF2B5EF4-FFF2-40B4-BE49-F238E27FC236}">
                  <a16:creationId xmlns:a16="http://schemas.microsoft.com/office/drawing/2014/main" id="{1E2896E8-0FB8-8645-BF17-9BA44DF3290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690" name="Group 689">
            <a:extLst>
              <a:ext uri="{FF2B5EF4-FFF2-40B4-BE49-F238E27FC236}">
                <a16:creationId xmlns:a16="http://schemas.microsoft.com/office/drawing/2014/main" id="{30605CCE-6131-AE4F-9EB4-76E14D379197}"/>
              </a:ext>
            </a:extLst>
          </p:cNvPr>
          <p:cNvGrpSpPr/>
          <p:nvPr/>
        </p:nvGrpSpPr>
        <p:grpSpPr>
          <a:xfrm>
            <a:off x="9598526" y="2941255"/>
            <a:ext cx="1031614" cy="400164"/>
            <a:chOff x="7044623" y="2144973"/>
            <a:chExt cx="859678" cy="333470"/>
          </a:xfrm>
        </p:grpSpPr>
        <p:sp>
          <p:nvSpPr>
            <p:cNvPr id="691" name="Rectangle 690">
              <a:extLst>
                <a:ext uri="{FF2B5EF4-FFF2-40B4-BE49-F238E27FC236}">
                  <a16:creationId xmlns:a16="http://schemas.microsoft.com/office/drawing/2014/main" id="{ABB83F9E-5826-B545-BB99-ABB0CB23B41D}"/>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2" name="Rectangle 691">
              <a:extLst>
                <a:ext uri="{FF2B5EF4-FFF2-40B4-BE49-F238E27FC236}">
                  <a16:creationId xmlns:a16="http://schemas.microsoft.com/office/drawing/2014/main" id="{C7B61837-9392-3844-BA0A-1ECE8A018EDA}"/>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3" name="Rectangle 692">
              <a:extLst>
                <a:ext uri="{FF2B5EF4-FFF2-40B4-BE49-F238E27FC236}">
                  <a16:creationId xmlns:a16="http://schemas.microsoft.com/office/drawing/2014/main" id="{D4049DCF-7D84-B94E-8280-3ED8FB06F6CB}"/>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4" name="Rectangle 693">
              <a:extLst>
                <a:ext uri="{FF2B5EF4-FFF2-40B4-BE49-F238E27FC236}">
                  <a16:creationId xmlns:a16="http://schemas.microsoft.com/office/drawing/2014/main" id="{CFC5C3E0-EE26-3542-84C8-30F240953101}"/>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5" name="Rectangle 694">
              <a:extLst>
                <a:ext uri="{FF2B5EF4-FFF2-40B4-BE49-F238E27FC236}">
                  <a16:creationId xmlns:a16="http://schemas.microsoft.com/office/drawing/2014/main" id="{E1F4974F-E6D4-6847-8ED2-F747672C1B3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6" name="Rectangle 695">
              <a:extLst>
                <a:ext uri="{FF2B5EF4-FFF2-40B4-BE49-F238E27FC236}">
                  <a16:creationId xmlns:a16="http://schemas.microsoft.com/office/drawing/2014/main" id="{05C2DDAE-01FA-1A42-B15E-34BCB834EF8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7" name="Rectangle 696">
              <a:extLst>
                <a:ext uri="{FF2B5EF4-FFF2-40B4-BE49-F238E27FC236}">
                  <a16:creationId xmlns:a16="http://schemas.microsoft.com/office/drawing/2014/main" id="{E71F6914-6F13-FE42-B148-C7067E0737C1}"/>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8" name="Rectangle 697">
              <a:extLst>
                <a:ext uri="{FF2B5EF4-FFF2-40B4-BE49-F238E27FC236}">
                  <a16:creationId xmlns:a16="http://schemas.microsoft.com/office/drawing/2014/main" id="{29943641-C831-5842-B998-FFCB83E2DD24}"/>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699" name="Rectangle 698">
              <a:extLst>
                <a:ext uri="{FF2B5EF4-FFF2-40B4-BE49-F238E27FC236}">
                  <a16:creationId xmlns:a16="http://schemas.microsoft.com/office/drawing/2014/main" id="{DA7BE0FC-D0DD-9B4B-9547-1F701315838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0" name="Rectangle 699">
              <a:extLst>
                <a:ext uri="{FF2B5EF4-FFF2-40B4-BE49-F238E27FC236}">
                  <a16:creationId xmlns:a16="http://schemas.microsoft.com/office/drawing/2014/main" id="{8F2A0B04-4EBF-AD40-9C01-4C5FF65124F0}"/>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1" name="Rectangle 700">
              <a:extLst>
                <a:ext uri="{FF2B5EF4-FFF2-40B4-BE49-F238E27FC236}">
                  <a16:creationId xmlns:a16="http://schemas.microsoft.com/office/drawing/2014/main" id="{712677AA-2C3E-8640-9624-4CA8521CA1D3}"/>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2" name="Rectangle 701">
              <a:extLst>
                <a:ext uri="{FF2B5EF4-FFF2-40B4-BE49-F238E27FC236}">
                  <a16:creationId xmlns:a16="http://schemas.microsoft.com/office/drawing/2014/main" id="{B9BF2A92-ACB4-BA40-A096-3D8E82CD13B2}"/>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3" name="Rectangle 702">
              <a:extLst>
                <a:ext uri="{FF2B5EF4-FFF2-40B4-BE49-F238E27FC236}">
                  <a16:creationId xmlns:a16="http://schemas.microsoft.com/office/drawing/2014/main" id="{593D0932-9C68-2144-8E6B-66DFD029A1CB}"/>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4" name="Rectangle 703">
              <a:extLst>
                <a:ext uri="{FF2B5EF4-FFF2-40B4-BE49-F238E27FC236}">
                  <a16:creationId xmlns:a16="http://schemas.microsoft.com/office/drawing/2014/main" id="{94F74E48-3F89-0143-8CF1-C96A51353F99}"/>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5" name="Rectangle 704">
              <a:extLst>
                <a:ext uri="{FF2B5EF4-FFF2-40B4-BE49-F238E27FC236}">
                  <a16:creationId xmlns:a16="http://schemas.microsoft.com/office/drawing/2014/main" id="{148C2B7C-37EF-6645-92A5-8AD99AE72DA3}"/>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6" name="Rectangle 705">
              <a:extLst>
                <a:ext uri="{FF2B5EF4-FFF2-40B4-BE49-F238E27FC236}">
                  <a16:creationId xmlns:a16="http://schemas.microsoft.com/office/drawing/2014/main" id="{35536CA8-0CD7-194A-8B8B-687BBDE1091F}"/>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7" name="Rectangle 706">
              <a:extLst>
                <a:ext uri="{FF2B5EF4-FFF2-40B4-BE49-F238E27FC236}">
                  <a16:creationId xmlns:a16="http://schemas.microsoft.com/office/drawing/2014/main" id="{58B3494D-646A-774C-BC27-4CEF2DE4DFDC}"/>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8" name="Rectangle 707">
              <a:extLst>
                <a:ext uri="{FF2B5EF4-FFF2-40B4-BE49-F238E27FC236}">
                  <a16:creationId xmlns:a16="http://schemas.microsoft.com/office/drawing/2014/main" id="{47CD42BC-483A-8048-A9FA-0345E38DF91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09" name="Rectangle 708">
              <a:extLst>
                <a:ext uri="{FF2B5EF4-FFF2-40B4-BE49-F238E27FC236}">
                  <a16:creationId xmlns:a16="http://schemas.microsoft.com/office/drawing/2014/main" id="{66B7C10E-76B2-E541-97D3-BB33E5B11614}"/>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0" name="Rectangle 709">
              <a:extLst>
                <a:ext uri="{FF2B5EF4-FFF2-40B4-BE49-F238E27FC236}">
                  <a16:creationId xmlns:a16="http://schemas.microsoft.com/office/drawing/2014/main" id="{40883BF2-E6D3-0948-AB9F-038410704BE9}"/>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1" name="Rectangle 710">
              <a:extLst>
                <a:ext uri="{FF2B5EF4-FFF2-40B4-BE49-F238E27FC236}">
                  <a16:creationId xmlns:a16="http://schemas.microsoft.com/office/drawing/2014/main" id="{7B9DF40C-E661-E044-9A76-BA484DC6CCA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12" name="Group 711">
            <a:extLst>
              <a:ext uri="{FF2B5EF4-FFF2-40B4-BE49-F238E27FC236}">
                <a16:creationId xmlns:a16="http://schemas.microsoft.com/office/drawing/2014/main" id="{A10C4A0B-D9DF-1543-96C5-5F80A070A450}"/>
              </a:ext>
            </a:extLst>
          </p:cNvPr>
          <p:cNvGrpSpPr/>
          <p:nvPr/>
        </p:nvGrpSpPr>
        <p:grpSpPr>
          <a:xfrm>
            <a:off x="9596358" y="3491011"/>
            <a:ext cx="1031614" cy="400164"/>
            <a:chOff x="7044623" y="2144973"/>
            <a:chExt cx="859678" cy="333470"/>
          </a:xfrm>
        </p:grpSpPr>
        <p:sp>
          <p:nvSpPr>
            <p:cNvPr id="713" name="Rectangle 712">
              <a:extLst>
                <a:ext uri="{FF2B5EF4-FFF2-40B4-BE49-F238E27FC236}">
                  <a16:creationId xmlns:a16="http://schemas.microsoft.com/office/drawing/2014/main" id="{C466B94B-CCD8-AB41-948D-E3A7D94E025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4" name="Rectangle 713">
              <a:extLst>
                <a:ext uri="{FF2B5EF4-FFF2-40B4-BE49-F238E27FC236}">
                  <a16:creationId xmlns:a16="http://schemas.microsoft.com/office/drawing/2014/main" id="{E426D668-3AA7-1345-8C42-5E043831939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5" name="Rectangle 714">
              <a:extLst>
                <a:ext uri="{FF2B5EF4-FFF2-40B4-BE49-F238E27FC236}">
                  <a16:creationId xmlns:a16="http://schemas.microsoft.com/office/drawing/2014/main" id="{2A4293FA-6B23-8340-B6DB-F93A36116BE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6" name="Rectangle 715">
              <a:extLst>
                <a:ext uri="{FF2B5EF4-FFF2-40B4-BE49-F238E27FC236}">
                  <a16:creationId xmlns:a16="http://schemas.microsoft.com/office/drawing/2014/main" id="{A84059D8-65AE-1F4B-BBB6-C4DB10966C46}"/>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7" name="Rectangle 716">
              <a:extLst>
                <a:ext uri="{FF2B5EF4-FFF2-40B4-BE49-F238E27FC236}">
                  <a16:creationId xmlns:a16="http://schemas.microsoft.com/office/drawing/2014/main" id="{695E3CA4-FDAA-6D47-A583-FD277086D0E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8" name="Rectangle 717">
              <a:extLst>
                <a:ext uri="{FF2B5EF4-FFF2-40B4-BE49-F238E27FC236}">
                  <a16:creationId xmlns:a16="http://schemas.microsoft.com/office/drawing/2014/main" id="{EEB6EBA9-1E7D-D34A-BA39-A78B24C5F081}"/>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19" name="Rectangle 718">
              <a:extLst>
                <a:ext uri="{FF2B5EF4-FFF2-40B4-BE49-F238E27FC236}">
                  <a16:creationId xmlns:a16="http://schemas.microsoft.com/office/drawing/2014/main" id="{E661BC65-CAEE-F646-8919-167AA1BDBD3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0" name="Rectangle 719">
              <a:extLst>
                <a:ext uri="{FF2B5EF4-FFF2-40B4-BE49-F238E27FC236}">
                  <a16:creationId xmlns:a16="http://schemas.microsoft.com/office/drawing/2014/main" id="{DAC8352C-7F01-0D48-981E-10F622478FB6}"/>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1" name="Rectangle 720">
              <a:extLst>
                <a:ext uri="{FF2B5EF4-FFF2-40B4-BE49-F238E27FC236}">
                  <a16:creationId xmlns:a16="http://schemas.microsoft.com/office/drawing/2014/main" id="{55C38F62-0FFD-B148-95F8-7313502F2702}"/>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2" name="Rectangle 721">
              <a:extLst>
                <a:ext uri="{FF2B5EF4-FFF2-40B4-BE49-F238E27FC236}">
                  <a16:creationId xmlns:a16="http://schemas.microsoft.com/office/drawing/2014/main" id="{D54F5BBD-148F-1A44-A89F-29487E62967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3" name="Rectangle 722">
              <a:extLst>
                <a:ext uri="{FF2B5EF4-FFF2-40B4-BE49-F238E27FC236}">
                  <a16:creationId xmlns:a16="http://schemas.microsoft.com/office/drawing/2014/main" id="{75445DAB-0AC2-054F-BD92-775C7E8A2D77}"/>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4" name="Rectangle 723">
              <a:extLst>
                <a:ext uri="{FF2B5EF4-FFF2-40B4-BE49-F238E27FC236}">
                  <a16:creationId xmlns:a16="http://schemas.microsoft.com/office/drawing/2014/main" id="{F9F47E77-0A06-C147-8376-00F0C482439F}"/>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5" name="Rectangle 724">
              <a:extLst>
                <a:ext uri="{FF2B5EF4-FFF2-40B4-BE49-F238E27FC236}">
                  <a16:creationId xmlns:a16="http://schemas.microsoft.com/office/drawing/2014/main" id="{AC1CA636-A05E-F747-981B-D6F01A2C232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6" name="Rectangle 725">
              <a:extLst>
                <a:ext uri="{FF2B5EF4-FFF2-40B4-BE49-F238E27FC236}">
                  <a16:creationId xmlns:a16="http://schemas.microsoft.com/office/drawing/2014/main" id="{96C1AE57-04E5-D645-8F1F-8B20F6048797}"/>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7" name="Rectangle 726">
              <a:extLst>
                <a:ext uri="{FF2B5EF4-FFF2-40B4-BE49-F238E27FC236}">
                  <a16:creationId xmlns:a16="http://schemas.microsoft.com/office/drawing/2014/main" id="{C6CDFF77-7B6B-334F-B1FD-37F7B6B01B15}"/>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8" name="Rectangle 727">
              <a:extLst>
                <a:ext uri="{FF2B5EF4-FFF2-40B4-BE49-F238E27FC236}">
                  <a16:creationId xmlns:a16="http://schemas.microsoft.com/office/drawing/2014/main" id="{4BFB6E80-073E-F148-AA11-1491C151EB9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29" name="Rectangle 728">
              <a:extLst>
                <a:ext uri="{FF2B5EF4-FFF2-40B4-BE49-F238E27FC236}">
                  <a16:creationId xmlns:a16="http://schemas.microsoft.com/office/drawing/2014/main" id="{02BCA47F-F365-CC42-B41C-3CB4D5C974B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0" name="Rectangle 729">
              <a:extLst>
                <a:ext uri="{FF2B5EF4-FFF2-40B4-BE49-F238E27FC236}">
                  <a16:creationId xmlns:a16="http://schemas.microsoft.com/office/drawing/2014/main" id="{9DA0B772-1CA2-1144-9490-B26EFE9A184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1" name="Rectangle 730">
              <a:extLst>
                <a:ext uri="{FF2B5EF4-FFF2-40B4-BE49-F238E27FC236}">
                  <a16:creationId xmlns:a16="http://schemas.microsoft.com/office/drawing/2014/main" id="{710685ED-533E-E149-964A-FDA4A00C4F5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2" name="Rectangle 731">
              <a:extLst>
                <a:ext uri="{FF2B5EF4-FFF2-40B4-BE49-F238E27FC236}">
                  <a16:creationId xmlns:a16="http://schemas.microsoft.com/office/drawing/2014/main" id="{9720FE28-83B3-8E41-B16E-970503880D9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3" name="Rectangle 732">
              <a:extLst>
                <a:ext uri="{FF2B5EF4-FFF2-40B4-BE49-F238E27FC236}">
                  <a16:creationId xmlns:a16="http://schemas.microsoft.com/office/drawing/2014/main" id="{07852685-7AEA-6746-A858-5671E9863B2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34" name="Group 733">
            <a:extLst>
              <a:ext uri="{FF2B5EF4-FFF2-40B4-BE49-F238E27FC236}">
                <a16:creationId xmlns:a16="http://schemas.microsoft.com/office/drawing/2014/main" id="{F0482D3E-DF10-2142-B5A0-142374FC172B}"/>
              </a:ext>
            </a:extLst>
          </p:cNvPr>
          <p:cNvGrpSpPr/>
          <p:nvPr/>
        </p:nvGrpSpPr>
        <p:grpSpPr>
          <a:xfrm>
            <a:off x="10994160" y="4155512"/>
            <a:ext cx="1031614" cy="400164"/>
            <a:chOff x="7044623" y="2144973"/>
            <a:chExt cx="859678" cy="333470"/>
          </a:xfrm>
        </p:grpSpPr>
        <p:sp>
          <p:nvSpPr>
            <p:cNvPr id="735" name="Rectangle 734">
              <a:extLst>
                <a:ext uri="{FF2B5EF4-FFF2-40B4-BE49-F238E27FC236}">
                  <a16:creationId xmlns:a16="http://schemas.microsoft.com/office/drawing/2014/main" id="{2CCE716C-E065-1C43-AB30-281E82A2442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6" name="Rectangle 735">
              <a:extLst>
                <a:ext uri="{FF2B5EF4-FFF2-40B4-BE49-F238E27FC236}">
                  <a16:creationId xmlns:a16="http://schemas.microsoft.com/office/drawing/2014/main" id="{9B23B5BF-9277-8A4E-A92C-D9A3E0B046BD}"/>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7" name="Rectangle 736">
              <a:extLst>
                <a:ext uri="{FF2B5EF4-FFF2-40B4-BE49-F238E27FC236}">
                  <a16:creationId xmlns:a16="http://schemas.microsoft.com/office/drawing/2014/main" id="{B3F6A751-6F8E-DD4D-BE6F-ACD01BFE56C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8" name="Rectangle 737">
              <a:extLst>
                <a:ext uri="{FF2B5EF4-FFF2-40B4-BE49-F238E27FC236}">
                  <a16:creationId xmlns:a16="http://schemas.microsoft.com/office/drawing/2014/main" id="{BDA235B9-1163-4A44-A722-207A00C821F2}"/>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39" name="Rectangle 738">
              <a:extLst>
                <a:ext uri="{FF2B5EF4-FFF2-40B4-BE49-F238E27FC236}">
                  <a16:creationId xmlns:a16="http://schemas.microsoft.com/office/drawing/2014/main" id="{6CB8D1FC-5D17-0144-8793-BEFF6D292E2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0" name="Rectangle 739">
              <a:extLst>
                <a:ext uri="{FF2B5EF4-FFF2-40B4-BE49-F238E27FC236}">
                  <a16:creationId xmlns:a16="http://schemas.microsoft.com/office/drawing/2014/main" id="{C7A4DD45-81A5-5A43-B0DC-883BC572B1A3}"/>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1" name="Rectangle 740">
              <a:extLst>
                <a:ext uri="{FF2B5EF4-FFF2-40B4-BE49-F238E27FC236}">
                  <a16:creationId xmlns:a16="http://schemas.microsoft.com/office/drawing/2014/main" id="{FA18A713-49DD-2646-9C8A-67BC0A547DE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2" name="Rectangle 741">
              <a:extLst>
                <a:ext uri="{FF2B5EF4-FFF2-40B4-BE49-F238E27FC236}">
                  <a16:creationId xmlns:a16="http://schemas.microsoft.com/office/drawing/2014/main" id="{6C3E450D-330D-6E41-BAE0-A44466B10C2C}"/>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3" name="Rectangle 742">
              <a:extLst>
                <a:ext uri="{FF2B5EF4-FFF2-40B4-BE49-F238E27FC236}">
                  <a16:creationId xmlns:a16="http://schemas.microsoft.com/office/drawing/2014/main" id="{B5AC0803-D419-0147-A994-0A4AE3D67C6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4" name="Rectangle 743">
              <a:extLst>
                <a:ext uri="{FF2B5EF4-FFF2-40B4-BE49-F238E27FC236}">
                  <a16:creationId xmlns:a16="http://schemas.microsoft.com/office/drawing/2014/main" id="{63F4A04D-D37A-9F47-A124-E6F644370739}"/>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5" name="Rectangle 744">
              <a:extLst>
                <a:ext uri="{FF2B5EF4-FFF2-40B4-BE49-F238E27FC236}">
                  <a16:creationId xmlns:a16="http://schemas.microsoft.com/office/drawing/2014/main" id="{C0B33361-68AB-CD4A-BCA5-CB1C41AE9A31}"/>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6" name="Rectangle 745">
              <a:extLst>
                <a:ext uri="{FF2B5EF4-FFF2-40B4-BE49-F238E27FC236}">
                  <a16:creationId xmlns:a16="http://schemas.microsoft.com/office/drawing/2014/main" id="{820AD3C9-4ED8-7A48-866B-DA8B412CC138}"/>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7" name="Rectangle 746">
              <a:extLst>
                <a:ext uri="{FF2B5EF4-FFF2-40B4-BE49-F238E27FC236}">
                  <a16:creationId xmlns:a16="http://schemas.microsoft.com/office/drawing/2014/main" id="{BD5E18B1-C4DB-7541-826A-37ACACAB27C3}"/>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8" name="Rectangle 747">
              <a:extLst>
                <a:ext uri="{FF2B5EF4-FFF2-40B4-BE49-F238E27FC236}">
                  <a16:creationId xmlns:a16="http://schemas.microsoft.com/office/drawing/2014/main" id="{66D7A4BF-4310-7B40-A084-709D30E1CDA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49" name="Rectangle 748">
              <a:extLst>
                <a:ext uri="{FF2B5EF4-FFF2-40B4-BE49-F238E27FC236}">
                  <a16:creationId xmlns:a16="http://schemas.microsoft.com/office/drawing/2014/main" id="{0A1F406E-F8A4-5048-8896-B410C52530A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0" name="Rectangle 749">
              <a:extLst>
                <a:ext uri="{FF2B5EF4-FFF2-40B4-BE49-F238E27FC236}">
                  <a16:creationId xmlns:a16="http://schemas.microsoft.com/office/drawing/2014/main" id="{ECDDE8D1-B3F8-AC49-A368-8299AC2EC8C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1" name="Rectangle 750">
              <a:extLst>
                <a:ext uri="{FF2B5EF4-FFF2-40B4-BE49-F238E27FC236}">
                  <a16:creationId xmlns:a16="http://schemas.microsoft.com/office/drawing/2014/main" id="{2C8F9FC0-372E-1A4D-BD5A-54D666F75F5D}"/>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2" name="Rectangle 751">
              <a:extLst>
                <a:ext uri="{FF2B5EF4-FFF2-40B4-BE49-F238E27FC236}">
                  <a16:creationId xmlns:a16="http://schemas.microsoft.com/office/drawing/2014/main" id="{85D04534-AE06-424F-8E81-D0F4F24B5D4C}"/>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3" name="Rectangle 752">
              <a:extLst>
                <a:ext uri="{FF2B5EF4-FFF2-40B4-BE49-F238E27FC236}">
                  <a16:creationId xmlns:a16="http://schemas.microsoft.com/office/drawing/2014/main" id="{8243AA1D-40DD-9A4C-8E9B-057F52E2E2DC}"/>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4" name="Rectangle 753">
              <a:extLst>
                <a:ext uri="{FF2B5EF4-FFF2-40B4-BE49-F238E27FC236}">
                  <a16:creationId xmlns:a16="http://schemas.microsoft.com/office/drawing/2014/main" id="{B0CCE795-29B7-5A4C-8A51-C2225D6F748E}"/>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5" name="Rectangle 754">
              <a:extLst>
                <a:ext uri="{FF2B5EF4-FFF2-40B4-BE49-F238E27FC236}">
                  <a16:creationId xmlns:a16="http://schemas.microsoft.com/office/drawing/2014/main" id="{951DF392-6DF1-2D46-AFB9-4906C703C32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56" name="Group 755">
            <a:extLst>
              <a:ext uri="{FF2B5EF4-FFF2-40B4-BE49-F238E27FC236}">
                <a16:creationId xmlns:a16="http://schemas.microsoft.com/office/drawing/2014/main" id="{C3D8D9D5-1D28-EA4A-BA14-0968307D75A1}"/>
              </a:ext>
            </a:extLst>
          </p:cNvPr>
          <p:cNvGrpSpPr/>
          <p:nvPr/>
        </p:nvGrpSpPr>
        <p:grpSpPr>
          <a:xfrm>
            <a:off x="10999112" y="4705756"/>
            <a:ext cx="1031614" cy="400164"/>
            <a:chOff x="7044623" y="2144973"/>
            <a:chExt cx="859678" cy="333470"/>
          </a:xfrm>
        </p:grpSpPr>
        <p:sp>
          <p:nvSpPr>
            <p:cNvPr id="757" name="Rectangle 756">
              <a:extLst>
                <a:ext uri="{FF2B5EF4-FFF2-40B4-BE49-F238E27FC236}">
                  <a16:creationId xmlns:a16="http://schemas.microsoft.com/office/drawing/2014/main" id="{8D09F5D5-5381-3C42-A5E8-BDE2D09C4B1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8" name="Rectangle 757">
              <a:extLst>
                <a:ext uri="{FF2B5EF4-FFF2-40B4-BE49-F238E27FC236}">
                  <a16:creationId xmlns:a16="http://schemas.microsoft.com/office/drawing/2014/main" id="{141CB85C-B463-A042-8585-E67EE2ECD9B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59" name="Rectangle 758">
              <a:extLst>
                <a:ext uri="{FF2B5EF4-FFF2-40B4-BE49-F238E27FC236}">
                  <a16:creationId xmlns:a16="http://schemas.microsoft.com/office/drawing/2014/main" id="{4E49AB06-8A1D-9946-ADDF-E7A069E441B1}"/>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0" name="Rectangle 759">
              <a:extLst>
                <a:ext uri="{FF2B5EF4-FFF2-40B4-BE49-F238E27FC236}">
                  <a16:creationId xmlns:a16="http://schemas.microsoft.com/office/drawing/2014/main" id="{ED9FF55A-1836-2947-8CB5-CADE4A59E656}"/>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1" name="Rectangle 760">
              <a:extLst>
                <a:ext uri="{FF2B5EF4-FFF2-40B4-BE49-F238E27FC236}">
                  <a16:creationId xmlns:a16="http://schemas.microsoft.com/office/drawing/2014/main" id="{1081C4C9-B8F2-3F4F-8378-5C38CBD9D1E6}"/>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2" name="Rectangle 761">
              <a:extLst>
                <a:ext uri="{FF2B5EF4-FFF2-40B4-BE49-F238E27FC236}">
                  <a16:creationId xmlns:a16="http://schemas.microsoft.com/office/drawing/2014/main" id="{F5C5AF4B-2BF2-0D4C-92D1-1A545F9FA9E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3" name="Rectangle 762">
              <a:extLst>
                <a:ext uri="{FF2B5EF4-FFF2-40B4-BE49-F238E27FC236}">
                  <a16:creationId xmlns:a16="http://schemas.microsoft.com/office/drawing/2014/main" id="{302222A5-9333-084C-AE3B-3EC5FBF5600B}"/>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4" name="Rectangle 763">
              <a:extLst>
                <a:ext uri="{FF2B5EF4-FFF2-40B4-BE49-F238E27FC236}">
                  <a16:creationId xmlns:a16="http://schemas.microsoft.com/office/drawing/2014/main" id="{33D5695F-992A-8F46-A46E-B04413CBCD97}"/>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5" name="Rectangle 764">
              <a:extLst>
                <a:ext uri="{FF2B5EF4-FFF2-40B4-BE49-F238E27FC236}">
                  <a16:creationId xmlns:a16="http://schemas.microsoft.com/office/drawing/2014/main" id="{CCDD98FD-7FFE-DB41-9F75-70C14466C8F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6" name="Rectangle 765">
              <a:extLst>
                <a:ext uri="{FF2B5EF4-FFF2-40B4-BE49-F238E27FC236}">
                  <a16:creationId xmlns:a16="http://schemas.microsoft.com/office/drawing/2014/main" id="{F4745A4A-2F18-E64E-AAB1-459852D2B1D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7" name="Rectangle 766">
              <a:extLst>
                <a:ext uri="{FF2B5EF4-FFF2-40B4-BE49-F238E27FC236}">
                  <a16:creationId xmlns:a16="http://schemas.microsoft.com/office/drawing/2014/main" id="{62A39E63-9911-9E4B-ABD9-296B5389A318}"/>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8" name="Rectangle 767">
              <a:extLst>
                <a:ext uri="{FF2B5EF4-FFF2-40B4-BE49-F238E27FC236}">
                  <a16:creationId xmlns:a16="http://schemas.microsoft.com/office/drawing/2014/main" id="{DD962DE3-19EA-9F45-9AB7-9BF9C1A86880}"/>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69" name="Rectangle 768">
              <a:extLst>
                <a:ext uri="{FF2B5EF4-FFF2-40B4-BE49-F238E27FC236}">
                  <a16:creationId xmlns:a16="http://schemas.microsoft.com/office/drawing/2014/main" id="{8B4D469F-C75A-BD47-AFE8-AACDDFA18AA4}"/>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0" name="Rectangle 769">
              <a:extLst>
                <a:ext uri="{FF2B5EF4-FFF2-40B4-BE49-F238E27FC236}">
                  <a16:creationId xmlns:a16="http://schemas.microsoft.com/office/drawing/2014/main" id="{90B14C47-1DA3-254D-9581-4E02B858A5B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1" name="Rectangle 770">
              <a:extLst>
                <a:ext uri="{FF2B5EF4-FFF2-40B4-BE49-F238E27FC236}">
                  <a16:creationId xmlns:a16="http://schemas.microsoft.com/office/drawing/2014/main" id="{EA613192-C52F-C948-B47A-7F1F11B8CD9D}"/>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2" name="Rectangle 771">
              <a:extLst>
                <a:ext uri="{FF2B5EF4-FFF2-40B4-BE49-F238E27FC236}">
                  <a16:creationId xmlns:a16="http://schemas.microsoft.com/office/drawing/2014/main" id="{BFF73347-F154-1548-8369-F5C0098156D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3" name="Rectangle 772">
              <a:extLst>
                <a:ext uri="{FF2B5EF4-FFF2-40B4-BE49-F238E27FC236}">
                  <a16:creationId xmlns:a16="http://schemas.microsoft.com/office/drawing/2014/main" id="{2D787B6F-4B4C-BF45-B80A-49C5837FE203}"/>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4" name="Rectangle 773">
              <a:extLst>
                <a:ext uri="{FF2B5EF4-FFF2-40B4-BE49-F238E27FC236}">
                  <a16:creationId xmlns:a16="http://schemas.microsoft.com/office/drawing/2014/main" id="{91DED15B-958E-0744-B8F7-C2405FBD0C40}"/>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5" name="Rectangle 774">
              <a:extLst>
                <a:ext uri="{FF2B5EF4-FFF2-40B4-BE49-F238E27FC236}">
                  <a16:creationId xmlns:a16="http://schemas.microsoft.com/office/drawing/2014/main" id="{C92AC16B-450C-204B-A219-8E15C19470B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6" name="Rectangle 775">
              <a:extLst>
                <a:ext uri="{FF2B5EF4-FFF2-40B4-BE49-F238E27FC236}">
                  <a16:creationId xmlns:a16="http://schemas.microsoft.com/office/drawing/2014/main" id="{DB804F86-3A0A-AE4D-9B17-DF109414A49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77" name="Rectangle 776">
              <a:extLst>
                <a:ext uri="{FF2B5EF4-FFF2-40B4-BE49-F238E27FC236}">
                  <a16:creationId xmlns:a16="http://schemas.microsoft.com/office/drawing/2014/main" id="{3D88F19E-697F-F142-8A94-4C336DDF17A7}"/>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778" name="Group 777">
            <a:extLst>
              <a:ext uri="{FF2B5EF4-FFF2-40B4-BE49-F238E27FC236}">
                <a16:creationId xmlns:a16="http://schemas.microsoft.com/office/drawing/2014/main" id="{331C80C3-D3D1-4940-BE79-1B1B3A94884F}"/>
              </a:ext>
            </a:extLst>
          </p:cNvPr>
          <p:cNvGrpSpPr/>
          <p:nvPr/>
        </p:nvGrpSpPr>
        <p:grpSpPr>
          <a:xfrm>
            <a:off x="10996944" y="5255512"/>
            <a:ext cx="1031614" cy="400164"/>
            <a:chOff x="7044623" y="2144973"/>
            <a:chExt cx="859678" cy="333470"/>
          </a:xfrm>
        </p:grpSpPr>
        <p:sp>
          <p:nvSpPr>
            <p:cNvPr id="779" name="Rectangle 778">
              <a:extLst>
                <a:ext uri="{FF2B5EF4-FFF2-40B4-BE49-F238E27FC236}">
                  <a16:creationId xmlns:a16="http://schemas.microsoft.com/office/drawing/2014/main" id="{B5322D4F-BE0B-DD46-A239-7CD3BE0D39C5}"/>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0" name="Rectangle 779">
              <a:extLst>
                <a:ext uri="{FF2B5EF4-FFF2-40B4-BE49-F238E27FC236}">
                  <a16:creationId xmlns:a16="http://schemas.microsoft.com/office/drawing/2014/main" id="{715771B2-CB97-A040-8545-0D34B2F0BE64}"/>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1" name="Rectangle 780">
              <a:extLst>
                <a:ext uri="{FF2B5EF4-FFF2-40B4-BE49-F238E27FC236}">
                  <a16:creationId xmlns:a16="http://schemas.microsoft.com/office/drawing/2014/main" id="{924C06C5-ACA5-074E-A40D-C7D930092F6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2" name="Rectangle 781">
              <a:extLst>
                <a:ext uri="{FF2B5EF4-FFF2-40B4-BE49-F238E27FC236}">
                  <a16:creationId xmlns:a16="http://schemas.microsoft.com/office/drawing/2014/main" id="{CE9C00FD-603D-EE4B-9606-AF1C4751D9DD}"/>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3" name="Rectangle 782">
              <a:extLst>
                <a:ext uri="{FF2B5EF4-FFF2-40B4-BE49-F238E27FC236}">
                  <a16:creationId xmlns:a16="http://schemas.microsoft.com/office/drawing/2014/main" id="{8A3BDD79-959B-CC43-914E-9DB96C03C6E2}"/>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4" name="Rectangle 783">
              <a:extLst>
                <a:ext uri="{FF2B5EF4-FFF2-40B4-BE49-F238E27FC236}">
                  <a16:creationId xmlns:a16="http://schemas.microsoft.com/office/drawing/2014/main" id="{7BD946AE-BC6A-3541-A8A2-69EF61C8BCC7}"/>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5" name="Rectangle 784">
              <a:extLst>
                <a:ext uri="{FF2B5EF4-FFF2-40B4-BE49-F238E27FC236}">
                  <a16:creationId xmlns:a16="http://schemas.microsoft.com/office/drawing/2014/main" id="{05241BC2-5451-0345-B565-1E4893B41FEB}"/>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6" name="Rectangle 785">
              <a:extLst>
                <a:ext uri="{FF2B5EF4-FFF2-40B4-BE49-F238E27FC236}">
                  <a16:creationId xmlns:a16="http://schemas.microsoft.com/office/drawing/2014/main" id="{7C396CCD-E5FD-204E-A61B-78041184A4F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7" name="Rectangle 786">
              <a:extLst>
                <a:ext uri="{FF2B5EF4-FFF2-40B4-BE49-F238E27FC236}">
                  <a16:creationId xmlns:a16="http://schemas.microsoft.com/office/drawing/2014/main" id="{E04BE450-B705-324B-9E50-8CA3331E562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8" name="Rectangle 787">
              <a:extLst>
                <a:ext uri="{FF2B5EF4-FFF2-40B4-BE49-F238E27FC236}">
                  <a16:creationId xmlns:a16="http://schemas.microsoft.com/office/drawing/2014/main" id="{5D4D60F5-28FA-A34C-8BC6-E03011FB0B5E}"/>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89" name="Rectangle 788">
              <a:extLst>
                <a:ext uri="{FF2B5EF4-FFF2-40B4-BE49-F238E27FC236}">
                  <a16:creationId xmlns:a16="http://schemas.microsoft.com/office/drawing/2014/main" id="{A32B057A-3526-3F41-9FAB-B5B56EC80A3E}"/>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0" name="Rectangle 789">
              <a:extLst>
                <a:ext uri="{FF2B5EF4-FFF2-40B4-BE49-F238E27FC236}">
                  <a16:creationId xmlns:a16="http://schemas.microsoft.com/office/drawing/2014/main" id="{904970AC-4C7D-FA41-A58A-BDC401239B2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1" name="Rectangle 790">
              <a:extLst>
                <a:ext uri="{FF2B5EF4-FFF2-40B4-BE49-F238E27FC236}">
                  <a16:creationId xmlns:a16="http://schemas.microsoft.com/office/drawing/2014/main" id="{D4100173-3D2A-FE43-97F0-2C8567DB53A8}"/>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2" name="Rectangle 791">
              <a:extLst>
                <a:ext uri="{FF2B5EF4-FFF2-40B4-BE49-F238E27FC236}">
                  <a16:creationId xmlns:a16="http://schemas.microsoft.com/office/drawing/2014/main" id="{3C1739C2-1A2A-4047-8E8B-E83688DF66B7}"/>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3" name="Rectangle 792">
              <a:extLst>
                <a:ext uri="{FF2B5EF4-FFF2-40B4-BE49-F238E27FC236}">
                  <a16:creationId xmlns:a16="http://schemas.microsoft.com/office/drawing/2014/main" id="{3E4A9B17-6EB8-C74F-A25D-42610216337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4" name="Rectangle 793">
              <a:extLst>
                <a:ext uri="{FF2B5EF4-FFF2-40B4-BE49-F238E27FC236}">
                  <a16:creationId xmlns:a16="http://schemas.microsoft.com/office/drawing/2014/main" id="{A74CCA2A-AFC1-A14A-87C6-4B2BCB133323}"/>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5" name="Rectangle 794">
              <a:extLst>
                <a:ext uri="{FF2B5EF4-FFF2-40B4-BE49-F238E27FC236}">
                  <a16:creationId xmlns:a16="http://schemas.microsoft.com/office/drawing/2014/main" id="{AB8168C2-9FB2-D749-B471-D4EBD027C284}"/>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6" name="Rectangle 795">
              <a:extLst>
                <a:ext uri="{FF2B5EF4-FFF2-40B4-BE49-F238E27FC236}">
                  <a16:creationId xmlns:a16="http://schemas.microsoft.com/office/drawing/2014/main" id="{88D636B2-B970-2443-B634-0756B4E9131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7" name="Rectangle 796">
              <a:extLst>
                <a:ext uri="{FF2B5EF4-FFF2-40B4-BE49-F238E27FC236}">
                  <a16:creationId xmlns:a16="http://schemas.microsoft.com/office/drawing/2014/main" id="{CC1987C6-32BC-7942-B89F-34538EECF4C6}"/>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8" name="Rectangle 797">
              <a:extLst>
                <a:ext uri="{FF2B5EF4-FFF2-40B4-BE49-F238E27FC236}">
                  <a16:creationId xmlns:a16="http://schemas.microsoft.com/office/drawing/2014/main" id="{A800B538-356E-5345-8D6C-F9644931F42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799" name="Rectangle 798">
              <a:extLst>
                <a:ext uri="{FF2B5EF4-FFF2-40B4-BE49-F238E27FC236}">
                  <a16:creationId xmlns:a16="http://schemas.microsoft.com/office/drawing/2014/main" id="{B6429B55-D533-F84F-B234-8A89B5ADE0F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00" name="Group 799">
            <a:extLst>
              <a:ext uri="{FF2B5EF4-FFF2-40B4-BE49-F238E27FC236}">
                <a16:creationId xmlns:a16="http://schemas.microsoft.com/office/drawing/2014/main" id="{28AD9E88-054F-3742-B676-0B3B53390F36}"/>
              </a:ext>
            </a:extLst>
          </p:cNvPr>
          <p:cNvGrpSpPr/>
          <p:nvPr/>
        </p:nvGrpSpPr>
        <p:grpSpPr>
          <a:xfrm>
            <a:off x="12352329" y="5934164"/>
            <a:ext cx="1031614" cy="400164"/>
            <a:chOff x="7044623" y="2144973"/>
            <a:chExt cx="859678" cy="333470"/>
          </a:xfrm>
        </p:grpSpPr>
        <p:sp>
          <p:nvSpPr>
            <p:cNvPr id="801" name="Rectangle 800">
              <a:extLst>
                <a:ext uri="{FF2B5EF4-FFF2-40B4-BE49-F238E27FC236}">
                  <a16:creationId xmlns:a16="http://schemas.microsoft.com/office/drawing/2014/main" id="{F77B2DF1-D541-854B-9E85-7357A0E746A2}"/>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2" name="Rectangle 801">
              <a:extLst>
                <a:ext uri="{FF2B5EF4-FFF2-40B4-BE49-F238E27FC236}">
                  <a16:creationId xmlns:a16="http://schemas.microsoft.com/office/drawing/2014/main" id="{AE4B63E2-5B32-E844-872B-2BE97EFE8833}"/>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3" name="Rectangle 802">
              <a:extLst>
                <a:ext uri="{FF2B5EF4-FFF2-40B4-BE49-F238E27FC236}">
                  <a16:creationId xmlns:a16="http://schemas.microsoft.com/office/drawing/2014/main" id="{4F785951-8419-014C-AD2B-1C473309045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4" name="Rectangle 803">
              <a:extLst>
                <a:ext uri="{FF2B5EF4-FFF2-40B4-BE49-F238E27FC236}">
                  <a16:creationId xmlns:a16="http://schemas.microsoft.com/office/drawing/2014/main" id="{9716DA75-A11E-DE44-820B-BF11447BCAA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5" name="Rectangle 804">
              <a:extLst>
                <a:ext uri="{FF2B5EF4-FFF2-40B4-BE49-F238E27FC236}">
                  <a16:creationId xmlns:a16="http://schemas.microsoft.com/office/drawing/2014/main" id="{914237A7-0B9A-DA44-AF95-770202B28795}"/>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6" name="Rectangle 805">
              <a:extLst>
                <a:ext uri="{FF2B5EF4-FFF2-40B4-BE49-F238E27FC236}">
                  <a16:creationId xmlns:a16="http://schemas.microsoft.com/office/drawing/2014/main" id="{89BE531B-52B1-364B-8218-19BE6013F304}"/>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7" name="Rectangle 806">
              <a:extLst>
                <a:ext uri="{FF2B5EF4-FFF2-40B4-BE49-F238E27FC236}">
                  <a16:creationId xmlns:a16="http://schemas.microsoft.com/office/drawing/2014/main" id="{1A6185B4-488C-874A-B03C-F20F81759DB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8" name="Rectangle 807">
              <a:extLst>
                <a:ext uri="{FF2B5EF4-FFF2-40B4-BE49-F238E27FC236}">
                  <a16:creationId xmlns:a16="http://schemas.microsoft.com/office/drawing/2014/main" id="{F14D2563-470B-2441-8FA1-C4371382BF3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09" name="Rectangle 808">
              <a:extLst>
                <a:ext uri="{FF2B5EF4-FFF2-40B4-BE49-F238E27FC236}">
                  <a16:creationId xmlns:a16="http://schemas.microsoft.com/office/drawing/2014/main" id="{0F215238-DF91-294D-920B-8A47ACF47662}"/>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0" name="Rectangle 809">
              <a:extLst>
                <a:ext uri="{FF2B5EF4-FFF2-40B4-BE49-F238E27FC236}">
                  <a16:creationId xmlns:a16="http://schemas.microsoft.com/office/drawing/2014/main" id="{568F1CFD-DF13-6643-873C-1068A384465C}"/>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1" name="Rectangle 810">
              <a:extLst>
                <a:ext uri="{FF2B5EF4-FFF2-40B4-BE49-F238E27FC236}">
                  <a16:creationId xmlns:a16="http://schemas.microsoft.com/office/drawing/2014/main" id="{E47BEF25-B855-E240-A669-B94E5D2BA622}"/>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2" name="Rectangle 811">
              <a:extLst>
                <a:ext uri="{FF2B5EF4-FFF2-40B4-BE49-F238E27FC236}">
                  <a16:creationId xmlns:a16="http://schemas.microsoft.com/office/drawing/2014/main" id="{4FD804C7-A733-5F4C-AB7E-C1EEFAB5FA5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3" name="Rectangle 812">
              <a:extLst>
                <a:ext uri="{FF2B5EF4-FFF2-40B4-BE49-F238E27FC236}">
                  <a16:creationId xmlns:a16="http://schemas.microsoft.com/office/drawing/2014/main" id="{C48D5012-8BFE-D24D-B78C-4521FC79B36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4" name="Rectangle 813">
              <a:extLst>
                <a:ext uri="{FF2B5EF4-FFF2-40B4-BE49-F238E27FC236}">
                  <a16:creationId xmlns:a16="http://schemas.microsoft.com/office/drawing/2014/main" id="{3128E029-E167-B44B-BBF0-5A3F174928A0}"/>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5" name="Rectangle 814">
              <a:extLst>
                <a:ext uri="{FF2B5EF4-FFF2-40B4-BE49-F238E27FC236}">
                  <a16:creationId xmlns:a16="http://schemas.microsoft.com/office/drawing/2014/main" id="{C3D2976B-8FDE-6B43-9FC5-E96C27BA61C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6" name="Rectangle 815">
              <a:extLst>
                <a:ext uri="{FF2B5EF4-FFF2-40B4-BE49-F238E27FC236}">
                  <a16:creationId xmlns:a16="http://schemas.microsoft.com/office/drawing/2014/main" id="{CC065075-7DA2-2C46-825F-D569EF75AB94}"/>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7" name="Rectangle 816">
              <a:extLst>
                <a:ext uri="{FF2B5EF4-FFF2-40B4-BE49-F238E27FC236}">
                  <a16:creationId xmlns:a16="http://schemas.microsoft.com/office/drawing/2014/main" id="{C390A4EE-D5F7-B549-92B4-DD9DAB4E460F}"/>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8" name="Rectangle 817">
              <a:extLst>
                <a:ext uri="{FF2B5EF4-FFF2-40B4-BE49-F238E27FC236}">
                  <a16:creationId xmlns:a16="http://schemas.microsoft.com/office/drawing/2014/main" id="{AD6084DD-5FD3-8F41-8EDA-552CE4D5FDFA}"/>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19" name="Rectangle 818">
              <a:extLst>
                <a:ext uri="{FF2B5EF4-FFF2-40B4-BE49-F238E27FC236}">
                  <a16:creationId xmlns:a16="http://schemas.microsoft.com/office/drawing/2014/main" id="{A202E729-F1AB-B043-BBC6-8BFB74A079F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0" name="Rectangle 819">
              <a:extLst>
                <a:ext uri="{FF2B5EF4-FFF2-40B4-BE49-F238E27FC236}">
                  <a16:creationId xmlns:a16="http://schemas.microsoft.com/office/drawing/2014/main" id="{9A7DD437-8EC3-9940-A0CE-A7E9A011686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1" name="Rectangle 820">
              <a:extLst>
                <a:ext uri="{FF2B5EF4-FFF2-40B4-BE49-F238E27FC236}">
                  <a16:creationId xmlns:a16="http://schemas.microsoft.com/office/drawing/2014/main" id="{F4B2982D-810A-6447-AA74-4B345DF1A99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22" name="Group 821">
            <a:extLst>
              <a:ext uri="{FF2B5EF4-FFF2-40B4-BE49-F238E27FC236}">
                <a16:creationId xmlns:a16="http://schemas.microsoft.com/office/drawing/2014/main" id="{5A11967B-52D4-184B-9BC1-A40065C56CA0}"/>
              </a:ext>
            </a:extLst>
          </p:cNvPr>
          <p:cNvGrpSpPr/>
          <p:nvPr/>
        </p:nvGrpSpPr>
        <p:grpSpPr>
          <a:xfrm>
            <a:off x="12357282" y="6484409"/>
            <a:ext cx="1031614" cy="400164"/>
            <a:chOff x="7044623" y="2144973"/>
            <a:chExt cx="859678" cy="333470"/>
          </a:xfrm>
        </p:grpSpPr>
        <p:sp>
          <p:nvSpPr>
            <p:cNvPr id="823" name="Rectangle 822">
              <a:extLst>
                <a:ext uri="{FF2B5EF4-FFF2-40B4-BE49-F238E27FC236}">
                  <a16:creationId xmlns:a16="http://schemas.microsoft.com/office/drawing/2014/main" id="{54FE843B-8E34-6D4F-A7D5-8D7DAC1F4806}"/>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4" name="Rectangle 823">
              <a:extLst>
                <a:ext uri="{FF2B5EF4-FFF2-40B4-BE49-F238E27FC236}">
                  <a16:creationId xmlns:a16="http://schemas.microsoft.com/office/drawing/2014/main" id="{366F5A87-0C19-9145-9A8D-53FF5F0E102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5" name="Rectangle 824">
              <a:extLst>
                <a:ext uri="{FF2B5EF4-FFF2-40B4-BE49-F238E27FC236}">
                  <a16:creationId xmlns:a16="http://schemas.microsoft.com/office/drawing/2014/main" id="{3519F27C-B333-A24C-99D2-C61FDEAF5BA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6" name="Rectangle 825">
              <a:extLst>
                <a:ext uri="{FF2B5EF4-FFF2-40B4-BE49-F238E27FC236}">
                  <a16:creationId xmlns:a16="http://schemas.microsoft.com/office/drawing/2014/main" id="{E67DAD1B-DB30-2B49-96AF-FF0227356290}"/>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7" name="Rectangle 826">
              <a:extLst>
                <a:ext uri="{FF2B5EF4-FFF2-40B4-BE49-F238E27FC236}">
                  <a16:creationId xmlns:a16="http://schemas.microsoft.com/office/drawing/2014/main" id="{8F0950E1-5D61-DD48-B800-D4194DEAE719}"/>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8" name="Rectangle 827">
              <a:extLst>
                <a:ext uri="{FF2B5EF4-FFF2-40B4-BE49-F238E27FC236}">
                  <a16:creationId xmlns:a16="http://schemas.microsoft.com/office/drawing/2014/main" id="{F03DA170-9F7C-3F48-BD13-D6B21174E07A}"/>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29" name="Rectangle 828">
              <a:extLst>
                <a:ext uri="{FF2B5EF4-FFF2-40B4-BE49-F238E27FC236}">
                  <a16:creationId xmlns:a16="http://schemas.microsoft.com/office/drawing/2014/main" id="{96998CD5-52B8-9145-AD7D-D464D147AF4D}"/>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0" name="Rectangle 829">
              <a:extLst>
                <a:ext uri="{FF2B5EF4-FFF2-40B4-BE49-F238E27FC236}">
                  <a16:creationId xmlns:a16="http://schemas.microsoft.com/office/drawing/2014/main" id="{437A3E60-C212-474E-A68E-D0D9D8A85D8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1" name="Rectangle 830">
              <a:extLst>
                <a:ext uri="{FF2B5EF4-FFF2-40B4-BE49-F238E27FC236}">
                  <a16:creationId xmlns:a16="http://schemas.microsoft.com/office/drawing/2014/main" id="{7C6D8334-269B-F24E-B952-5A33C5E3F97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2" name="Rectangle 831">
              <a:extLst>
                <a:ext uri="{FF2B5EF4-FFF2-40B4-BE49-F238E27FC236}">
                  <a16:creationId xmlns:a16="http://schemas.microsoft.com/office/drawing/2014/main" id="{5E1A9B4E-C201-E848-96C1-AE1B2D561111}"/>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3" name="Rectangle 832">
              <a:extLst>
                <a:ext uri="{FF2B5EF4-FFF2-40B4-BE49-F238E27FC236}">
                  <a16:creationId xmlns:a16="http://schemas.microsoft.com/office/drawing/2014/main" id="{1C0D3045-6FCF-E944-9CFB-8D0342125279}"/>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4" name="Rectangle 833">
              <a:extLst>
                <a:ext uri="{FF2B5EF4-FFF2-40B4-BE49-F238E27FC236}">
                  <a16:creationId xmlns:a16="http://schemas.microsoft.com/office/drawing/2014/main" id="{F8BCB757-B71C-9647-9D5A-3625F03057BB}"/>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5" name="Rectangle 834">
              <a:extLst>
                <a:ext uri="{FF2B5EF4-FFF2-40B4-BE49-F238E27FC236}">
                  <a16:creationId xmlns:a16="http://schemas.microsoft.com/office/drawing/2014/main" id="{4891D1B6-4EDE-604A-9A29-A0173114AE9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6" name="Rectangle 835">
              <a:extLst>
                <a:ext uri="{FF2B5EF4-FFF2-40B4-BE49-F238E27FC236}">
                  <a16:creationId xmlns:a16="http://schemas.microsoft.com/office/drawing/2014/main" id="{73781C47-1198-6D46-99B9-1C0BDCB8F4E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7" name="Rectangle 836">
              <a:extLst>
                <a:ext uri="{FF2B5EF4-FFF2-40B4-BE49-F238E27FC236}">
                  <a16:creationId xmlns:a16="http://schemas.microsoft.com/office/drawing/2014/main" id="{D4E65807-596E-714D-BF73-4D5C47383DA4}"/>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8" name="Rectangle 837">
              <a:extLst>
                <a:ext uri="{FF2B5EF4-FFF2-40B4-BE49-F238E27FC236}">
                  <a16:creationId xmlns:a16="http://schemas.microsoft.com/office/drawing/2014/main" id="{99B45BE0-0BC1-0644-82D1-FC61F6E4978D}"/>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39" name="Rectangle 838">
              <a:extLst>
                <a:ext uri="{FF2B5EF4-FFF2-40B4-BE49-F238E27FC236}">
                  <a16:creationId xmlns:a16="http://schemas.microsoft.com/office/drawing/2014/main" id="{4397ED0B-FAAC-544C-8B65-5A3E13EE88F9}"/>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0" name="Rectangle 839">
              <a:extLst>
                <a:ext uri="{FF2B5EF4-FFF2-40B4-BE49-F238E27FC236}">
                  <a16:creationId xmlns:a16="http://schemas.microsoft.com/office/drawing/2014/main" id="{FCB7074D-1E2B-DC41-B310-0B2C289E66EA}"/>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1" name="Rectangle 840">
              <a:extLst>
                <a:ext uri="{FF2B5EF4-FFF2-40B4-BE49-F238E27FC236}">
                  <a16:creationId xmlns:a16="http://schemas.microsoft.com/office/drawing/2014/main" id="{442D3EB6-697B-634D-8C75-FCC99017759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2" name="Rectangle 841">
              <a:extLst>
                <a:ext uri="{FF2B5EF4-FFF2-40B4-BE49-F238E27FC236}">
                  <a16:creationId xmlns:a16="http://schemas.microsoft.com/office/drawing/2014/main" id="{1F36858B-AEC3-D842-A063-1770E8A20F9C}"/>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3" name="Rectangle 842">
              <a:extLst>
                <a:ext uri="{FF2B5EF4-FFF2-40B4-BE49-F238E27FC236}">
                  <a16:creationId xmlns:a16="http://schemas.microsoft.com/office/drawing/2014/main" id="{7F5139FD-6FC7-CE49-8806-17109278E3EA}"/>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44" name="Group 843">
            <a:extLst>
              <a:ext uri="{FF2B5EF4-FFF2-40B4-BE49-F238E27FC236}">
                <a16:creationId xmlns:a16="http://schemas.microsoft.com/office/drawing/2014/main" id="{FBADE44B-C273-9546-BE58-5C3BFF2A44EE}"/>
              </a:ext>
            </a:extLst>
          </p:cNvPr>
          <p:cNvGrpSpPr/>
          <p:nvPr/>
        </p:nvGrpSpPr>
        <p:grpSpPr>
          <a:xfrm>
            <a:off x="12355113" y="7034165"/>
            <a:ext cx="1031614" cy="400164"/>
            <a:chOff x="7044623" y="2144973"/>
            <a:chExt cx="859678" cy="333470"/>
          </a:xfrm>
        </p:grpSpPr>
        <p:sp>
          <p:nvSpPr>
            <p:cNvPr id="845" name="Rectangle 844">
              <a:extLst>
                <a:ext uri="{FF2B5EF4-FFF2-40B4-BE49-F238E27FC236}">
                  <a16:creationId xmlns:a16="http://schemas.microsoft.com/office/drawing/2014/main" id="{AB1F6412-4016-784D-9365-3087CD44424C}"/>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6" name="Rectangle 845">
              <a:extLst>
                <a:ext uri="{FF2B5EF4-FFF2-40B4-BE49-F238E27FC236}">
                  <a16:creationId xmlns:a16="http://schemas.microsoft.com/office/drawing/2014/main" id="{101C6495-26FA-B64E-838E-52ED835BA38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7" name="Rectangle 846">
              <a:extLst>
                <a:ext uri="{FF2B5EF4-FFF2-40B4-BE49-F238E27FC236}">
                  <a16:creationId xmlns:a16="http://schemas.microsoft.com/office/drawing/2014/main" id="{32C83236-4D98-3E41-BAC5-689B8DE1515D}"/>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8" name="Rectangle 847">
              <a:extLst>
                <a:ext uri="{FF2B5EF4-FFF2-40B4-BE49-F238E27FC236}">
                  <a16:creationId xmlns:a16="http://schemas.microsoft.com/office/drawing/2014/main" id="{3072536A-4481-4442-9707-EB22019050D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49" name="Rectangle 848">
              <a:extLst>
                <a:ext uri="{FF2B5EF4-FFF2-40B4-BE49-F238E27FC236}">
                  <a16:creationId xmlns:a16="http://schemas.microsoft.com/office/drawing/2014/main" id="{F0F7948D-468D-6F49-86DF-EA10ADC3256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0" name="Rectangle 849">
              <a:extLst>
                <a:ext uri="{FF2B5EF4-FFF2-40B4-BE49-F238E27FC236}">
                  <a16:creationId xmlns:a16="http://schemas.microsoft.com/office/drawing/2014/main" id="{E9C6E69B-07B6-4543-B28C-F1AB9830A69D}"/>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1" name="Rectangle 850">
              <a:extLst>
                <a:ext uri="{FF2B5EF4-FFF2-40B4-BE49-F238E27FC236}">
                  <a16:creationId xmlns:a16="http://schemas.microsoft.com/office/drawing/2014/main" id="{AF7950B1-5A84-774C-8E6A-71B813E46EB8}"/>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2" name="Rectangle 851">
              <a:extLst>
                <a:ext uri="{FF2B5EF4-FFF2-40B4-BE49-F238E27FC236}">
                  <a16:creationId xmlns:a16="http://schemas.microsoft.com/office/drawing/2014/main" id="{43CECA9B-FEC1-7648-BF63-D54A03F0522E}"/>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3" name="Rectangle 852">
              <a:extLst>
                <a:ext uri="{FF2B5EF4-FFF2-40B4-BE49-F238E27FC236}">
                  <a16:creationId xmlns:a16="http://schemas.microsoft.com/office/drawing/2014/main" id="{B7FE6763-48C3-044E-8890-41F9235E67E8}"/>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4" name="Rectangle 853">
              <a:extLst>
                <a:ext uri="{FF2B5EF4-FFF2-40B4-BE49-F238E27FC236}">
                  <a16:creationId xmlns:a16="http://schemas.microsoft.com/office/drawing/2014/main" id="{580C2E68-8268-2048-A70E-12183EBD224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5" name="Rectangle 854">
              <a:extLst>
                <a:ext uri="{FF2B5EF4-FFF2-40B4-BE49-F238E27FC236}">
                  <a16:creationId xmlns:a16="http://schemas.microsoft.com/office/drawing/2014/main" id="{AE74CDEE-8EE7-5F4E-BA17-6ED6362BD3C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6" name="Rectangle 855">
              <a:extLst>
                <a:ext uri="{FF2B5EF4-FFF2-40B4-BE49-F238E27FC236}">
                  <a16:creationId xmlns:a16="http://schemas.microsoft.com/office/drawing/2014/main" id="{36F1204E-FD0E-4245-9819-5462BC725636}"/>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7" name="Rectangle 856">
              <a:extLst>
                <a:ext uri="{FF2B5EF4-FFF2-40B4-BE49-F238E27FC236}">
                  <a16:creationId xmlns:a16="http://schemas.microsoft.com/office/drawing/2014/main" id="{0A109B05-D6B1-F543-A315-941B63AED62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8" name="Rectangle 857">
              <a:extLst>
                <a:ext uri="{FF2B5EF4-FFF2-40B4-BE49-F238E27FC236}">
                  <a16:creationId xmlns:a16="http://schemas.microsoft.com/office/drawing/2014/main" id="{9429311A-EA66-FD40-B973-22812F75F7C1}"/>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59" name="Rectangle 858">
              <a:extLst>
                <a:ext uri="{FF2B5EF4-FFF2-40B4-BE49-F238E27FC236}">
                  <a16:creationId xmlns:a16="http://schemas.microsoft.com/office/drawing/2014/main" id="{CB7D156C-BA43-4041-946D-C8870A3E9F8C}"/>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0" name="Rectangle 859">
              <a:extLst>
                <a:ext uri="{FF2B5EF4-FFF2-40B4-BE49-F238E27FC236}">
                  <a16:creationId xmlns:a16="http://schemas.microsoft.com/office/drawing/2014/main" id="{90A703A8-58CC-354E-ACA7-87E9A3074BD0}"/>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1" name="Rectangle 860">
              <a:extLst>
                <a:ext uri="{FF2B5EF4-FFF2-40B4-BE49-F238E27FC236}">
                  <a16:creationId xmlns:a16="http://schemas.microsoft.com/office/drawing/2014/main" id="{41D11AED-B75D-9644-B650-88F2A53B44DD}"/>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2" name="Rectangle 861">
              <a:extLst>
                <a:ext uri="{FF2B5EF4-FFF2-40B4-BE49-F238E27FC236}">
                  <a16:creationId xmlns:a16="http://schemas.microsoft.com/office/drawing/2014/main" id="{AE059753-F8CA-0E4E-9AD0-1D7A654AF92F}"/>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3" name="Rectangle 862">
              <a:extLst>
                <a:ext uri="{FF2B5EF4-FFF2-40B4-BE49-F238E27FC236}">
                  <a16:creationId xmlns:a16="http://schemas.microsoft.com/office/drawing/2014/main" id="{8DE56410-3056-F64E-8A84-A5F0ECA6795E}"/>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4" name="Rectangle 863">
              <a:extLst>
                <a:ext uri="{FF2B5EF4-FFF2-40B4-BE49-F238E27FC236}">
                  <a16:creationId xmlns:a16="http://schemas.microsoft.com/office/drawing/2014/main" id="{1FEE0434-01AA-EE46-9C0F-87694227A418}"/>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5" name="Rectangle 864">
              <a:extLst>
                <a:ext uri="{FF2B5EF4-FFF2-40B4-BE49-F238E27FC236}">
                  <a16:creationId xmlns:a16="http://schemas.microsoft.com/office/drawing/2014/main" id="{7790CB5B-C3CF-0F46-A51C-DD9AC55F7A41}"/>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66" name="Group 865">
            <a:extLst>
              <a:ext uri="{FF2B5EF4-FFF2-40B4-BE49-F238E27FC236}">
                <a16:creationId xmlns:a16="http://schemas.microsoft.com/office/drawing/2014/main" id="{BD4D72A6-F4B3-194C-99D4-A5420FEDA16E}"/>
              </a:ext>
            </a:extLst>
          </p:cNvPr>
          <p:cNvGrpSpPr/>
          <p:nvPr/>
        </p:nvGrpSpPr>
        <p:grpSpPr>
          <a:xfrm>
            <a:off x="12346170" y="4149498"/>
            <a:ext cx="1031614" cy="400164"/>
            <a:chOff x="7044623" y="2144973"/>
            <a:chExt cx="859678" cy="333470"/>
          </a:xfrm>
        </p:grpSpPr>
        <p:sp>
          <p:nvSpPr>
            <p:cNvPr id="867" name="Rectangle 866">
              <a:extLst>
                <a:ext uri="{FF2B5EF4-FFF2-40B4-BE49-F238E27FC236}">
                  <a16:creationId xmlns:a16="http://schemas.microsoft.com/office/drawing/2014/main" id="{33D597B8-A1D5-3744-89DE-271052EC1CFB}"/>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8" name="Rectangle 867">
              <a:extLst>
                <a:ext uri="{FF2B5EF4-FFF2-40B4-BE49-F238E27FC236}">
                  <a16:creationId xmlns:a16="http://schemas.microsoft.com/office/drawing/2014/main" id="{87B518D4-624D-0345-9BBF-6C04B56F468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69" name="Rectangle 868">
              <a:extLst>
                <a:ext uri="{FF2B5EF4-FFF2-40B4-BE49-F238E27FC236}">
                  <a16:creationId xmlns:a16="http://schemas.microsoft.com/office/drawing/2014/main" id="{905E9F56-1FAA-A147-AA64-3EF8D3C44D1A}"/>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0" name="Rectangle 869">
              <a:extLst>
                <a:ext uri="{FF2B5EF4-FFF2-40B4-BE49-F238E27FC236}">
                  <a16:creationId xmlns:a16="http://schemas.microsoft.com/office/drawing/2014/main" id="{4587CCFC-A33F-7740-BEDA-718C99FF21DC}"/>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1" name="Rectangle 870">
              <a:extLst>
                <a:ext uri="{FF2B5EF4-FFF2-40B4-BE49-F238E27FC236}">
                  <a16:creationId xmlns:a16="http://schemas.microsoft.com/office/drawing/2014/main" id="{98F4547A-7BE1-2748-9810-64E6315307A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2" name="Rectangle 871">
              <a:extLst>
                <a:ext uri="{FF2B5EF4-FFF2-40B4-BE49-F238E27FC236}">
                  <a16:creationId xmlns:a16="http://schemas.microsoft.com/office/drawing/2014/main" id="{386582CD-AA7D-B84F-96B7-4FEE83C40077}"/>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3" name="Rectangle 872">
              <a:extLst>
                <a:ext uri="{FF2B5EF4-FFF2-40B4-BE49-F238E27FC236}">
                  <a16:creationId xmlns:a16="http://schemas.microsoft.com/office/drawing/2014/main" id="{4FEA31C4-5F75-6F4E-87B9-43F873A84EB9}"/>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4" name="Rectangle 873">
              <a:extLst>
                <a:ext uri="{FF2B5EF4-FFF2-40B4-BE49-F238E27FC236}">
                  <a16:creationId xmlns:a16="http://schemas.microsoft.com/office/drawing/2014/main" id="{619DF678-5627-7E49-A139-E611167E1FF3}"/>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5" name="Rectangle 874">
              <a:extLst>
                <a:ext uri="{FF2B5EF4-FFF2-40B4-BE49-F238E27FC236}">
                  <a16:creationId xmlns:a16="http://schemas.microsoft.com/office/drawing/2014/main" id="{85EBD9E3-E790-2C48-AAE6-E7E4C60C357F}"/>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6" name="Rectangle 875">
              <a:extLst>
                <a:ext uri="{FF2B5EF4-FFF2-40B4-BE49-F238E27FC236}">
                  <a16:creationId xmlns:a16="http://schemas.microsoft.com/office/drawing/2014/main" id="{87652A7F-E0B9-0944-B4A9-E9A03875AC55}"/>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7" name="Rectangle 876">
              <a:extLst>
                <a:ext uri="{FF2B5EF4-FFF2-40B4-BE49-F238E27FC236}">
                  <a16:creationId xmlns:a16="http://schemas.microsoft.com/office/drawing/2014/main" id="{3B390B32-72C5-BA46-8982-AD01CD472CA0}"/>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8" name="Rectangle 877">
              <a:extLst>
                <a:ext uri="{FF2B5EF4-FFF2-40B4-BE49-F238E27FC236}">
                  <a16:creationId xmlns:a16="http://schemas.microsoft.com/office/drawing/2014/main" id="{0CE696F9-CB84-0645-83B5-717AEDB3C269}"/>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79" name="Rectangle 878">
              <a:extLst>
                <a:ext uri="{FF2B5EF4-FFF2-40B4-BE49-F238E27FC236}">
                  <a16:creationId xmlns:a16="http://schemas.microsoft.com/office/drawing/2014/main" id="{07B60431-79D6-054F-8BD7-7C96B12CB889}"/>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0" name="Rectangle 879">
              <a:extLst>
                <a:ext uri="{FF2B5EF4-FFF2-40B4-BE49-F238E27FC236}">
                  <a16:creationId xmlns:a16="http://schemas.microsoft.com/office/drawing/2014/main" id="{32EF5FD3-73CD-E54A-9AD4-FD2591AC7373}"/>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1" name="Rectangle 880">
              <a:extLst>
                <a:ext uri="{FF2B5EF4-FFF2-40B4-BE49-F238E27FC236}">
                  <a16:creationId xmlns:a16="http://schemas.microsoft.com/office/drawing/2014/main" id="{19A5AEDE-F681-6D43-AE7D-34F861EDB32A}"/>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2" name="Rectangle 881">
              <a:extLst>
                <a:ext uri="{FF2B5EF4-FFF2-40B4-BE49-F238E27FC236}">
                  <a16:creationId xmlns:a16="http://schemas.microsoft.com/office/drawing/2014/main" id="{C092CF6F-9D0F-4042-9085-6C930266E086}"/>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3" name="Rectangle 882">
              <a:extLst>
                <a:ext uri="{FF2B5EF4-FFF2-40B4-BE49-F238E27FC236}">
                  <a16:creationId xmlns:a16="http://schemas.microsoft.com/office/drawing/2014/main" id="{917863C6-9EE4-6B48-A248-139971C5BDF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4" name="Rectangle 883">
              <a:extLst>
                <a:ext uri="{FF2B5EF4-FFF2-40B4-BE49-F238E27FC236}">
                  <a16:creationId xmlns:a16="http://schemas.microsoft.com/office/drawing/2014/main" id="{B85FF537-6BFD-F14C-9977-80961F0C193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5" name="Rectangle 884">
              <a:extLst>
                <a:ext uri="{FF2B5EF4-FFF2-40B4-BE49-F238E27FC236}">
                  <a16:creationId xmlns:a16="http://schemas.microsoft.com/office/drawing/2014/main" id="{554A887D-AE96-CF4C-A468-9374F5F5EF8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6" name="Rectangle 885">
              <a:extLst>
                <a:ext uri="{FF2B5EF4-FFF2-40B4-BE49-F238E27FC236}">
                  <a16:creationId xmlns:a16="http://schemas.microsoft.com/office/drawing/2014/main" id="{C1A92E4E-AC18-644D-BE5E-59E66243B14A}"/>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87" name="Rectangle 886">
              <a:extLst>
                <a:ext uri="{FF2B5EF4-FFF2-40B4-BE49-F238E27FC236}">
                  <a16:creationId xmlns:a16="http://schemas.microsoft.com/office/drawing/2014/main" id="{DF0BD0F8-3619-F644-A081-C71263BE56D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888" name="Group 887">
            <a:extLst>
              <a:ext uri="{FF2B5EF4-FFF2-40B4-BE49-F238E27FC236}">
                <a16:creationId xmlns:a16="http://schemas.microsoft.com/office/drawing/2014/main" id="{1D51DB0B-06B7-E345-98D5-509F80F78270}"/>
              </a:ext>
            </a:extLst>
          </p:cNvPr>
          <p:cNvGrpSpPr/>
          <p:nvPr/>
        </p:nvGrpSpPr>
        <p:grpSpPr>
          <a:xfrm>
            <a:off x="12351122" y="4699742"/>
            <a:ext cx="1031614" cy="400164"/>
            <a:chOff x="7044623" y="2144973"/>
            <a:chExt cx="859678" cy="333470"/>
          </a:xfrm>
        </p:grpSpPr>
        <p:sp>
          <p:nvSpPr>
            <p:cNvPr id="889" name="Rectangle 888">
              <a:extLst>
                <a:ext uri="{FF2B5EF4-FFF2-40B4-BE49-F238E27FC236}">
                  <a16:creationId xmlns:a16="http://schemas.microsoft.com/office/drawing/2014/main" id="{BDF93ADC-7A63-A04A-A3CF-21C826BC603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0" name="Rectangle 889">
              <a:extLst>
                <a:ext uri="{FF2B5EF4-FFF2-40B4-BE49-F238E27FC236}">
                  <a16:creationId xmlns:a16="http://schemas.microsoft.com/office/drawing/2014/main" id="{644283AF-71EA-3D4A-B0C1-676DB88F402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1" name="Rectangle 890">
              <a:extLst>
                <a:ext uri="{FF2B5EF4-FFF2-40B4-BE49-F238E27FC236}">
                  <a16:creationId xmlns:a16="http://schemas.microsoft.com/office/drawing/2014/main" id="{565620A4-0665-824E-8747-8E37AB0DEE21}"/>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2" name="Rectangle 891">
              <a:extLst>
                <a:ext uri="{FF2B5EF4-FFF2-40B4-BE49-F238E27FC236}">
                  <a16:creationId xmlns:a16="http://schemas.microsoft.com/office/drawing/2014/main" id="{11BE0BC7-DA7A-9549-8655-9A661D05004F}"/>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3" name="Rectangle 892">
              <a:extLst>
                <a:ext uri="{FF2B5EF4-FFF2-40B4-BE49-F238E27FC236}">
                  <a16:creationId xmlns:a16="http://schemas.microsoft.com/office/drawing/2014/main" id="{E3134147-FC54-374E-BBF1-A6DACA4A24B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4" name="Rectangle 893">
              <a:extLst>
                <a:ext uri="{FF2B5EF4-FFF2-40B4-BE49-F238E27FC236}">
                  <a16:creationId xmlns:a16="http://schemas.microsoft.com/office/drawing/2014/main" id="{A421C4FF-EDF3-7346-9F2D-45E8B97BB5AC}"/>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5" name="Rectangle 894">
              <a:extLst>
                <a:ext uri="{FF2B5EF4-FFF2-40B4-BE49-F238E27FC236}">
                  <a16:creationId xmlns:a16="http://schemas.microsoft.com/office/drawing/2014/main" id="{C0FCEF24-2D35-2F40-A0AB-90CFD3777090}"/>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6" name="Rectangle 895">
              <a:extLst>
                <a:ext uri="{FF2B5EF4-FFF2-40B4-BE49-F238E27FC236}">
                  <a16:creationId xmlns:a16="http://schemas.microsoft.com/office/drawing/2014/main" id="{8FA0E3CF-93D2-7B4E-B259-D545D6794D96}"/>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7" name="Rectangle 896">
              <a:extLst>
                <a:ext uri="{FF2B5EF4-FFF2-40B4-BE49-F238E27FC236}">
                  <a16:creationId xmlns:a16="http://schemas.microsoft.com/office/drawing/2014/main" id="{A38579CE-1038-AF45-82DF-3C1B1A7529E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8" name="Rectangle 897">
              <a:extLst>
                <a:ext uri="{FF2B5EF4-FFF2-40B4-BE49-F238E27FC236}">
                  <a16:creationId xmlns:a16="http://schemas.microsoft.com/office/drawing/2014/main" id="{75C08A24-32E1-C14A-B96A-B1341F12D3D3}"/>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899" name="Rectangle 898">
              <a:extLst>
                <a:ext uri="{FF2B5EF4-FFF2-40B4-BE49-F238E27FC236}">
                  <a16:creationId xmlns:a16="http://schemas.microsoft.com/office/drawing/2014/main" id="{FC2A92A0-64ED-A944-97AA-FDB437957AE9}"/>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0" name="Rectangle 899">
              <a:extLst>
                <a:ext uri="{FF2B5EF4-FFF2-40B4-BE49-F238E27FC236}">
                  <a16:creationId xmlns:a16="http://schemas.microsoft.com/office/drawing/2014/main" id="{606E2FA7-2490-0E4B-85D2-69751514CB0B}"/>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1" name="Rectangle 900">
              <a:extLst>
                <a:ext uri="{FF2B5EF4-FFF2-40B4-BE49-F238E27FC236}">
                  <a16:creationId xmlns:a16="http://schemas.microsoft.com/office/drawing/2014/main" id="{5ACF364A-7685-B443-97A7-E7371EFA587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2" name="Rectangle 901">
              <a:extLst>
                <a:ext uri="{FF2B5EF4-FFF2-40B4-BE49-F238E27FC236}">
                  <a16:creationId xmlns:a16="http://schemas.microsoft.com/office/drawing/2014/main" id="{7EB507BC-983B-4341-A651-648A748DE1D5}"/>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3" name="Rectangle 902">
              <a:extLst>
                <a:ext uri="{FF2B5EF4-FFF2-40B4-BE49-F238E27FC236}">
                  <a16:creationId xmlns:a16="http://schemas.microsoft.com/office/drawing/2014/main" id="{6ACE4C65-AA5F-B54B-8704-BDC31AFA08E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4" name="Rectangle 903">
              <a:extLst>
                <a:ext uri="{FF2B5EF4-FFF2-40B4-BE49-F238E27FC236}">
                  <a16:creationId xmlns:a16="http://schemas.microsoft.com/office/drawing/2014/main" id="{85108C5F-0963-B94F-A232-E50BD74B8CF7}"/>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5" name="Rectangle 904">
              <a:extLst>
                <a:ext uri="{FF2B5EF4-FFF2-40B4-BE49-F238E27FC236}">
                  <a16:creationId xmlns:a16="http://schemas.microsoft.com/office/drawing/2014/main" id="{C62A9A81-A145-D64D-A42E-E796416B0FC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6" name="Rectangle 905">
              <a:extLst>
                <a:ext uri="{FF2B5EF4-FFF2-40B4-BE49-F238E27FC236}">
                  <a16:creationId xmlns:a16="http://schemas.microsoft.com/office/drawing/2014/main" id="{9F055CB5-71DE-B842-8BA9-5D0BC2F8BEF7}"/>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7" name="Rectangle 906">
              <a:extLst>
                <a:ext uri="{FF2B5EF4-FFF2-40B4-BE49-F238E27FC236}">
                  <a16:creationId xmlns:a16="http://schemas.microsoft.com/office/drawing/2014/main" id="{AC229BD9-259D-9C48-A989-19E6A3CF79D9}"/>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8" name="Rectangle 907">
              <a:extLst>
                <a:ext uri="{FF2B5EF4-FFF2-40B4-BE49-F238E27FC236}">
                  <a16:creationId xmlns:a16="http://schemas.microsoft.com/office/drawing/2014/main" id="{7F20B8A0-B465-8C40-9EB1-9813E8A0BE19}"/>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09" name="Rectangle 908">
              <a:extLst>
                <a:ext uri="{FF2B5EF4-FFF2-40B4-BE49-F238E27FC236}">
                  <a16:creationId xmlns:a16="http://schemas.microsoft.com/office/drawing/2014/main" id="{D66B6E6B-0B91-464B-8C5A-48E511302AEF}"/>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10" name="Group 909">
            <a:extLst>
              <a:ext uri="{FF2B5EF4-FFF2-40B4-BE49-F238E27FC236}">
                <a16:creationId xmlns:a16="http://schemas.microsoft.com/office/drawing/2014/main" id="{BBEFA838-6CA0-074E-8CE8-011A3A9990DC}"/>
              </a:ext>
            </a:extLst>
          </p:cNvPr>
          <p:cNvGrpSpPr/>
          <p:nvPr/>
        </p:nvGrpSpPr>
        <p:grpSpPr>
          <a:xfrm>
            <a:off x="12348954" y="5249498"/>
            <a:ext cx="1031614" cy="400164"/>
            <a:chOff x="7044623" y="2144973"/>
            <a:chExt cx="859678" cy="333470"/>
          </a:xfrm>
        </p:grpSpPr>
        <p:sp>
          <p:nvSpPr>
            <p:cNvPr id="911" name="Rectangle 910">
              <a:extLst>
                <a:ext uri="{FF2B5EF4-FFF2-40B4-BE49-F238E27FC236}">
                  <a16:creationId xmlns:a16="http://schemas.microsoft.com/office/drawing/2014/main" id="{598B38DB-C01C-B749-A15B-36C8246C10D9}"/>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2" name="Rectangle 911">
              <a:extLst>
                <a:ext uri="{FF2B5EF4-FFF2-40B4-BE49-F238E27FC236}">
                  <a16:creationId xmlns:a16="http://schemas.microsoft.com/office/drawing/2014/main" id="{ED448A73-4F25-5445-BE56-345806B29F05}"/>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3" name="Rectangle 912">
              <a:extLst>
                <a:ext uri="{FF2B5EF4-FFF2-40B4-BE49-F238E27FC236}">
                  <a16:creationId xmlns:a16="http://schemas.microsoft.com/office/drawing/2014/main" id="{10F6ED4E-28FC-4049-AAE5-A38031BAB2D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4" name="Rectangle 913">
              <a:extLst>
                <a:ext uri="{FF2B5EF4-FFF2-40B4-BE49-F238E27FC236}">
                  <a16:creationId xmlns:a16="http://schemas.microsoft.com/office/drawing/2014/main" id="{D5FC883D-DBC6-1440-8079-E1A4F8D0B2DB}"/>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5" name="Rectangle 914">
              <a:extLst>
                <a:ext uri="{FF2B5EF4-FFF2-40B4-BE49-F238E27FC236}">
                  <a16:creationId xmlns:a16="http://schemas.microsoft.com/office/drawing/2014/main" id="{0CD51143-445C-E141-98CA-11C1165483BA}"/>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6" name="Rectangle 915">
              <a:extLst>
                <a:ext uri="{FF2B5EF4-FFF2-40B4-BE49-F238E27FC236}">
                  <a16:creationId xmlns:a16="http://schemas.microsoft.com/office/drawing/2014/main" id="{29D406A8-24F0-894F-82A4-B1D10F600BDB}"/>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7" name="Rectangle 916">
              <a:extLst>
                <a:ext uri="{FF2B5EF4-FFF2-40B4-BE49-F238E27FC236}">
                  <a16:creationId xmlns:a16="http://schemas.microsoft.com/office/drawing/2014/main" id="{321FF3B9-4E74-6548-8D0D-8AD1A809870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8" name="Rectangle 917">
              <a:extLst>
                <a:ext uri="{FF2B5EF4-FFF2-40B4-BE49-F238E27FC236}">
                  <a16:creationId xmlns:a16="http://schemas.microsoft.com/office/drawing/2014/main" id="{5C6D3150-DFD3-F942-AE46-D5CBDEBFFFB2}"/>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19" name="Rectangle 918">
              <a:extLst>
                <a:ext uri="{FF2B5EF4-FFF2-40B4-BE49-F238E27FC236}">
                  <a16:creationId xmlns:a16="http://schemas.microsoft.com/office/drawing/2014/main" id="{CC4E1462-3002-4B4A-AC6C-D612FA8F13DA}"/>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0" name="Rectangle 919">
              <a:extLst>
                <a:ext uri="{FF2B5EF4-FFF2-40B4-BE49-F238E27FC236}">
                  <a16:creationId xmlns:a16="http://schemas.microsoft.com/office/drawing/2014/main" id="{F22C634F-4717-5C49-A9BA-D797CE983A6B}"/>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1" name="Rectangle 920">
              <a:extLst>
                <a:ext uri="{FF2B5EF4-FFF2-40B4-BE49-F238E27FC236}">
                  <a16:creationId xmlns:a16="http://schemas.microsoft.com/office/drawing/2014/main" id="{46241D77-9F9D-F34B-934E-0F34454444F6}"/>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2" name="Rectangle 921">
              <a:extLst>
                <a:ext uri="{FF2B5EF4-FFF2-40B4-BE49-F238E27FC236}">
                  <a16:creationId xmlns:a16="http://schemas.microsoft.com/office/drawing/2014/main" id="{5018F720-1823-8B45-A226-7F466D1D04A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3" name="Rectangle 922">
              <a:extLst>
                <a:ext uri="{FF2B5EF4-FFF2-40B4-BE49-F238E27FC236}">
                  <a16:creationId xmlns:a16="http://schemas.microsoft.com/office/drawing/2014/main" id="{6951B276-DABF-F148-937D-681D078D02B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4" name="Rectangle 923">
              <a:extLst>
                <a:ext uri="{FF2B5EF4-FFF2-40B4-BE49-F238E27FC236}">
                  <a16:creationId xmlns:a16="http://schemas.microsoft.com/office/drawing/2014/main" id="{94F4CB83-4A00-F046-A795-29DC4B92D00F}"/>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5" name="Rectangle 924">
              <a:extLst>
                <a:ext uri="{FF2B5EF4-FFF2-40B4-BE49-F238E27FC236}">
                  <a16:creationId xmlns:a16="http://schemas.microsoft.com/office/drawing/2014/main" id="{F70CB7F0-A2AB-6A4D-9354-9C055C0468C5}"/>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6" name="Rectangle 925">
              <a:extLst>
                <a:ext uri="{FF2B5EF4-FFF2-40B4-BE49-F238E27FC236}">
                  <a16:creationId xmlns:a16="http://schemas.microsoft.com/office/drawing/2014/main" id="{2D49538A-A151-1F42-8C56-2B77E1972CF4}"/>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7" name="Rectangle 926">
              <a:extLst>
                <a:ext uri="{FF2B5EF4-FFF2-40B4-BE49-F238E27FC236}">
                  <a16:creationId xmlns:a16="http://schemas.microsoft.com/office/drawing/2014/main" id="{E18182DD-CF44-AD40-8937-F0ED71CD066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8" name="Rectangle 927">
              <a:extLst>
                <a:ext uri="{FF2B5EF4-FFF2-40B4-BE49-F238E27FC236}">
                  <a16:creationId xmlns:a16="http://schemas.microsoft.com/office/drawing/2014/main" id="{4D4A164E-2462-B24C-85DE-56BCF5B027A6}"/>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29" name="Rectangle 928">
              <a:extLst>
                <a:ext uri="{FF2B5EF4-FFF2-40B4-BE49-F238E27FC236}">
                  <a16:creationId xmlns:a16="http://schemas.microsoft.com/office/drawing/2014/main" id="{F4586569-4CF3-8949-9ABB-08DCC128B4DA}"/>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0" name="Rectangle 929">
              <a:extLst>
                <a:ext uri="{FF2B5EF4-FFF2-40B4-BE49-F238E27FC236}">
                  <a16:creationId xmlns:a16="http://schemas.microsoft.com/office/drawing/2014/main" id="{8F0C2C27-CFA9-3C46-9757-2483EEB48742}"/>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1" name="Rectangle 930">
              <a:extLst>
                <a:ext uri="{FF2B5EF4-FFF2-40B4-BE49-F238E27FC236}">
                  <a16:creationId xmlns:a16="http://schemas.microsoft.com/office/drawing/2014/main" id="{362326F9-3864-0646-8E6D-A32ED9AE17D8}"/>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32" name="Group 931">
            <a:extLst>
              <a:ext uri="{FF2B5EF4-FFF2-40B4-BE49-F238E27FC236}">
                <a16:creationId xmlns:a16="http://schemas.microsoft.com/office/drawing/2014/main" id="{2D8211E1-B72A-374C-A143-4260F820916F}"/>
              </a:ext>
            </a:extLst>
          </p:cNvPr>
          <p:cNvGrpSpPr/>
          <p:nvPr/>
        </p:nvGrpSpPr>
        <p:grpSpPr>
          <a:xfrm>
            <a:off x="10994579" y="2389747"/>
            <a:ext cx="1031614" cy="400164"/>
            <a:chOff x="7044623" y="2144973"/>
            <a:chExt cx="859678" cy="333470"/>
          </a:xfrm>
        </p:grpSpPr>
        <p:sp>
          <p:nvSpPr>
            <p:cNvPr id="933" name="Rectangle 932">
              <a:extLst>
                <a:ext uri="{FF2B5EF4-FFF2-40B4-BE49-F238E27FC236}">
                  <a16:creationId xmlns:a16="http://schemas.microsoft.com/office/drawing/2014/main" id="{E65FEAE5-5841-A044-8B9A-A9C30939DD5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4" name="Rectangle 933">
              <a:extLst>
                <a:ext uri="{FF2B5EF4-FFF2-40B4-BE49-F238E27FC236}">
                  <a16:creationId xmlns:a16="http://schemas.microsoft.com/office/drawing/2014/main" id="{F88FB817-5E8A-E84F-8631-17FC48B16560}"/>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5" name="Rectangle 934">
              <a:extLst>
                <a:ext uri="{FF2B5EF4-FFF2-40B4-BE49-F238E27FC236}">
                  <a16:creationId xmlns:a16="http://schemas.microsoft.com/office/drawing/2014/main" id="{EDCFE42F-76A9-DB49-8CF7-AFA605770106}"/>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6" name="Rectangle 935">
              <a:extLst>
                <a:ext uri="{FF2B5EF4-FFF2-40B4-BE49-F238E27FC236}">
                  <a16:creationId xmlns:a16="http://schemas.microsoft.com/office/drawing/2014/main" id="{8238D85F-8CD9-5745-B32B-EFFDA1FCE25A}"/>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7" name="Rectangle 936">
              <a:extLst>
                <a:ext uri="{FF2B5EF4-FFF2-40B4-BE49-F238E27FC236}">
                  <a16:creationId xmlns:a16="http://schemas.microsoft.com/office/drawing/2014/main" id="{DF6F944E-F0BD-FE45-B002-F347AF9B6948}"/>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8" name="Rectangle 937">
              <a:extLst>
                <a:ext uri="{FF2B5EF4-FFF2-40B4-BE49-F238E27FC236}">
                  <a16:creationId xmlns:a16="http://schemas.microsoft.com/office/drawing/2014/main" id="{E75B94FA-2193-004D-8E6E-2DE37A0D3008}"/>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39" name="Rectangle 938">
              <a:extLst>
                <a:ext uri="{FF2B5EF4-FFF2-40B4-BE49-F238E27FC236}">
                  <a16:creationId xmlns:a16="http://schemas.microsoft.com/office/drawing/2014/main" id="{168871AC-955C-1049-9885-E6288DD8E1AA}"/>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0" name="Rectangle 939">
              <a:extLst>
                <a:ext uri="{FF2B5EF4-FFF2-40B4-BE49-F238E27FC236}">
                  <a16:creationId xmlns:a16="http://schemas.microsoft.com/office/drawing/2014/main" id="{6D185DB9-8F16-ED49-BD55-50C61CC892C5}"/>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1" name="Rectangle 940">
              <a:extLst>
                <a:ext uri="{FF2B5EF4-FFF2-40B4-BE49-F238E27FC236}">
                  <a16:creationId xmlns:a16="http://schemas.microsoft.com/office/drawing/2014/main" id="{18BEF3E2-277E-1F48-809A-91551F90C3A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2" name="Rectangle 941">
              <a:extLst>
                <a:ext uri="{FF2B5EF4-FFF2-40B4-BE49-F238E27FC236}">
                  <a16:creationId xmlns:a16="http://schemas.microsoft.com/office/drawing/2014/main" id="{3D406FD2-64A5-0542-B45F-ADD06125F59E}"/>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3" name="Rectangle 942">
              <a:extLst>
                <a:ext uri="{FF2B5EF4-FFF2-40B4-BE49-F238E27FC236}">
                  <a16:creationId xmlns:a16="http://schemas.microsoft.com/office/drawing/2014/main" id="{3BD61082-B982-6249-8CFD-239B8340280D}"/>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4" name="Rectangle 943">
              <a:extLst>
                <a:ext uri="{FF2B5EF4-FFF2-40B4-BE49-F238E27FC236}">
                  <a16:creationId xmlns:a16="http://schemas.microsoft.com/office/drawing/2014/main" id="{943843F1-09B2-D44A-A04B-084F9A751707}"/>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5" name="Rectangle 944">
              <a:extLst>
                <a:ext uri="{FF2B5EF4-FFF2-40B4-BE49-F238E27FC236}">
                  <a16:creationId xmlns:a16="http://schemas.microsoft.com/office/drawing/2014/main" id="{79E56234-0DC7-C144-A60A-079F8788BE1F}"/>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6" name="Rectangle 945">
              <a:extLst>
                <a:ext uri="{FF2B5EF4-FFF2-40B4-BE49-F238E27FC236}">
                  <a16:creationId xmlns:a16="http://schemas.microsoft.com/office/drawing/2014/main" id="{EAD0C3AC-DDC4-A549-B2B6-4E9EB071DCFC}"/>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7" name="Rectangle 946">
              <a:extLst>
                <a:ext uri="{FF2B5EF4-FFF2-40B4-BE49-F238E27FC236}">
                  <a16:creationId xmlns:a16="http://schemas.microsoft.com/office/drawing/2014/main" id="{0DB18534-8F05-3E4D-B9F8-6DEA9409B192}"/>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8" name="Rectangle 947">
              <a:extLst>
                <a:ext uri="{FF2B5EF4-FFF2-40B4-BE49-F238E27FC236}">
                  <a16:creationId xmlns:a16="http://schemas.microsoft.com/office/drawing/2014/main" id="{2A3A16A7-A1E7-254F-ABCE-DE0AED8BDD2B}"/>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49" name="Rectangle 948">
              <a:extLst>
                <a:ext uri="{FF2B5EF4-FFF2-40B4-BE49-F238E27FC236}">
                  <a16:creationId xmlns:a16="http://schemas.microsoft.com/office/drawing/2014/main" id="{DF8A5375-7FEA-6843-84DA-0A29346B586E}"/>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0" name="Rectangle 949">
              <a:extLst>
                <a:ext uri="{FF2B5EF4-FFF2-40B4-BE49-F238E27FC236}">
                  <a16:creationId xmlns:a16="http://schemas.microsoft.com/office/drawing/2014/main" id="{416EADFB-89D9-A642-BEC4-87758193B79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1" name="Rectangle 950">
              <a:extLst>
                <a:ext uri="{FF2B5EF4-FFF2-40B4-BE49-F238E27FC236}">
                  <a16:creationId xmlns:a16="http://schemas.microsoft.com/office/drawing/2014/main" id="{1BC4D345-E3C9-0047-BD1C-BF2FC5070EC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2" name="Rectangle 951">
              <a:extLst>
                <a:ext uri="{FF2B5EF4-FFF2-40B4-BE49-F238E27FC236}">
                  <a16:creationId xmlns:a16="http://schemas.microsoft.com/office/drawing/2014/main" id="{68A53F18-61B4-5049-BB02-ED6E2C6135F6}"/>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3" name="Rectangle 952">
              <a:extLst>
                <a:ext uri="{FF2B5EF4-FFF2-40B4-BE49-F238E27FC236}">
                  <a16:creationId xmlns:a16="http://schemas.microsoft.com/office/drawing/2014/main" id="{32479728-960B-174B-8117-2769D9D8A64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54" name="Group 953">
            <a:extLst>
              <a:ext uri="{FF2B5EF4-FFF2-40B4-BE49-F238E27FC236}">
                <a16:creationId xmlns:a16="http://schemas.microsoft.com/office/drawing/2014/main" id="{25BF22BD-DD31-3F43-AB81-8DFB9179C34C}"/>
              </a:ext>
            </a:extLst>
          </p:cNvPr>
          <p:cNvGrpSpPr/>
          <p:nvPr/>
        </p:nvGrpSpPr>
        <p:grpSpPr>
          <a:xfrm>
            <a:off x="10999532" y="2939992"/>
            <a:ext cx="1031614" cy="400164"/>
            <a:chOff x="7044623" y="2144973"/>
            <a:chExt cx="859678" cy="333470"/>
          </a:xfrm>
        </p:grpSpPr>
        <p:sp>
          <p:nvSpPr>
            <p:cNvPr id="955" name="Rectangle 954">
              <a:extLst>
                <a:ext uri="{FF2B5EF4-FFF2-40B4-BE49-F238E27FC236}">
                  <a16:creationId xmlns:a16="http://schemas.microsoft.com/office/drawing/2014/main" id="{20A4C87C-57DF-A848-865E-8A0C77AD3116}"/>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6" name="Rectangle 955">
              <a:extLst>
                <a:ext uri="{FF2B5EF4-FFF2-40B4-BE49-F238E27FC236}">
                  <a16:creationId xmlns:a16="http://schemas.microsoft.com/office/drawing/2014/main" id="{85C5D4C6-C54A-794E-966D-653F37C34991}"/>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7" name="Rectangle 956">
              <a:extLst>
                <a:ext uri="{FF2B5EF4-FFF2-40B4-BE49-F238E27FC236}">
                  <a16:creationId xmlns:a16="http://schemas.microsoft.com/office/drawing/2014/main" id="{50360BF7-0C4B-3742-AB24-753D871E9909}"/>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8" name="Rectangle 957">
              <a:extLst>
                <a:ext uri="{FF2B5EF4-FFF2-40B4-BE49-F238E27FC236}">
                  <a16:creationId xmlns:a16="http://schemas.microsoft.com/office/drawing/2014/main" id="{03A5AC92-0711-6841-84C6-57B1A1DF396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59" name="Rectangle 958">
              <a:extLst>
                <a:ext uri="{FF2B5EF4-FFF2-40B4-BE49-F238E27FC236}">
                  <a16:creationId xmlns:a16="http://schemas.microsoft.com/office/drawing/2014/main" id="{C61F580F-FF2E-B747-8C52-22BDFC070BE7}"/>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0" name="Rectangle 959">
              <a:extLst>
                <a:ext uri="{FF2B5EF4-FFF2-40B4-BE49-F238E27FC236}">
                  <a16:creationId xmlns:a16="http://schemas.microsoft.com/office/drawing/2014/main" id="{B845E22B-7C97-9C4B-A993-003C2B7FAFF1}"/>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1" name="Rectangle 960">
              <a:extLst>
                <a:ext uri="{FF2B5EF4-FFF2-40B4-BE49-F238E27FC236}">
                  <a16:creationId xmlns:a16="http://schemas.microsoft.com/office/drawing/2014/main" id="{F3AFC7C5-5BCB-BF43-B69C-E8904655E7E3}"/>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2" name="Rectangle 961">
              <a:extLst>
                <a:ext uri="{FF2B5EF4-FFF2-40B4-BE49-F238E27FC236}">
                  <a16:creationId xmlns:a16="http://schemas.microsoft.com/office/drawing/2014/main" id="{BC6CB696-DB7E-A940-9611-7E4425C142F9}"/>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3" name="Rectangle 962">
              <a:extLst>
                <a:ext uri="{FF2B5EF4-FFF2-40B4-BE49-F238E27FC236}">
                  <a16:creationId xmlns:a16="http://schemas.microsoft.com/office/drawing/2014/main" id="{6ABB269D-6AD9-4D4B-8A1C-7DF5AA3FD05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4" name="Rectangle 963">
              <a:extLst>
                <a:ext uri="{FF2B5EF4-FFF2-40B4-BE49-F238E27FC236}">
                  <a16:creationId xmlns:a16="http://schemas.microsoft.com/office/drawing/2014/main" id="{7B994DA8-245E-F648-8B97-7D83C9DAB164}"/>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5" name="Rectangle 964">
              <a:extLst>
                <a:ext uri="{FF2B5EF4-FFF2-40B4-BE49-F238E27FC236}">
                  <a16:creationId xmlns:a16="http://schemas.microsoft.com/office/drawing/2014/main" id="{7B5874D4-C4AA-AC4A-AFAD-00A9BA0D9BF4}"/>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6" name="Rectangle 965">
              <a:extLst>
                <a:ext uri="{FF2B5EF4-FFF2-40B4-BE49-F238E27FC236}">
                  <a16:creationId xmlns:a16="http://schemas.microsoft.com/office/drawing/2014/main" id="{1098C1BC-7FC6-E644-810F-AD8D9D662BB4}"/>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7" name="Rectangle 966">
              <a:extLst>
                <a:ext uri="{FF2B5EF4-FFF2-40B4-BE49-F238E27FC236}">
                  <a16:creationId xmlns:a16="http://schemas.microsoft.com/office/drawing/2014/main" id="{4547F7E3-128A-7747-AF97-ED678D85B868}"/>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8" name="Rectangle 967">
              <a:extLst>
                <a:ext uri="{FF2B5EF4-FFF2-40B4-BE49-F238E27FC236}">
                  <a16:creationId xmlns:a16="http://schemas.microsoft.com/office/drawing/2014/main" id="{1F8CC32B-7CEA-A84D-8D5E-1F7DB5AC93AB}"/>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69" name="Rectangle 968">
              <a:extLst>
                <a:ext uri="{FF2B5EF4-FFF2-40B4-BE49-F238E27FC236}">
                  <a16:creationId xmlns:a16="http://schemas.microsoft.com/office/drawing/2014/main" id="{0FFF1E15-6D34-E749-B582-F3C7E8467A96}"/>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0" name="Rectangle 969">
              <a:extLst>
                <a:ext uri="{FF2B5EF4-FFF2-40B4-BE49-F238E27FC236}">
                  <a16:creationId xmlns:a16="http://schemas.microsoft.com/office/drawing/2014/main" id="{A745F431-3214-B542-BE1D-5CE1E6FA678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1" name="Rectangle 970">
              <a:extLst>
                <a:ext uri="{FF2B5EF4-FFF2-40B4-BE49-F238E27FC236}">
                  <a16:creationId xmlns:a16="http://schemas.microsoft.com/office/drawing/2014/main" id="{114227C3-019E-274A-BC7F-70090B74694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2" name="Rectangle 971">
              <a:extLst>
                <a:ext uri="{FF2B5EF4-FFF2-40B4-BE49-F238E27FC236}">
                  <a16:creationId xmlns:a16="http://schemas.microsoft.com/office/drawing/2014/main" id="{A27402BC-7C5F-BF40-990A-47AB1F5933C2}"/>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3" name="Rectangle 972">
              <a:extLst>
                <a:ext uri="{FF2B5EF4-FFF2-40B4-BE49-F238E27FC236}">
                  <a16:creationId xmlns:a16="http://schemas.microsoft.com/office/drawing/2014/main" id="{A0DC61A8-EAE1-9644-8D26-6A945A929F4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4" name="Rectangle 973">
              <a:extLst>
                <a:ext uri="{FF2B5EF4-FFF2-40B4-BE49-F238E27FC236}">
                  <a16:creationId xmlns:a16="http://schemas.microsoft.com/office/drawing/2014/main" id="{76855F96-7845-FB4F-BFC7-FD501925BE4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5" name="Rectangle 974">
              <a:extLst>
                <a:ext uri="{FF2B5EF4-FFF2-40B4-BE49-F238E27FC236}">
                  <a16:creationId xmlns:a16="http://schemas.microsoft.com/office/drawing/2014/main" id="{7CFB2E0B-9641-0048-B05F-AE61C0A76E2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76" name="Group 975">
            <a:extLst>
              <a:ext uri="{FF2B5EF4-FFF2-40B4-BE49-F238E27FC236}">
                <a16:creationId xmlns:a16="http://schemas.microsoft.com/office/drawing/2014/main" id="{31535F07-C1C9-914A-BAC4-35992CA6C8A7}"/>
              </a:ext>
            </a:extLst>
          </p:cNvPr>
          <p:cNvGrpSpPr/>
          <p:nvPr/>
        </p:nvGrpSpPr>
        <p:grpSpPr>
          <a:xfrm>
            <a:off x="10997363" y="3489748"/>
            <a:ext cx="1031614" cy="400164"/>
            <a:chOff x="7044623" y="2144973"/>
            <a:chExt cx="859678" cy="333470"/>
          </a:xfrm>
        </p:grpSpPr>
        <p:sp>
          <p:nvSpPr>
            <p:cNvPr id="977" name="Rectangle 976">
              <a:extLst>
                <a:ext uri="{FF2B5EF4-FFF2-40B4-BE49-F238E27FC236}">
                  <a16:creationId xmlns:a16="http://schemas.microsoft.com/office/drawing/2014/main" id="{89FE7A4C-A025-CF4A-B6C6-7A1CC1AE0B76}"/>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8" name="Rectangle 977">
              <a:extLst>
                <a:ext uri="{FF2B5EF4-FFF2-40B4-BE49-F238E27FC236}">
                  <a16:creationId xmlns:a16="http://schemas.microsoft.com/office/drawing/2014/main" id="{5AF439A5-0091-A54C-A44C-09A5A8C45E7E}"/>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79" name="Rectangle 978">
              <a:extLst>
                <a:ext uri="{FF2B5EF4-FFF2-40B4-BE49-F238E27FC236}">
                  <a16:creationId xmlns:a16="http://schemas.microsoft.com/office/drawing/2014/main" id="{44AB95F7-5B65-FE4D-A056-16D9443DD957}"/>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0" name="Rectangle 979">
              <a:extLst>
                <a:ext uri="{FF2B5EF4-FFF2-40B4-BE49-F238E27FC236}">
                  <a16:creationId xmlns:a16="http://schemas.microsoft.com/office/drawing/2014/main" id="{D1C59B3D-B8D9-7445-B3DF-2981130DA587}"/>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1" name="Rectangle 980">
              <a:extLst>
                <a:ext uri="{FF2B5EF4-FFF2-40B4-BE49-F238E27FC236}">
                  <a16:creationId xmlns:a16="http://schemas.microsoft.com/office/drawing/2014/main" id="{BB0EA4D8-C214-AE4D-BC37-6C0ED41D8A7E}"/>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2" name="Rectangle 981">
              <a:extLst>
                <a:ext uri="{FF2B5EF4-FFF2-40B4-BE49-F238E27FC236}">
                  <a16:creationId xmlns:a16="http://schemas.microsoft.com/office/drawing/2014/main" id="{C69CFB3C-8578-0D4D-9AA7-25F9CE2E453A}"/>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3" name="Rectangle 982">
              <a:extLst>
                <a:ext uri="{FF2B5EF4-FFF2-40B4-BE49-F238E27FC236}">
                  <a16:creationId xmlns:a16="http://schemas.microsoft.com/office/drawing/2014/main" id="{C184C348-36AD-3249-94DC-4F9113E3F59C}"/>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4" name="Rectangle 983">
              <a:extLst>
                <a:ext uri="{FF2B5EF4-FFF2-40B4-BE49-F238E27FC236}">
                  <a16:creationId xmlns:a16="http://schemas.microsoft.com/office/drawing/2014/main" id="{D5BFF5DA-9AC7-1E45-86AE-8E568E6CD70F}"/>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5" name="Rectangle 984">
              <a:extLst>
                <a:ext uri="{FF2B5EF4-FFF2-40B4-BE49-F238E27FC236}">
                  <a16:creationId xmlns:a16="http://schemas.microsoft.com/office/drawing/2014/main" id="{027D7B23-5B04-524C-A25F-A6E8326F138D}"/>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6" name="Rectangle 985">
              <a:extLst>
                <a:ext uri="{FF2B5EF4-FFF2-40B4-BE49-F238E27FC236}">
                  <a16:creationId xmlns:a16="http://schemas.microsoft.com/office/drawing/2014/main" id="{A82FB045-7F25-1944-BDDF-C1E92BAA346B}"/>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7" name="Rectangle 986">
              <a:extLst>
                <a:ext uri="{FF2B5EF4-FFF2-40B4-BE49-F238E27FC236}">
                  <a16:creationId xmlns:a16="http://schemas.microsoft.com/office/drawing/2014/main" id="{94D947AA-4F22-BB40-863A-0CC3E56C1B8F}"/>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8" name="Rectangle 987">
              <a:extLst>
                <a:ext uri="{FF2B5EF4-FFF2-40B4-BE49-F238E27FC236}">
                  <a16:creationId xmlns:a16="http://schemas.microsoft.com/office/drawing/2014/main" id="{34D3E85B-B1EB-8A42-9039-3602F543E3F0}"/>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89" name="Rectangle 988">
              <a:extLst>
                <a:ext uri="{FF2B5EF4-FFF2-40B4-BE49-F238E27FC236}">
                  <a16:creationId xmlns:a16="http://schemas.microsoft.com/office/drawing/2014/main" id="{AE68D829-59AE-BA4B-9E31-277EF2054E41}"/>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0" name="Rectangle 989">
              <a:extLst>
                <a:ext uri="{FF2B5EF4-FFF2-40B4-BE49-F238E27FC236}">
                  <a16:creationId xmlns:a16="http://schemas.microsoft.com/office/drawing/2014/main" id="{B3246BB2-588B-5E48-AC6B-8F695A80D36D}"/>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1" name="Rectangle 990">
              <a:extLst>
                <a:ext uri="{FF2B5EF4-FFF2-40B4-BE49-F238E27FC236}">
                  <a16:creationId xmlns:a16="http://schemas.microsoft.com/office/drawing/2014/main" id="{D36888A9-BB64-834C-A0FA-B83B8CFD8FCF}"/>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2" name="Rectangle 991">
              <a:extLst>
                <a:ext uri="{FF2B5EF4-FFF2-40B4-BE49-F238E27FC236}">
                  <a16:creationId xmlns:a16="http://schemas.microsoft.com/office/drawing/2014/main" id="{D94FD2A4-F180-4E4C-95E5-4BF186027CC4}"/>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3" name="Rectangle 992">
              <a:extLst>
                <a:ext uri="{FF2B5EF4-FFF2-40B4-BE49-F238E27FC236}">
                  <a16:creationId xmlns:a16="http://schemas.microsoft.com/office/drawing/2014/main" id="{3FF14930-2A99-6D41-8E01-DE6B0FA910B7}"/>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4" name="Rectangle 993">
              <a:extLst>
                <a:ext uri="{FF2B5EF4-FFF2-40B4-BE49-F238E27FC236}">
                  <a16:creationId xmlns:a16="http://schemas.microsoft.com/office/drawing/2014/main" id="{73C1A107-16DB-7F48-8FAD-8CDB97749CF1}"/>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5" name="Rectangle 994">
              <a:extLst>
                <a:ext uri="{FF2B5EF4-FFF2-40B4-BE49-F238E27FC236}">
                  <a16:creationId xmlns:a16="http://schemas.microsoft.com/office/drawing/2014/main" id="{08C9EB7B-F90A-C34A-BE67-ECD4279AD610}"/>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6" name="Rectangle 995">
              <a:extLst>
                <a:ext uri="{FF2B5EF4-FFF2-40B4-BE49-F238E27FC236}">
                  <a16:creationId xmlns:a16="http://schemas.microsoft.com/office/drawing/2014/main" id="{23138B9D-12DE-844A-A904-0631614904AF}"/>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997" name="Rectangle 996">
              <a:extLst>
                <a:ext uri="{FF2B5EF4-FFF2-40B4-BE49-F238E27FC236}">
                  <a16:creationId xmlns:a16="http://schemas.microsoft.com/office/drawing/2014/main" id="{65E67CB7-B2C5-2747-8DAE-0296563090CC}"/>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998" name="Group 997">
            <a:extLst>
              <a:ext uri="{FF2B5EF4-FFF2-40B4-BE49-F238E27FC236}">
                <a16:creationId xmlns:a16="http://schemas.microsoft.com/office/drawing/2014/main" id="{5A2EE98B-D50C-9E46-96B1-9CBDE07E5352}"/>
              </a:ext>
            </a:extLst>
          </p:cNvPr>
          <p:cNvGrpSpPr/>
          <p:nvPr/>
        </p:nvGrpSpPr>
        <p:grpSpPr>
          <a:xfrm>
            <a:off x="12346496" y="2390754"/>
            <a:ext cx="1031614" cy="400164"/>
            <a:chOff x="7044623" y="2144973"/>
            <a:chExt cx="859678" cy="333470"/>
          </a:xfrm>
        </p:grpSpPr>
        <p:sp>
          <p:nvSpPr>
            <p:cNvPr id="999" name="Rectangle 998">
              <a:extLst>
                <a:ext uri="{FF2B5EF4-FFF2-40B4-BE49-F238E27FC236}">
                  <a16:creationId xmlns:a16="http://schemas.microsoft.com/office/drawing/2014/main" id="{46F158AF-CEF6-3644-98D3-6A89B4C42466}"/>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0" name="Rectangle 999">
              <a:extLst>
                <a:ext uri="{FF2B5EF4-FFF2-40B4-BE49-F238E27FC236}">
                  <a16:creationId xmlns:a16="http://schemas.microsoft.com/office/drawing/2014/main" id="{707CD9A9-B8D0-364F-A6C0-F3473F7379CC}"/>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1" name="Rectangle 1000">
              <a:extLst>
                <a:ext uri="{FF2B5EF4-FFF2-40B4-BE49-F238E27FC236}">
                  <a16:creationId xmlns:a16="http://schemas.microsoft.com/office/drawing/2014/main" id="{692A70A7-D778-B148-998D-0ED18BA9B37E}"/>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2" name="Rectangle 1001">
              <a:extLst>
                <a:ext uri="{FF2B5EF4-FFF2-40B4-BE49-F238E27FC236}">
                  <a16:creationId xmlns:a16="http://schemas.microsoft.com/office/drawing/2014/main" id="{C63E8F70-FD67-B947-AB13-A047A50EA1A4}"/>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3" name="Rectangle 1002">
              <a:extLst>
                <a:ext uri="{FF2B5EF4-FFF2-40B4-BE49-F238E27FC236}">
                  <a16:creationId xmlns:a16="http://schemas.microsoft.com/office/drawing/2014/main" id="{3872B899-B0BF-2A4D-AE58-DB2F39936B3F}"/>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4" name="Rectangle 1003">
              <a:extLst>
                <a:ext uri="{FF2B5EF4-FFF2-40B4-BE49-F238E27FC236}">
                  <a16:creationId xmlns:a16="http://schemas.microsoft.com/office/drawing/2014/main" id="{844C62E5-AD1C-2A41-9CFB-1482D417B0B9}"/>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5" name="Rectangle 1004">
              <a:extLst>
                <a:ext uri="{FF2B5EF4-FFF2-40B4-BE49-F238E27FC236}">
                  <a16:creationId xmlns:a16="http://schemas.microsoft.com/office/drawing/2014/main" id="{9EE2A332-A861-DF4D-9F5D-5EE225E12A62}"/>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6" name="Rectangle 1005">
              <a:extLst>
                <a:ext uri="{FF2B5EF4-FFF2-40B4-BE49-F238E27FC236}">
                  <a16:creationId xmlns:a16="http://schemas.microsoft.com/office/drawing/2014/main" id="{33817FCF-D90D-A84A-B70B-DF06C5C55DB3}"/>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7" name="Rectangle 1006">
              <a:extLst>
                <a:ext uri="{FF2B5EF4-FFF2-40B4-BE49-F238E27FC236}">
                  <a16:creationId xmlns:a16="http://schemas.microsoft.com/office/drawing/2014/main" id="{99C5094F-E58E-AF46-8114-15373F4E34A9}"/>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8" name="Rectangle 1007">
              <a:extLst>
                <a:ext uri="{FF2B5EF4-FFF2-40B4-BE49-F238E27FC236}">
                  <a16:creationId xmlns:a16="http://schemas.microsoft.com/office/drawing/2014/main" id="{105432C8-DEE7-224A-8FE9-FD2D546EB9BD}"/>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09" name="Rectangle 1008">
              <a:extLst>
                <a:ext uri="{FF2B5EF4-FFF2-40B4-BE49-F238E27FC236}">
                  <a16:creationId xmlns:a16="http://schemas.microsoft.com/office/drawing/2014/main" id="{97ECB734-B1D6-AD49-AEB1-E27F5AE51D8A}"/>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0" name="Rectangle 1009">
              <a:extLst>
                <a:ext uri="{FF2B5EF4-FFF2-40B4-BE49-F238E27FC236}">
                  <a16:creationId xmlns:a16="http://schemas.microsoft.com/office/drawing/2014/main" id="{09C160AA-C419-B64F-BD81-27DFA7E9ADCD}"/>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1" name="Rectangle 1010">
              <a:extLst>
                <a:ext uri="{FF2B5EF4-FFF2-40B4-BE49-F238E27FC236}">
                  <a16:creationId xmlns:a16="http://schemas.microsoft.com/office/drawing/2014/main" id="{14D2FE74-8DDC-5F48-8357-70590DDCD61A}"/>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2" name="Rectangle 1011">
              <a:extLst>
                <a:ext uri="{FF2B5EF4-FFF2-40B4-BE49-F238E27FC236}">
                  <a16:creationId xmlns:a16="http://schemas.microsoft.com/office/drawing/2014/main" id="{103FF6F1-37DC-EE44-9E53-71D395334F58}"/>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3" name="Rectangle 1012">
              <a:extLst>
                <a:ext uri="{FF2B5EF4-FFF2-40B4-BE49-F238E27FC236}">
                  <a16:creationId xmlns:a16="http://schemas.microsoft.com/office/drawing/2014/main" id="{25E3A44E-D5A8-BE4F-8E09-1ED49515520B}"/>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4" name="Rectangle 1013">
              <a:extLst>
                <a:ext uri="{FF2B5EF4-FFF2-40B4-BE49-F238E27FC236}">
                  <a16:creationId xmlns:a16="http://schemas.microsoft.com/office/drawing/2014/main" id="{E4299FE0-7B6C-4A4D-82BB-0E23C5481AA1}"/>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5" name="Rectangle 1014">
              <a:extLst>
                <a:ext uri="{FF2B5EF4-FFF2-40B4-BE49-F238E27FC236}">
                  <a16:creationId xmlns:a16="http://schemas.microsoft.com/office/drawing/2014/main" id="{71E326ED-7774-5A40-8568-57ECC5719861}"/>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6" name="Rectangle 1015">
              <a:extLst>
                <a:ext uri="{FF2B5EF4-FFF2-40B4-BE49-F238E27FC236}">
                  <a16:creationId xmlns:a16="http://schemas.microsoft.com/office/drawing/2014/main" id="{6B0F684F-8ABF-514E-94C1-16118634E344}"/>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7" name="Rectangle 1016">
              <a:extLst>
                <a:ext uri="{FF2B5EF4-FFF2-40B4-BE49-F238E27FC236}">
                  <a16:creationId xmlns:a16="http://schemas.microsoft.com/office/drawing/2014/main" id="{E90CEB8B-2D75-4C4B-9818-55EDE74910E3}"/>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8" name="Rectangle 1017">
              <a:extLst>
                <a:ext uri="{FF2B5EF4-FFF2-40B4-BE49-F238E27FC236}">
                  <a16:creationId xmlns:a16="http://schemas.microsoft.com/office/drawing/2014/main" id="{17611BE1-A868-824F-AF3F-C6932F720505}"/>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19" name="Rectangle 1018">
              <a:extLst>
                <a:ext uri="{FF2B5EF4-FFF2-40B4-BE49-F238E27FC236}">
                  <a16:creationId xmlns:a16="http://schemas.microsoft.com/office/drawing/2014/main" id="{80C78887-8F95-BE4B-A442-773759479A3B}"/>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20" name="Group 1019">
            <a:extLst>
              <a:ext uri="{FF2B5EF4-FFF2-40B4-BE49-F238E27FC236}">
                <a16:creationId xmlns:a16="http://schemas.microsoft.com/office/drawing/2014/main" id="{0F41EA57-2E07-084F-B256-3FE3F1700902}"/>
              </a:ext>
            </a:extLst>
          </p:cNvPr>
          <p:cNvGrpSpPr/>
          <p:nvPr/>
        </p:nvGrpSpPr>
        <p:grpSpPr>
          <a:xfrm>
            <a:off x="12351449" y="2940998"/>
            <a:ext cx="1031614" cy="400164"/>
            <a:chOff x="7044623" y="2144973"/>
            <a:chExt cx="859678" cy="333470"/>
          </a:xfrm>
        </p:grpSpPr>
        <p:sp>
          <p:nvSpPr>
            <p:cNvPr id="1021" name="Rectangle 1020">
              <a:extLst>
                <a:ext uri="{FF2B5EF4-FFF2-40B4-BE49-F238E27FC236}">
                  <a16:creationId xmlns:a16="http://schemas.microsoft.com/office/drawing/2014/main" id="{E8269A29-210D-8A4D-AF02-3A5D5F79A7BF}"/>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2" name="Rectangle 1021">
              <a:extLst>
                <a:ext uri="{FF2B5EF4-FFF2-40B4-BE49-F238E27FC236}">
                  <a16:creationId xmlns:a16="http://schemas.microsoft.com/office/drawing/2014/main" id="{4D581C46-A60B-5949-9018-8C5E07FAA0F8}"/>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3" name="Rectangle 1022">
              <a:extLst>
                <a:ext uri="{FF2B5EF4-FFF2-40B4-BE49-F238E27FC236}">
                  <a16:creationId xmlns:a16="http://schemas.microsoft.com/office/drawing/2014/main" id="{912817CD-C7FB-314A-A565-BECF2B011218}"/>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4" name="Rectangle 1023">
              <a:extLst>
                <a:ext uri="{FF2B5EF4-FFF2-40B4-BE49-F238E27FC236}">
                  <a16:creationId xmlns:a16="http://schemas.microsoft.com/office/drawing/2014/main" id="{24650B94-1A7F-1F4F-83F1-EEEE0B250EF5}"/>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5" name="Rectangle 1024">
              <a:extLst>
                <a:ext uri="{FF2B5EF4-FFF2-40B4-BE49-F238E27FC236}">
                  <a16:creationId xmlns:a16="http://schemas.microsoft.com/office/drawing/2014/main" id="{69149EB2-8F30-734D-AC70-4717F789B954}"/>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6" name="Rectangle 1025">
              <a:extLst>
                <a:ext uri="{FF2B5EF4-FFF2-40B4-BE49-F238E27FC236}">
                  <a16:creationId xmlns:a16="http://schemas.microsoft.com/office/drawing/2014/main" id="{3D0CC55B-A950-6E46-B868-0CBC8C7C3165}"/>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7" name="Rectangle 1026">
              <a:extLst>
                <a:ext uri="{FF2B5EF4-FFF2-40B4-BE49-F238E27FC236}">
                  <a16:creationId xmlns:a16="http://schemas.microsoft.com/office/drawing/2014/main" id="{2B87D431-63F2-EE47-AA77-6E868985B7CE}"/>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8" name="Rectangle 1027">
              <a:extLst>
                <a:ext uri="{FF2B5EF4-FFF2-40B4-BE49-F238E27FC236}">
                  <a16:creationId xmlns:a16="http://schemas.microsoft.com/office/drawing/2014/main" id="{413029FB-F3E1-7A49-B698-E4123ECAD7B8}"/>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29" name="Rectangle 1028">
              <a:extLst>
                <a:ext uri="{FF2B5EF4-FFF2-40B4-BE49-F238E27FC236}">
                  <a16:creationId xmlns:a16="http://schemas.microsoft.com/office/drawing/2014/main" id="{FA1EFF18-7B35-F24E-9F39-1A0FFBFB8843}"/>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0" name="Rectangle 1029">
              <a:extLst>
                <a:ext uri="{FF2B5EF4-FFF2-40B4-BE49-F238E27FC236}">
                  <a16:creationId xmlns:a16="http://schemas.microsoft.com/office/drawing/2014/main" id="{143AA2DC-2876-3E4F-921D-009C5772DE87}"/>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1" name="Rectangle 1030">
              <a:extLst>
                <a:ext uri="{FF2B5EF4-FFF2-40B4-BE49-F238E27FC236}">
                  <a16:creationId xmlns:a16="http://schemas.microsoft.com/office/drawing/2014/main" id="{C2751979-8912-DD4C-A52F-5619B8AD8C90}"/>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2" name="Rectangle 1031">
              <a:extLst>
                <a:ext uri="{FF2B5EF4-FFF2-40B4-BE49-F238E27FC236}">
                  <a16:creationId xmlns:a16="http://schemas.microsoft.com/office/drawing/2014/main" id="{DC963F11-355D-6F46-AAA4-0EFA71741F03}"/>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3" name="Rectangle 1032">
              <a:extLst>
                <a:ext uri="{FF2B5EF4-FFF2-40B4-BE49-F238E27FC236}">
                  <a16:creationId xmlns:a16="http://schemas.microsoft.com/office/drawing/2014/main" id="{F6F1ED22-F71D-024B-B227-3200A65E1FCD}"/>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4" name="Rectangle 1033">
              <a:extLst>
                <a:ext uri="{FF2B5EF4-FFF2-40B4-BE49-F238E27FC236}">
                  <a16:creationId xmlns:a16="http://schemas.microsoft.com/office/drawing/2014/main" id="{BF79CE02-D5A9-114A-AAFE-BF027A80528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5" name="Rectangle 1034">
              <a:extLst>
                <a:ext uri="{FF2B5EF4-FFF2-40B4-BE49-F238E27FC236}">
                  <a16:creationId xmlns:a16="http://schemas.microsoft.com/office/drawing/2014/main" id="{D319A3B7-EDE9-3047-9A8C-DEA8FDFA8E99}"/>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6" name="Rectangle 1035">
              <a:extLst>
                <a:ext uri="{FF2B5EF4-FFF2-40B4-BE49-F238E27FC236}">
                  <a16:creationId xmlns:a16="http://schemas.microsoft.com/office/drawing/2014/main" id="{6D16D205-097C-1A4C-93D2-B1AD1583F22C}"/>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7" name="Rectangle 1036">
              <a:extLst>
                <a:ext uri="{FF2B5EF4-FFF2-40B4-BE49-F238E27FC236}">
                  <a16:creationId xmlns:a16="http://schemas.microsoft.com/office/drawing/2014/main" id="{74CA5ECC-C11A-D142-A6FC-2BE8290A4BE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8" name="Rectangle 1037">
              <a:extLst>
                <a:ext uri="{FF2B5EF4-FFF2-40B4-BE49-F238E27FC236}">
                  <a16:creationId xmlns:a16="http://schemas.microsoft.com/office/drawing/2014/main" id="{5C873519-3A6C-3747-BC5C-72316BAA755B}"/>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39" name="Rectangle 1038">
              <a:extLst>
                <a:ext uri="{FF2B5EF4-FFF2-40B4-BE49-F238E27FC236}">
                  <a16:creationId xmlns:a16="http://schemas.microsoft.com/office/drawing/2014/main" id="{F2F6EB44-2956-DF46-ACD5-9EB7F01A0F87}"/>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0" name="Rectangle 1039">
              <a:extLst>
                <a:ext uri="{FF2B5EF4-FFF2-40B4-BE49-F238E27FC236}">
                  <a16:creationId xmlns:a16="http://schemas.microsoft.com/office/drawing/2014/main" id="{A10BF406-035E-2445-AC3D-095A88D4A759}"/>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1" name="Rectangle 1040">
              <a:extLst>
                <a:ext uri="{FF2B5EF4-FFF2-40B4-BE49-F238E27FC236}">
                  <a16:creationId xmlns:a16="http://schemas.microsoft.com/office/drawing/2014/main" id="{13CDD9D3-E6B8-D549-96EE-DAE638608B0E}"/>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grpSp>
        <p:nvGrpSpPr>
          <p:cNvPr id="1042" name="Group 1041">
            <a:extLst>
              <a:ext uri="{FF2B5EF4-FFF2-40B4-BE49-F238E27FC236}">
                <a16:creationId xmlns:a16="http://schemas.microsoft.com/office/drawing/2014/main" id="{58E61869-A61F-4A49-9817-0B3DAC30FD70}"/>
              </a:ext>
            </a:extLst>
          </p:cNvPr>
          <p:cNvGrpSpPr/>
          <p:nvPr/>
        </p:nvGrpSpPr>
        <p:grpSpPr>
          <a:xfrm>
            <a:off x="12349280" y="3490754"/>
            <a:ext cx="1031614" cy="400164"/>
            <a:chOff x="7044623" y="2144973"/>
            <a:chExt cx="859678" cy="333470"/>
          </a:xfrm>
        </p:grpSpPr>
        <p:sp>
          <p:nvSpPr>
            <p:cNvPr id="1043" name="Rectangle 1042">
              <a:extLst>
                <a:ext uri="{FF2B5EF4-FFF2-40B4-BE49-F238E27FC236}">
                  <a16:creationId xmlns:a16="http://schemas.microsoft.com/office/drawing/2014/main" id="{18010E49-9A92-B447-B092-E01937129281}"/>
                </a:ext>
              </a:extLst>
            </p:cNvPr>
            <p:cNvSpPr/>
            <p:nvPr/>
          </p:nvSpPr>
          <p:spPr>
            <a:xfrm>
              <a:off x="70446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4" name="Rectangle 1043">
              <a:extLst>
                <a:ext uri="{FF2B5EF4-FFF2-40B4-BE49-F238E27FC236}">
                  <a16:creationId xmlns:a16="http://schemas.microsoft.com/office/drawing/2014/main" id="{40572B18-CDF5-C54B-B989-036CA3AAE42F}"/>
                </a:ext>
              </a:extLst>
            </p:cNvPr>
            <p:cNvSpPr/>
            <p:nvPr/>
          </p:nvSpPr>
          <p:spPr>
            <a:xfrm>
              <a:off x="717520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5" name="Rectangle 1044">
              <a:extLst>
                <a:ext uri="{FF2B5EF4-FFF2-40B4-BE49-F238E27FC236}">
                  <a16:creationId xmlns:a16="http://schemas.microsoft.com/office/drawing/2014/main" id="{68B99A47-30E7-CF46-BDE2-369E58A7391C}"/>
                </a:ext>
              </a:extLst>
            </p:cNvPr>
            <p:cNvSpPr/>
            <p:nvPr/>
          </p:nvSpPr>
          <p:spPr>
            <a:xfrm>
              <a:off x="730578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6" name="Rectangle 1045">
              <a:extLst>
                <a:ext uri="{FF2B5EF4-FFF2-40B4-BE49-F238E27FC236}">
                  <a16:creationId xmlns:a16="http://schemas.microsoft.com/office/drawing/2014/main" id="{F20B6A27-658E-0D41-913A-906C5CAB428E}"/>
                </a:ext>
              </a:extLst>
            </p:cNvPr>
            <p:cNvSpPr/>
            <p:nvPr/>
          </p:nvSpPr>
          <p:spPr>
            <a:xfrm>
              <a:off x="743636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7" name="Rectangle 1046">
              <a:extLst>
                <a:ext uri="{FF2B5EF4-FFF2-40B4-BE49-F238E27FC236}">
                  <a16:creationId xmlns:a16="http://schemas.microsoft.com/office/drawing/2014/main" id="{3E2F9E4D-B45A-8040-8486-4C4D5579B7C3}"/>
                </a:ext>
              </a:extLst>
            </p:cNvPr>
            <p:cNvSpPr/>
            <p:nvPr/>
          </p:nvSpPr>
          <p:spPr>
            <a:xfrm>
              <a:off x="756694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8" name="Rectangle 1047">
              <a:extLst>
                <a:ext uri="{FF2B5EF4-FFF2-40B4-BE49-F238E27FC236}">
                  <a16:creationId xmlns:a16="http://schemas.microsoft.com/office/drawing/2014/main" id="{1F6F462C-300D-994D-8B46-2CE9A1F6CC8A}"/>
                </a:ext>
              </a:extLst>
            </p:cNvPr>
            <p:cNvSpPr/>
            <p:nvPr/>
          </p:nvSpPr>
          <p:spPr>
            <a:xfrm>
              <a:off x="7697523"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49" name="Rectangle 1048">
              <a:extLst>
                <a:ext uri="{FF2B5EF4-FFF2-40B4-BE49-F238E27FC236}">
                  <a16:creationId xmlns:a16="http://schemas.microsoft.com/office/drawing/2014/main" id="{0141BA5F-B4F1-984F-B847-307007E0BBB7}"/>
                </a:ext>
              </a:extLst>
            </p:cNvPr>
            <p:cNvSpPr/>
            <p:nvPr/>
          </p:nvSpPr>
          <p:spPr>
            <a:xfrm>
              <a:off x="7828101" y="214497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0" name="Rectangle 1049">
              <a:extLst>
                <a:ext uri="{FF2B5EF4-FFF2-40B4-BE49-F238E27FC236}">
                  <a16:creationId xmlns:a16="http://schemas.microsoft.com/office/drawing/2014/main" id="{DDF6B6F9-E067-E448-8355-236326A137CB}"/>
                </a:ext>
              </a:extLst>
            </p:cNvPr>
            <p:cNvSpPr/>
            <p:nvPr/>
          </p:nvSpPr>
          <p:spPr>
            <a:xfrm>
              <a:off x="70446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1" name="Rectangle 1050">
              <a:extLst>
                <a:ext uri="{FF2B5EF4-FFF2-40B4-BE49-F238E27FC236}">
                  <a16:creationId xmlns:a16="http://schemas.microsoft.com/office/drawing/2014/main" id="{A236D08A-EFCA-124E-A544-36DAF8DEEDA6}"/>
                </a:ext>
              </a:extLst>
            </p:cNvPr>
            <p:cNvSpPr/>
            <p:nvPr/>
          </p:nvSpPr>
          <p:spPr>
            <a:xfrm>
              <a:off x="717520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2" name="Rectangle 1051">
              <a:extLst>
                <a:ext uri="{FF2B5EF4-FFF2-40B4-BE49-F238E27FC236}">
                  <a16:creationId xmlns:a16="http://schemas.microsoft.com/office/drawing/2014/main" id="{D83C9D26-FA8C-664B-8506-9B26292A0089}"/>
                </a:ext>
              </a:extLst>
            </p:cNvPr>
            <p:cNvSpPr/>
            <p:nvPr/>
          </p:nvSpPr>
          <p:spPr>
            <a:xfrm>
              <a:off x="730578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3" name="Rectangle 1052">
              <a:extLst>
                <a:ext uri="{FF2B5EF4-FFF2-40B4-BE49-F238E27FC236}">
                  <a16:creationId xmlns:a16="http://schemas.microsoft.com/office/drawing/2014/main" id="{7CE47B3D-A373-924C-AC6B-A59CFB8590C5}"/>
                </a:ext>
              </a:extLst>
            </p:cNvPr>
            <p:cNvSpPr/>
            <p:nvPr/>
          </p:nvSpPr>
          <p:spPr>
            <a:xfrm>
              <a:off x="743636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4" name="Rectangle 1053">
              <a:extLst>
                <a:ext uri="{FF2B5EF4-FFF2-40B4-BE49-F238E27FC236}">
                  <a16:creationId xmlns:a16="http://schemas.microsoft.com/office/drawing/2014/main" id="{CAABA3D6-43E7-8245-ABAB-78DA37B1490E}"/>
                </a:ext>
              </a:extLst>
            </p:cNvPr>
            <p:cNvSpPr/>
            <p:nvPr/>
          </p:nvSpPr>
          <p:spPr>
            <a:xfrm>
              <a:off x="756694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5" name="Rectangle 1054">
              <a:extLst>
                <a:ext uri="{FF2B5EF4-FFF2-40B4-BE49-F238E27FC236}">
                  <a16:creationId xmlns:a16="http://schemas.microsoft.com/office/drawing/2014/main" id="{E1245C17-A585-C049-AF13-000BDC5367DE}"/>
                </a:ext>
              </a:extLst>
            </p:cNvPr>
            <p:cNvSpPr/>
            <p:nvPr/>
          </p:nvSpPr>
          <p:spPr>
            <a:xfrm>
              <a:off x="7697523"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6" name="Rectangle 1055">
              <a:extLst>
                <a:ext uri="{FF2B5EF4-FFF2-40B4-BE49-F238E27FC236}">
                  <a16:creationId xmlns:a16="http://schemas.microsoft.com/office/drawing/2014/main" id="{1355E274-BE9F-124D-9085-822C8FE3D3E4}"/>
                </a:ext>
              </a:extLst>
            </p:cNvPr>
            <p:cNvSpPr/>
            <p:nvPr/>
          </p:nvSpPr>
          <p:spPr>
            <a:xfrm>
              <a:off x="7828101" y="2273608"/>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7" name="Rectangle 1056">
              <a:extLst>
                <a:ext uri="{FF2B5EF4-FFF2-40B4-BE49-F238E27FC236}">
                  <a16:creationId xmlns:a16="http://schemas.microsoft.com/office/drawing/2014/main" id="{434FF46C-0365-564A-9D2E-0C3D8E3FEFD7}"/>
                </a:ext>
              </a:extLst>
            </p:cNvPr>
            <p:cNvSpPr/>
            <p:nvPr/>
          </p:nvSpPr>
          <p:spPr>
            <a:xfrm>
              <a:off x="70446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8" name="Rectangle 1057">
              <a:extLst>
                <a:ext uri="{FF2B5EF4-FFF2-40B4-BE49-F238E27FC236}">
                  <a16:creationId xmlns:a16="http://schemas.microsoft.com/office/drawing/2014/main" id="{98852FEE-F8B5-D442-B1EE-64F0E42C6DBA}"/>
                </a:ext>
              </a:extLst>
            </p:cNvPr>
            <p:cNvSpPr/>
            <p:nvPr/>
          </p:nvSpPr>
          <p:spPr>
            <a:xfrm>
              <a:off x="717520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59" name="Rectangle 1058">
              <a:extLst>
                <a:ext uri="{FF2B5EF4-FFF2-40B4-BE49-F238E27FC236}">
                  <a16:creationId xmlns:a16="http://schemas.microsoft.com/office/drawing/2014/main" id="{FBC6AC18-91ED-B141-AE6D-AA15C6D3FA9B}"/>
                </a:ext>
              </a:extLst>
            </p:cNvPr>
            <p:cNvSpPr/>
            <p:nvPr/>
          </p:nvSpPr>
          <p:spPr>
            <a:xfrm>
              <a:off x="730578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0" name="Rectangle 1059">
              <a:extLst>
                <a:ext uri="{FF2B5EF4-FFF2-40B4-BE49-F238E27FC236}">
                  <a16:creationId xmlns:a16="http://schemas.microsoft.com/office/drawing/2014/main" id="{EAF807B7-595B-A247-9F41-704220EA6260}"/>
                </a:ext>
              </a:extLst>
            </p:cNvPr>
            <p:cNvSpPr/>
            <p:nvPr/>
          </p:nvSpPr>
          <p:spPr>
            <a:xfrm>
              <a:off x="743636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1" name="Rectangle 1060">
              <a:extLst>
                <a:ext uri="{FF2B5EF4-FFF2-40B4-BE49-F238E27FC236}">
                  <a16:creationId xmlns:a16="http://schemas.microsoft.com/office/drawing/2014/main" id="{38EBDE3C-B52E-5F44-BDE5-40A501C7489D}"/>
                </a:ext>
              </a:extLst>
            </p:cNvPr>
            <p:cNvSpPr/>
            <p:nvPr/>
          </p:nvSpPr>
          <p:spPr>
            <a:xfrm>
              <a:off x="756694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2" name="Rectangle 1061">
              <a:extLst>
                <a:ext uri="{FF2B5EF4-FFF2-40B4-BE49-F238E27FC236}">
                  <a16:creationId xmlns:a16="http://schemas.microsoft.com/office/drawing/2014/main" id="{15DE0C6A-A90E-244D-8BFF-4ABA7EBEBFA3}"/>
                </a:ext>
              </a:extLst>
            </p:cNvPr>
            <p:cNvSpPr/>
            <p:nvPr/>
          </p:nvSpPr>
          <p:spPr>
            <a:xfrm>
              <a:off x="7697523"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sp>
          <p:nvSpPr>
            <p:cNvPr id="1063" name="Rectangle 1062">
              <a:extLst>
                <a:ext uri="{FF2B5EF4-FFF2-40B4-BE49-F238E27FC236}">
                  <a16:creationId xmlns:a16="http://schemas.microsoft.com/office/drawing/2014/main" id="{903017CB-66FC-6142-84F5-D3239BA00354}"/>
                </a:ext>
              </a:extLst>
            </p:cNvPr>
            <p:cNvSpPr/>
            <p:nvPr/>
          </p:nvSpPr>
          <p:spPr>
            <a:xfrm>
              <a:off x="7828101" y="2402243"/>
              <a:ext cx="76200" cy="76200"/>
            </a:xfrm>
            <a:prstGeom prst="rect">
              <a:avLst/>
            </a:prstGeom>
            <a:solidFill>
              <a:srgbClr val="FFFFFF"/>
            </a:solidFill>
            <a:ln w="19050" cap="flat" cmpd="sng" algn="ctr">
              <a:solidFill>
                <a:srgbClr val="FFC001"/>
              </a:solidFill>
              <a:prstDash val="solid"/>
            </a:ln>
            <a:effectLst/>
          </p:spPr>
          <p:txBody>
            <a:bodyPr rtlCol="0" anchor="ctr"/>
            <a:lstStyle/>
            <a:p>
              <a:pPr algn="ctr" defTabSz="1097234">
                <a:defRPr/>
              </a:pPr>
              <a:endParaRPr lang="en-US" sz="2542">
                <a:solidFill>
                  <a:srgbClr val="FFFFFF"/>
                </a:solidFill>
                <a:latin typeface="Amazon Ember"/>
              </a:endParaRPr>
            </a:p>
          </p:txBody>
        </p:sp>
      </p:grpSp>
      <p:cxnSp>
        <p:nvCxnSpPr>
          <p:cNvPr id="1064" name="Straight Arrow Connector 1063">
            <a:extLst>
              <a:ext uri="{FF2B5EF4-FFF2-40B4-BE49-F238E27FC236}">
                <a16:creationId xmlns:a16="http://schemas.microsoft.com/office/drawing/2014/main" id="{3E53980E-75A0-7345-B084-37A297B16F72}"/>
              </a:ext>
            </a:extLst>
          </p:cNvPr>
          <p:cNvCxnSpPr>
            <a:cxnSpLocks/>
            <a:stCxn id="583" idx="3"/>
            <a:endCxn id="586" idx="1"/>
          </p:cNvCxnSpPr>
          <p:nvPr/>
        </p:nvCxnSpPr>
        <p:spPr>
          <a:xfrm>
            <a:off x="9317679" y="3142499"/>
            <a:ext cx="226832" cy="0"/>
          </a:xfrm>
          <a:prstGeom prst="straightConnector1">
            <a:avLst/>
          </a:prstGeom>
          <a:noFill/>
          <a:ln w="19050" cap="flat" cmpd="sng" algn="ctr">
            <a:solidFill>
              <a:srgbClr val="FFFFFF"/>
            </a:solidFill>
            <a:prstDash val="solid"/>
            <a:tailEnd type="arrow" w="med" len="sm"/>
          </a:ln>
          <a:effectLst/>
        </p:spPr>
      </p:cxnSp>
      <p:cxnSp>
        <p:nvCxnSpPr>
          <p:cNvPr id="1065" name="Straight Arrow Connector 1064">
            <a:extLst>
              <a:ext uri="{FF2B5EF4-FFF2-40B4-BE49-F238E27FC236}">
                <a16:creationId xmlns:a16="http://schemas.microsoft.com/office/drawing/2014/main" id="{4B49CBE3-DE4A-E94D-86AF-A7EC257A5DEE}"/>
              </a:ext>
            </a:extLst>
          </p:cNvPr>
          <p:cNvCxnSpPr>
            <a:cxnSpLocks/>
            <a:stCxn id="586" idx="3"/>
            <a:endCxn id="589" idx="1"/>
          </p:cNvCxnSpPr>
          <p:nvPr/>
        </p:nvCxnSpPr>
        <p:spPr>
          <a:xfrm>
            <a:off x="10679820" y="3142499"/>
            <a:ext cx="260332" cy="0"/>
          </a:xfrm>
          <a:prstGeom prst="straightConnector1">
            <a:avLst/>
          </a:prstGeom>
          <a:noFill/>
          <a:ln w="19050" cap="flat" cmpd="sng" algn="ctr">
            <a:solidFill>
              <a:srgbClr val="FFFFFF"/>
            </a:solidFill>
            <a:prstDash val="solid"/>
            <a:tailEnd type="arrow" w="med" len="sm"/>
          </a:ln>
          <a:effectLst/>
        </p:spPr>
      </p:cxnSp>
      <p:cxnSp>
        <p:nvCxnSpPr>
          <p:cNvPr id="1066" name="Straight Arrow Connector 1065">
            <a:extLst>
              <a:ext uri="{FF2B5EF4-FFF2-40B4-BE49-F238E27FC236}">
                <a16:creationId xmlns:a16="http://schemas.microsoft.com/office/drawing/2014/main" id="{CAF8E887-98C5-DA43-9C68-5F7F53D7CA21}"/>
              </a:ext>
            </a:extLst>
          </p:cNvPr>
          <p:cNvCxnSpPr>
            <a:cxnSpLocks/>
            <a:stCxn id="589" idx="3"/>
            <a:endCxn id="595" idx="1"/>
          </p:cNvCxnSpPr>
          <p:nvPr/>
        </p:nvCxnSpPr>
        <p:spPr>
          <a:xfrm>
            <a:off x="12075462" y="3142499"/>
            <a:ext cx="222860" cy="0"/>
          </a:xfrm>
          <a:prstGeom prst="straightConnector1">
            <a:avLst/>
          </a:prstGeom>
          <a:noFill/>
          <a:ln w="19050" cap="flat" cmpd="sng" algn="ctr">
            <a:solidFill>
              <a:srgbClr val="FFFFFF"/>
            </a:solidFill>
            <a:prstDash val="solid"/>
            <a:tailEnd type="arrow" w="med" len="sm"/>
          </a:ln>
          <a:effectLst/>
        </p:spPr>
      </p:cxnSp>
      <p:cxnSp>
        <p:nvCxnSpPr>
          <p:cNvPr id="1067" name="Elbow Connector 1066">
            <a:extLst>
              <a:ext uri="{FF2B5EF4-FFF2-40B4-BE49-F238E27FC236}">
                <a16:creationId xmlns:a16="http://schemas.microsoft.com/office/drawing/2014/main" id="{6A636B84-69C1-BC42-827D-EBBDC4261BC7}"/>
              </a:ext>
            </a:extLst>
          </p:cNvPr>
          <p:cNvCxnSpPr>
            <a:cxnSpLocks/>
            <a:stCxn id="586" idx="3"/>
            <a:endCxn id="592" idx="1"/>
          </p:cNvCxnSpPr>
          <p:nvPr/>
        </p:nvCxnSpPr>
        <p:spPr>
          <a:xfrm>
            <a:off x="10679822" y="3142500"/>
            <a:ext cx="260331" cy="1763815"/>
          </a:xfrm>
          <a:prstGeom prst="bentConnector3">
            <a:avLst/>
          </a:prstGeom>
          <a:noFill/>
          <a:ln w="19050" cap="flat" cmpd="sng" algn="ctr">
            <a:solidFill>
              <a:srgbClr val="FFFFFF"/>
            </a:solidFill>
            <a:prstDash val="solid"/>
            <a:tailEnd type="arrow" w="med" len="sm"/>
          </a:ln>
          <a:effectLst/>
        </p:spPr>
      </p:cxnSp>
      <p:cxnSp>
        <p:nvCxnSpPr>
          <p:cNvPr id="1068" name="Elbow Connector 1067">
            <a:extLst>
              <a:ext uri="{FF2B5EF4-FFF2-40B4-BE49-F238E27FC236}">
                <a16:creationId xmlns:a16="http://schemas.microsoft.com/office/drawing/2014/main" id="{F1A37F5C-D734-3341-A5CC-6037DD8C4BE4}"/>
              </a:ext>
            </a:extLst>
          </p:cNvPr>
          <p:cNvCxnSpPr>
            <a:cxnSpLocks/>
            <a:stCxn id="589" idx="3"/>
            <a:endCxn id="598" idx="1"/>
          </p:cNvCxnSpPr>
          <p:nvPr/>
        </p:nvCxnSpPr>
        <p:spPr>
          <a:xfrm>
            <a:off x="12075462" y="3142500"/>
            <a:ext cx="222861" cy="1763815"/>
          </a:xfrm>
          <a:prstGeom prst="bentConnector3">
            <a:avLst>
              <a:gd name="adj1" fmla="val 50000"/>
            </a:avLst>
          </a:prstGeom>
          <a:noFill/>
          <a:ln w="19050" cap="flat" cmpd="sng" algn="ctr">
            <a:solidFill>
              <a:srgbClr val="FFFFFF"/>
            </a:solidFill>
            <a:prstDash val="solid"/>
            <a:tailEnd type="arrow" w="med" len="sm"/>
          </a:ln>
          <a:effectLst/>
        </p:spPr>
      </p:cxnSp>
      <p:cxnSp>
        <p:nvCxnSpPr>
          <p:cNvPr id="1069" name="Elbow Connector 1068">
            <a:extLst>
              <a:ext uri="{FF2B5EF4-FFF2-40B4-BE49-F238E27FC236}">
                <a16:creationId xmlns:a16="http://schemas.microsoft.com/office/drawing/2014/main" id="{FB084524-523C-8F4D-B08E-224D55F618BD}"/>
              </a:ext>
            </a:extLst>
          </p:cNvPr>
          <p:cNvCxnSpPr>
            <a:cxnSpLocks/>
            <a:stCxn id="589" idx="3"/>
            <a:endCxn id="601" idx="1"/>
          </p:cNvCxnSpPr>
          <p:nvPr/>
        </p:nvCxnSpPr>
        <p:spPr>
          <a:xfrm>
            <a:off x="12075462" y="3142500"/>
            <a:ext cx="222861" cy="3543182"/>
          </a:xfrm>
          <a:prstGeom prst="bentConnector3">
            <a:avLst>
              <a:gd name="adj1" fmla="val 50000"/>
            </a:avLst>
          </a:prstGeom>
          <a:noFill/>
          <a:ln w="19050" cap="flat" cmpd="sng" algn="ctr">
            <a:solidFill>
              <a:srgbClr val="FFFFFF"/>
            </a:solidFill>
            <a:prstDash val="solid"/>
            <a:tailEnd type="arrow" w="med" len="sm"/>
          </a:ln>
          <a:effectLst/>
        </p:spPr>
      </p:cxnSp>
      <p:sp>
        <p:nvSpPr>
          <p:cNvPr id="1070" name="TextBox 1069">
            <a:extLst>
              <a:ext uri="{FF2B5EF4-FFF2-40B4-BE49-F238E27FC236}">
                <a16:creationId xmlns:a16="http://schemas.microsoft.com/office/drawing/2014/main" id="{5A10FDAE-0BF2-EE42-A268-CB2BC46A6232}"/>
              </a:ext>
            </a:extLst>
          </p:cNvPr>
          <p:cNvSpPr txBox="1"/>
          <p:nvPr/>
        </p:nvSpPr>
        <p:spPr>
          <a:xfrm>
            <a:off x="4776941" y="7454944"/>
            <a:ext cx="1763304" cy="307777"/>
          </a:xfrm>
          <a:prstGeom prst="rect">
            <a:avLst/>
          </a:prstGeom>
          <a:solidFill>
            <a:srgbClr val="232F3E"/>
          </a:solidFill>
        </p:spPr>
        <p:txBody>
          <a:bodyPr wrap="none" lIns="0" tIns="0" rIns="0" bIns="0" rtlCol="0">
            <a:spAutoFit/>
          </a:bodyPr>
          <a:lstStyle/>
          <a:p>
            <a:pPr algn="ctr" defTabSz="1097234">
              <a:defRPr/>
            </a:pPr>
            <a:r>
              <a:rPr lang="en-US" sz="2000" dirty="0">
                <a:solidFill>
                  <a:srgbClr val="FFFFFF"/>
                </a:solidFill>
              </a:rPr>
              <a:t>Pre-production</a:t>
            </a:r>
          </a:p>
        </p:txBody>
      </p:sp>
      <p:sp>
        <p:nvSpPr>
          <p:cNvPr id="1071" name="TextBox 1070">
            <a:extLst>
              <a:ext uri="{FF2B5EF4-FFF2-40B4-BE49-F238E27FC236}">
                <a16:creationId xmlns:a16="http://schemas.microsoft.com/office/drawing/2014/main" id="{1A0D8E01-C72D-7140-94F6-8F758D4A3C01}"/>
              </a:ext>
            </a:extLst>
          </p:cNvPr>
          <p:cNvSpPr txBox="1"/>
          <p:nvPr/>
        </p:nvSpPr>
        <p:spPr>
          <a:xfrm>
            <a:off x="10297817" y="7454944"/>
            <a:ext cx="1279197" cy="307777"/>
          </a:xfrm>
          <a:prstGeom prst="rect">
            <a:avLst/>
          </a:prstGeom>
          <a:solidFill>
            <a:srgbClr val="232F3E"/>
          </a:solid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731534">
              <a:defRPr/>
            </a:pPr>
            <a:r>
              <a:rPr lang="en-US" dirty="0">
                <a:solidFill>
                  <a:srgbClr val="FFFFFF"/>
                </a:solidFill>
              </a:rPr>
              <a:t>Production</a:t>
            </a:r>
          </a:p>
        </p:txBody>
      </p:sp>
      <p:sp>
        <p:nvSpPr>
          <p:cNvPr id="1072" name="TextBox 1071">
            <a:extLst>
              <a:ext uri="{FF2B5EF4-FFF2-40B4-BE49-F238E27FC236}">
                <a16:creationId xmlns:a16="http://schemas.microsoft.com/office/drawing/2014/main" id="{5A347CF1-761A-584F-9C72-745487F0428D}"/>
              </a:ext>
            </a:extLst>
          </p:cNvPr>
          <p:cNvSpPr txBox="1"/>
          <p:nvPr/>
        </p:nvSpPr>
        <p:spPr>
          <a:xfrm>
            <a:off x="8290811"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3" name="Elbow Connector 1072">
            <a:extLst>
              <a:ext uri="{FF2B5EF4-FFF2-40B4-BE49-F238E27FC236}">
                <a16:creationId xmlns:a16="http://schemas.microsoft.com/office/drawing/2014/main" id="{6C22B1C6-938C-B645-95A9-CC27A52B205B}"/>
              </a:ext>
            </a:extLst>
          </p:cNvPr>
          <p:cNvCxnSpPr>
            <a:cxnSpLocks/>
            <a:endCxn id="1072" idx="1"/>
          </p:cNvCxnSpPr>
          <p:nvPr/>
        </p:nvCxnSpPr>
        <p:spPr>
          <a:xfrm rot="16200000" flipH="1">
            <a:off x="8082524" y="4041138"/>
            <a:ext cx="308133" cy="108441"/>
          </a:xfrm>
          <a:prstGeom prst="bentConnector2">
            <a:avLst/>
          </a:prstGeom>
          <a:noFill/>
          <a:ln w="19050" cap="flat" cmpd="sng" algn="ctr">
            <a:solidFill>
              <a:srgbClr val="FFFFFF"/>
            </a:solidFill>
            <a:prstDash val="solid"/>
            <a:tailEnd type="arrow" w="med" len="sm"/>
          </a:ln>
          <a:effectLst/>
        </p:spPr>
      </p:cxnSp>
      <p:sp>
        <p:nvSpPr>
          <p:cNvPr id="1074" name="TextBox 1073">
            <a:extLst>
              <a:ext uri="{FF2B5EF4-FFF2-40B4-BE49-F238E27FC236}">
                <a16:creationId xmlns:a16="http://schemas.microsoft.com/office/drawing/2014/main" id="{56858273-ACE0-C840-8ABF-289FB3B697E2}"/>
              </a:ext>
            </a:extLst>
          </p:cNvPr>
          <p:cNvSpPr txBox="1"/>
          <p:nvPr/>
        </p:nvSpPr>
        <p:spPr>
          <a:xfrm>
            <a:off x="9649168" y="4064760"/>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5" name="Elbow Connector 1074">
            <a:extLst>
              <a:ext uri="{FF2B5EF4-FFF2-40B4-BE49-F238E27FC236}">
                <a16:creationId xmlns:a16="http://schemas.microsoft.com/office/drawing/2014/main" id="{4CC1985F-F940-EE48-AB4C-00EB3455FEB7}"/>
              </a:ext>
            </a:extLst>
          </p:cNvPr>
          <p:cNvCxnSpPr>
            <a:cxnSpLocks/>
            <a:endCxn id="1074" idx="1"/>
          </p:cNvCxnSpPr>
          <p:nvPr/>
        </p:nvCxnSpPr>
        <p:spPr>
          <a:xfrm rot="16200000" flipH="1">
            <a:off x="9440881" y="4041138"/>
            <a:ext cx="308133" cy="108441"/>
          </a:xfrm>
          <a:prstGeom prst="bentConnector2">
            <a:avLst/>
          </a:prstGeom>
          <a:noFill/>
          <a:ln w="19050" cap="flat" cmpd="sng" algn="ctr">
            <a:solidFill>
              <a:srgbClr val="FFFFFF"/>
            </a:solidFill>
            <a:prstDash val="solid"/>
            <a:tailEnd type="arrow" w="med" len="sm"/>
          </a:ln>
          <a:effectLst/>
        </p:spPr>
      </p:cxnSp>
      <p:sp>
        <p:nvSpPr>
          <p:cNvPr id="1076" name="TextBox 1075">
            <a:extLst>
              <a:ext uri="{FF2B5EF4-FFF2-40B4-BE49-F238E27FC236}">
                <a16:creationId xmlns:a16="http://schemas.microsoft.com/office/drawing/2014/main" id="{4FDC428E-D17C-994D-9D2E-DFA6B2A03EB1}"/>
              </a:ext>
            </a:extLst>
          </p:cNvPr>
          <p:cNvSpPr txBox="1"/>
          <p:nvPr/>
        </p:nvSpPr>
        <p:spPr>
          <a:xfrm>
            <a:off x="11046063" y="5832466"/>
            <a:ext cx="864980" cy="369332"/>
          </a:xfrm>
          <a:prstGeom prst="rect">
            <a:avLst/>
          </a:prstGeom>
          <a:noFill/>
        </p:spPr>
        <p:txBody>
          <a:bodyPr wrap="none" lIns="91440" tIns="0" rIns="0" bIns="0" rtlCol="0">
            <a:spAutoFit/>
          </a:bodyPr>
          <a:lstStyle/>
          <a:p>
            <a:pPr defTabSz="1097234">
              <a:defRPr/>
            </a:pPr>
            <a:r>
              <a:rPr lang="en-US" sz="1200" dirty="0">
                <a:solidFill>
                  <a:srgbClr val="FFFFFF"/>
                </a:solidFill>
              </a:rPr>
              <a:t>Synthetic </a:t>
            </a:r>
            <a:br>
              <a:rPr lang="en-US" sz="1200" dirty="0">
                <a:solidFill>
                  <a:srgbClr val="FFFFFF"/>
                </a:solidFill>
              </a:rPr>
            </a:br>
            <a:r>
              <a:rPr lang="en-US" sz="1200" dirty="0">
                <a:solidFill>
                  <a:srgbClr val="FFFFFF"/>
                </a:solidFill>
              </a:rPr>
              <a:t>Monitoring</a:t>
            </a:r>
          </a:p>
        </p:txBody>
      </p:sp>
      <p:cxnSp>
        <p:nvCxnSpPr>
          <p:cNvPr id="1077" name="Elbow Connector 1076">
            <a:extLst>
              <a:ext uri="{FF2B5EF4-FFF2-40B4-BE49-F238E27FC236}">
                <a16:creationId xmlns:a16="http://schemas.microsoft.com/office/drawing/2014/main" id="{F0837D5E-7D40-2742-B0CB-3D47742D5369}"/>
              </a:ext>
            </a:extLst>
          </p:cNvPr>
          <p:cNvCxnSpPr>
            <a:cxnSpLocks/>
            <a:endCxn id="1076" idx="1"/>
          </p:cNvCxnSpPr>
          <p:nvPr/>
        </p:nvCxnSpPr>
        <p:spPr>
          <a:xfrm rot="16200000" flipH="1">
            <a:off x="10837775" y="5808843"/>
            <a:ext cx="308135" cy="108441"/>
          </a:xfrm>
          <a:prstGeom prst="bentConnector2">
            <a:avLst/>
          </a:prstGeom>
          <a:noFill/>
          <a:ln w="19050" cap="flat" cmpd="sng" algn="ctr">
            <a:solidFill>
              <a:srgbClr val="FFFFFF"/>
            </a:solidFill>
            <a:prstDash val="solid"/>
            <a:tailEnd type="arrow" w="med" len="sm"/>
          </a:ln>
          <a:effectLst/>
        </p:spPr>
      </p:cxnSp>
    </p:spTree>
    <p:extLst>
      <p:ext uri="{BB962C8B-B14F-4D97-AF65-F5344CB8AC3E}">
        <p14:creationId xmlns:p14="http://schemas.microsoft.com/office/powerpoint/2010/main" val="2428353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94F27B-3F39-AA49-8C72-F059C9907BB6}"/>
              </a:ext>
            </a:extLst>
          </p:cNvPr>
          <p:cNvSpPr>
            <a:spLocks noGrp="1"/>
          </p:cNvSpPr>
          <p:nvPr>
            <p:ph type="title"/>
          </p:nvPr>
        </p:nvSpPr>
        <p:spPr/>
        <p:txBody>
          <a:bodyPr/>
          <a:lstStyle/>
          <a:p>
            <a:r>
              <a:rPr lang="en-US" dirty="0"/>
              <a:t>Key takeaways</a:t>
            </a:r>
          </a:p>
        </p:txBody>
      </p:sp>
      <p:sp>
        <p:nvSpPr>
          <p:cNvPr id="2" name="Content Placeholder 1">
            <a:extLst>
              <a:ext uri="{FF2B5EF4-FFF2-40B4-BE49-F238E27FC236}">
                <a16:creationId xmlns:a16="http://schemas.microsoft.com/office/drawing/2014/main" id="{F4FDFEA1-042A-FC4C-B7FE-E84CA3D15D59}"/>
              </a:ext>
            </a:extLst>
          </p:cNvPr>
          <p:cNvSpPr>
            <a:spLocks noGrp="1"/>
          </p:cNvSpPr>
          <p:nvPr>
            <p:ph type="body" sz="quarter" idx="10"/>
          </p:nvPr>
        </p:nvSpPr>
        <p:spPr/>
        <p:txBody>
          <a:bodyPr/>
          <a:lstStyle/>
          <a:p>
            <a:r>
              <a:rPr lang="en-US" sz="3240" dirty="0"/>
              <a:t>We know these patterns work and we built our tools to enable these patterns for our customers</a:t>
            </a:r>
          </a:p>
          <a:p>
            <a:r>
              <a:rPr lang="en-US" sz="3240" dirty="0"/>
              <a:t>We also (probably) integrate with what they already have</a:t>
            </a:r>
          </a:p>
        </p:txBody>
      </p:sp>
      <p:sp>
        <p:nvSpPr>
          <p:cNvPr id="3" name="Content Placeholder 2">
            <a:extLst>
              <a:ext uri="{FF2B5EF4-FFF2-40B4-BE49-F238E27FC236}">
                <a16:creationId xmlns:a16="http://schemas.microsoft.com/office/drawing/2014/main" id="{4BCFCC12-3729-F841-AF40-365DF3FF9587}"/>
              </a:ext>
            </a:extLst>
          </p:cNvPr>
          <p:cNvSpPr>
            <a:spLocks noGrp="1"/>
          </p:cNvSpPr>
          <p:nvPr>
            <p:ph type="body" sz="quarter" idx="11"/>
          </p:nvPr>
        </p:nvSpPr>
        <p:spPr/>
        <p:txBody>
          <a:bodyPr/>
          <a:lstStyle/>
          <a:p>
            <a:r>
              <a:rPr lang="en-US" sz="3240" dirty="0"/>
              <a:t>This is a place to position Code Suite, AWS Config, CDK/CloudFormation</a:t>
            </a:r>
          </a:p>
          <a:p>
            <a:endParaRPr lang="en-US" sz="3240" dirty="0"/>
          </a:p>
        </p:txBody>
      </p:sp>
    </p:spTree>
    <p:extLst>
      <p:ext uri="{BB962C8B-B14F-4D97-AF65-F5344CB8AC3E}">
        <p14:creationId xmlns:p14="http://schemas.microsoft.com/office/powerpoint/2010/main" val="400863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dissolv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dissolve">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dissolve">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2C95FE07-01B6-414F-87E0-3921BF257849}"/>
              </a:ext>
            </a:extLst>
          </p:cNvPr>
          <p:cNvSpPr txBox="1"/>
          <p:nvPr/>
        </p:nvSpPr>
        <p:spPr>
          <a:xfrm>
            <a:off x="8160922" y="2607781"/>
            <a:ext cx="6006802" cy="369332"/>
          </a:xfrm>
          <a:prstGeom prst="rect">
            <a:avLst/>
          </a:prstGeom>
          <a:noFill/>
        </p:spPr>
        <p:txBody>
          <a:bodyPr wrap="square" lIns="0" tIns="0" rIns="0" bIns="0" rtlCol="0">
            <a:spAutoFit/>
          </a:bodyPr>
          <a:lstStyle/>
          <a:p>
            <a:pPr algn="ctr" defTabSz="457209">
              <a:spcBef>
                <a:spcPct val="20000"/>
              </a:spcBef>
              <a:defRPr/>
            </a:pPr>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The Builders’ Library is a site composed of:</a:t>
            </a:r>
          </a:p>
        </p:txBody>
      </p:sp>
      <p:sp>
        <p:nvSpPr>
          <p:cNvPr id="3" name="TextBox 2">
            <a:extLst>
              <a:ext uri="{FF2B5EF4-FFF2-40B4-BE49-F238E27FC236}">
                <a16:creationId xmlns:a16="http://schemas.microsoft.com/office/drawing/2014/main" id="{05BD031E-DB12-2A46-8FEC-D63D4DF2F83D}"/>
              </a:ext>
            </a:extLst>
          </p:cNvPr>
          <p:cNvSpPr txBox="1"/>
          <p:nvPr/>
        </p:nvSpPr>
        <p:spPr>
          <a:xfrm>
            <a:off x="9129307" y="5516243"/>
            <a:ext cx="4070032" cy="2144177"/>
          </a:xfrm>
          <a:prstGeom prst="rect">
            <a:avLst/>
          </a:prstGeom>
          <a:noFill/>
        </p:spPr>
        <p:txBody>
          <a:bodyPr wrap="square" rtlCol="0">
            <a:noAutofit/>
          </a:bodyPr>
          <a:lstStyle/>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Engineering practices</a:t>
            </a:r>
          </a:p>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Service Patterns</a:t>
            </a:r>
          </a:p>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Team norms and practices</a:t>
            </a:r>
          </a:p>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Helps to find Answers</a:t>
            </a:r>
          </a:p>
        </p:txBody>
      </p:sp>
      <p:sp>
        <p:nvSpPr>
          <p:cNvPr id="4" name="Rectangle 3">
            <a:extLst>
              <a:ext uri="{FF2B5EF4-FFF2-40B4-BE49-F238E27FC236}">
                <a16:creationId xmlns:a16="http://schemas.microsoft.com/office/drawing/2014/main" id="{E63BA8B3-8F43-ED4B-8945-D0856D1C5586}"/>
              </a:ext>
            </a:extLst>
          </p:cNvPr>
          <p:cNvSpPr/>
          <p:nvPr/>
        </p:nvSpPr>
        <p:spPr>
          <a:xfrm>
            <a:off x="1995225" y="5516243"/>
            <a:ext cx="3451722" cy="2144177"/>
          </a:xfrm>
          <a:prstGeom prst="rect">
            <a:avLst/>
          </a:prstGeom>
        </p:spPr>
        <p:txBody>
          <a:bodyPr wrap="square">
            <a:noAutofit/>
          </a:bodyPr>
          <a:lstStyle/>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Architectural Pillars</a:t>
            </a:r>
          </a:p>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Design principles</a:t>
            </a:r>
          </a:p>
          <a:p>
            <a:pPr marL="354337" indent="-342907">
              <a:buFont typeface="Arial" panose="020B0604020202020204" pitchFamily="34" charset="0"/>
              <a:buChar cha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Asking Questions</a:t>
            </a:r>
          </a:p>
          <a:p>
            <a:pPr marL="342907" indent="-342907" defTabSz="1097257">
              <a:spcAft>
                <a:spcPts val="800"/>
              </a:spcAft>
              <a:buFont typeface="Arial" panose="020B0604020202020204" pitchFamily="34" charset="0"/>
              <a:buChar char="•"/>
            </a:pP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TextBox 65">
            <a:extLst>
              <a:ext uri="{FF2B5EF4-FFF2-40B4-BE49-F238E27FC236}">
                <a16:creationId xmlns:a16="http://schemas.microsoft.com/office/drawing/2014/main" id="{2C95FE07-01B6-414F-87E0-3921BF257849}"/>
              </a:ext>
            </a:extLst>
          </p:cNvPr>
          <p:cNvSpPr txBox="1"/>
          <p:nvPr/>
        </p:nvSpPr>
        <p:spPr>
          <a:xfrm>
            <a:off x="898538" y="2596015"/>
            <a:ext cx="5645098" cy="369332"/>
          </a:xfrm>
          <a:prstGeom prst="rect">
            <a:avLst/>
          </a:prstGeom>
          <a:noFill/>
        </p:spPr>
        <p:txBody>
          <a:bodyPr wrap="square" lIns="0" tIns="0" rIns="0" bIns="0" rtlCol="0" anchor="ctr" anchorCtr="0">
            <a:spAutoFit/>
          </a:bodyPr>
          <a:lstStyle/>
          <a:p>
            <a:pPr algn="ctr" defTabSz="457209">
              <a:defRPr/>
            </a:pPr>
            <a:r>
              <a:rPr lang="en-US" sz="2400">
                <a:solidFill>
                  <a:srgbClr val="FF9900"/>
                </a:solidFill>
                <a:latin typeface="Amazon Ember" panose="020B0603020204020204" pitchFamily="34" charset="0"/>
                <a:ea typeface="Amazon Ember" panose="020B0603020204020204" pitchFamily="34" charset="0"/>
                <a:cs typeface="Amazon Ember" panose="020B0603020204020204" pitchFamily="34" charset="0"/>
              </a:rPr>
              <a:t>Well-Architected is a tool composed of:</a:t>
            </a:r>
          </a:p>
        </p:txBody>
      </p:sp>
      <p:sp>
        <p:nvSpPr>
          <p:cNvPr id="94" name="Title 1">
            <a:extLst>
              <a:ext uri="{FF2B5EF4-FFF2-40B4-BE49-F238E27FC236}">
                <a16:creationId xmlns:a16="http://schemas.microsoft.com/office/drawing/2014/main" id="{971C73CD-74BB-4584-92AA-CE078DDD8DAD}"/>
              </a:ext>
            </a:extLst>
          </p:cNvPr>
          <p:cNvSpPr txBox="1">
            <a:spLocks/>
          </p:cNvSpPr>
          <p:nvPr/>
        </p:nvSpPr>
        <p:spPr>
          <a:xfrm>
            <a:off x="538863" y="352725"/>
            <a:ext cx="13128486" cy="873186"/>
          </a:xfrm>
          <a:prstGeom prst="rect">
            <a:avLst/>
          </a:prstGeom>
        </p:spPr>
        <p:txBody>
          <a:bodyPr vert="horz" lIns="91440" tIns="45720" rIns="91440" bIns="45720" rtlCol="0" anchor="t">
            <a:noAutofit/>
          </a:bodyPr>
          <a:lst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a:lstStyle>
          <a:p>
            <a:endParaRPr lang="en-US" sz="4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 name="Straight Connector 9">
            <a:extLst>
              <a:ext uri="{FF2B5EF4-FFF2-40B4-BE49-F238E27FC236}">
                <a16:creationId xmlns:a16="http://schemas.microsoft.com/office/drawing/2014/main" id="{3A3ED1DC-C9CA-4DFD-A48E-3DACE44C8E53}"/>
              </a:ext>
            </a:extLst>
          </p:cNvPr>
          <p:cNvCxnSpPr>
            <a:cxnSpLocks/>
          </p:cNvCxnSpPr>
          <p:nvPr/>
        </p:nvCxnSpPr>
        <p:spPr>
          <a:xfrm>
            <a:off x="7272670" y="2615610"/>
            <a:ext cx="0" cy="4623391"/>
          </a:xfrm>
          <a:prstGeom prst="line">
            <a:avLst/>
          </a:prstGeom>
          <a:ln w="25400">
            <a:gradFill flip="none" rotWithShape="1">
              <a:gsLst>
                <a:gs pos="0">
                  <a:schemeClr val="accent1"/>
                </a:gs>
                <a:gs pos="100000">
                  <a:schemeClr val="accent5"/>
                </a:gs>
              </a:gsLst>
              <a:lin ang="27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BB419CF3-5166-F447-8F91-3AFD9FB6A0B6}"/>
              </a:ext>
            </a:extLst>
          </p:cNvPr>
          <p:cNvGrpSpPr/>
          <p:nvPr/>
        </p:nvGrpSpPr>
        <p:grpSpPr>
          <a:xfrm>
            <a:off x="2565935" y="3582274"/>
            <a:ext cx="1722474" cy="1294564"/>
            <a:chOff x="647391" y="1763454"/>
            <a:chExt cx="1225682" cy="840738"/>
          </a:xfrm>
        </p:grpSpPr>
        <p:sp>
          <p:nvSpPr>
            <p:cNvPr id="42" name="Freeform: Shape 29">
              <a:extLst>
                <a:ext uri="{FF2B5EF4-FFF2-40B4-BE49-F238E27FC236}">
                  <a16:creationId xmlns:a16="http://schemas.microsoft.com/office/drawing/2014/main" id="{87C96A18-328F-8541-9237-0B0D75F3CB62}"/>
                </a:ext>
              </a:extLst>
            </p:cNvPr>
            <p:cNvSpPr/>
            <p:nvPr/>
          </p:nvSpPr>
          <p:spPr>
            <a:xfrm>
              <a:off x="647391" y="1963759"/>
              <a:ext cx="579116" cy="640433"/>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rgbClr val="FFFFFF"/>
              </a:solid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3" name="Freeform: Shape 30">
              <a:extLst>
                <a:ext uri="{FF2B5EF4-FFF2-40B4-BE49-F238E27FC236}">
                  <a16:creationId xmlns:a16="http://schemas.microsoft.com/office/drawing/2014/main" id="{4613FE6C-DC28-244C-8544-83F5B980DB89}"/>
                </a:ext>
              </a:extLst>
            </p:cNvPr>
            <p:cNvSpPr/>
            <p:nvPr/>
          </p:nvSpPr>
          <p:spPr>
            <a:xfrm>
              <a:off x="834752" y="2151800"/>
              <a:ext cx="224834" cy="265711"/>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FF9900"/>
              </a:solid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4" name="Freeform: Shape 31">
              <a:extLst>
                <a:ext uri="{FF2B5EF4-FFF2-40B4-BE49-F238E27FC236}">
                  <a16:creationId xmlns:a16="http://schemas.microsoft.com/office/drawing/2014/main" id="{EC076F6C-4FC9-4F4F-BF03-9ECCDEAFEFCE}"/>
                </a:ext>
              </a:extLst>
            </p:cNvPr>
            <p:cNvSpPr/>
            <p:nvPr/>
          </p:nvSpPr>
          <p:spPr>
            <a:xfrm>
              <a:off x="1240816" y="1763454"/>
              <a:ext cx="415601" cy="41559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rgbClr val="FFFFFF"/>
              </a:solid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5" name="Freeform: Shape 32">
              <a:extLst>
                <a:ext uri="{FF2B5EF4-FFF2-40B4-BE49-F238E27FC236}">
                  <a16:creationId xmlns:a16="http://schemas.microsoft.com/office/drawing/2014/main" id="{90249E53-D205-8544-A182-E73B9F6C178A}"/>
                </a:ext>
              </a:extLst>
            </p:cNvPr>
            <p:cNvSpPr/>
            <p:nvPr/>
          </p:nvSpPr>
          <p:spPr>
            <a:xfrm>
              <a:off x="1360046" y="1884047"/>
              <a:ext cx="177142" cy="17714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F9900"/>
              </a:solid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6" name="Freeform: Shape 33">
              <a:extLst>
                <a:ext uri="{FF2B5EF4-FFF2-40B4-BE49-F238E27FC236}">
                  <a16:creationId xmlns:a16="http://schemas.microsoft.com/office/drawing/2014/main" id="{6ABBC385-9612-BB46-A943-1144BC96D883}"/>
                </a:ext>
              </a:extLst>
            </p:cNvPr>
            <p:cNvSpPr/>
            <p:nvPr/>
          </p:nvSpPr>
          <p:spPr>
            <a:xfrm>
              <a:off x="1028245" y="2173592"/>
              <a:ext cx="844828" cy="231645"/>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rgbClr val="FFFFFF"/>
              </a:solid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7" name="Freeform: Shape 34">
              <a:extLst>
                <a:ext uri="{FF2B5EF4-FFF2-40B4-BE49-F238E27FC236}">
                  <a16:creationId xmlns:a16="http://schemas.microsoft.com/office/drawing/2014/main" id="{0ECBA649-5601-2040-9885-EC775A37342B}"/>
                </a:ext>
              </a:extLst>
            </p:cNvPr>
            <p:cNvSpPr/>
            <p:nvPr/>
          </p:nvSpPr>
          <p:spPr>
            <a:xfrm>
              <a:off x="919235" y="2243098"/>
              <a:ext cx="88571" cy="88571"/>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solidFill>
              <a:srgbClr val="F8F8F8"/>
            </a:solidFill>
            <a:ln w="19050" cap="flat">
              <a:no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sp>
          <p:nvSpPr>
            <p:cNvPr id="48" name="Freeform: Shape 35">
              <a:extLst>
                <a:ext uri="{FF2B5EF4-FFF2-40B4-BE49-F238E27FC236}">
                  <a16:creationId xmlns:a16="http://schemas.microsoft.com/office/drawing/2014/main" id="{F25701D2-7546-F44F-AA5B-C7C1AB934493}"/>
                </a:ext>
              </a:extLst>
            </p:cNvPr>
            <p:cNvSpPr/>
            <p:nvPr/>
          </p:nvSpPr>
          <p:spPr>
            <a:xfrm>
              <a:off x="1415231" y="1939232"/>
              <a:ext cx="68130" cy="6813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solidFill>
              <a:srgbClr val="F8F8F8"/>
            </a:solidFill>
            <a:ln w="19050" cap="flat">
              <a:noFill/>
              <a:prstDash val="solid"/>
              <a:round/>
            </a:ln>
          </p:spPr>
          <p:txBody>
            <a:bodyPr rtlCol="0" anchor="ctr"/>
            <a:lstStyle/>
            <a:p>
              <a:pPr defTabSz="914418">
                <a:defRPr/>
              </a:pPr>
              <a:endParaRPr lang="en-US" sz="1800" dirty="0">
                <a:solidFill>
                  <a:srgbClr val="1D516C"/>
                </a:solidFill>
                <a:latin typeface="Amazon Ember" panose="020B0603020204020204" pitchFamily="34" charset="0"/>
              </a:endParaRPr>
            </a:p>
          </p:txBody>
        </p:sp>
      </p:grpSp>
      <p:sp>
        <p:nvSpPr>
          <p:cNvPr id="2" name="Title 1">
            <a:extLst>
              <a:ext uri="{FF2B5EF4-FFF2-40B4-BE49-F238E27FC236}">
                <a16:creationId xmlns:a16="http://schemas.microsoft.com/office/drawing/2014/main" id="{E9E9E8B0-D9A3-E841-8132-C8D59F6EF405}"/>
              </a:ext>
            </a:extLst>
          </p:cNvPr>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Well-Architected + The Builders Library = Innovation Flywheel</a:t>
            </a:r>
            <a:endParaRPr lang="en-US" dirty="0"/>
          </a:p>
        </p:txBody>
      </p:sp>
      <p:pic>
        <p:nvPicPr>
          <p:cNvPr id="18" name="Picture 17">
            <a:extLst>
              <a:ext uri="{FF2B5EF4-FFF2-40B4-BE49-F238E27FC236}">
                <a16:creationId xmlns:a16="http://schemas.microsoft.com/office/drawing/2014/main" id="{12EF3A1D-1480-A54F-A6A1-43502EF5AB5A}"/>
              </a:ext>
            </a:extLst>
          </p:cNvPr>
          <p:cNvPicPr>
            <a:picLocks noChangeAspect="1"/>
          </p:cNvPicPr>
          <p:nvPr/>
        </p:nvPicPr>
        <p:blipFill rotWithShape="1">
          <a:blip r:embed="rId3">
            <a:extLst>
              <a:ext uri="{28A0092B-C50C-407E-A947-70E740481C1C}">
                <a14:useLocalDpi xmlns:a14="http://schemas.microsoft.com/office/drawing/2010/main" val="0"/>
              </a:ext>
            </a:extLst>
          </a:blip>
          <a:srcRect b="26569"/>
          <a:stretch/>
        </p:blipFill>
        <p:spPr>
          <a:xfrm>
            <a:off x="9693470" y="2897582"/>
            <a:ext cx="2941705" cy="2160118"/>
          </a:xfrm>
          <a:prstGeom prst="rect">
            <a:avLst/>
          </a:prstGeom>
        </p:spPr>
      </p:pic>
    </p:spTree>
    <p:extLst>
      <p:ext uri="{BB962C8B-B14F-4D97-AF65-F5344CB8AC3E}">
        <p14:creationId xmlns:p14="http://schemas.microsoft.com/office/powerpoint/2010/main" val="2338378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49AE3B-F8A8-4E42-AB46-DE3DC27B5DE7}"/>
              </a:ext>
            </a:extLst>
          </p:cNvPr>
          <p:cNvSpPr>
            <a:spLocks noGrp="1"/>
          </p:cNvSpPr>
          <p:nvPr>
            <p:ph type="title"/>
          </p:nvPr>
        </p:nvSpPr>
        <p:spPr/>
        <p:txBody>
          <a:bodyPr/>
          <a:lstStyle/>
          <a:p>
            <a:r>
              <a:rPr lang="en-US" dirty="0"/>
              <a:t>Just the beginning</a:t>
            </a:r>
          </a:p>
        </p:txBody>
      </p:sp>
      <p:sp>
        <p:nvSpPr>
          <p:cNvPr id="6" name="Content Placeholder 5">
            <a:extLst>
              <a:ext uri="{FF2B5EF4-FFF2-40B4-BE49-F238E27FC236}">
                <a16:creationId xmlns:a16="http://schemas.microsoft.com/office/drawing/2014/main" id="{B287F2FE-7A7F-134F-B06C-426B1BB2BE38}"/>
              </a:ext>
            </a:extLst>
          </p:cNvPr>
          <p:cNvSpPr>
            <a:spLocks noGrp="1"/>
          </p:cNvSpPr>
          <p:nvPr>
            <p:ph type="body" sz="quarter" idx="10"/>
          </p:nvPr>
        </p:nvSpPr>
        <p:spPr/>
        <p:txBody>
          <a:bodyPr/>
          <a:lstStyle/>
          <a:p>
            <a:r>
              <a:rPr lang="en-US" dirty="0"/>
              <a:t>Along the way we have learned a lot about writing software</a:t>
            </a:r>
          </a:p>
          <a:p>
            <a:r>
              <a:rPr lang="en-US" dirty="0"/>
              <a:t>	That’s performant, safe, and scalable</a:t>
            </a:r>
          </a:p>
          <a:p>
            <a:r>
              <a:rPr lang="en-US" dirty="0"/>
              <a:t>We have had to solve some really hard problems</a:t>
            </a:r>
          </a:p>
          <a:p>
            <a:r>
              <a:rPr lang="en-US" dirty="0"/>
              <a:t>	At massive scale</a:t>
            </a:r>
          </a:p>
          <a:p>
            <a:r>
              <a:rPr lang="en-US" dirty="0"/>
              <a:t>We know our way is not the only way, and many of our solutions are not fancy</a:t>
            </a:r>
          </a:p>
          <a:p>
            <a:r>
              <a:rPr lang="en-US" dirty="0"/>
              <a:t>	But we know they work</a:t>
            </a:r>
          </a:p>
          <a:p>
            <a:r>
              <a:rPr lang="en-US" dirty="0"/>
              <a:t>We are long obsessed with building things to help our customers</a:t>
            </a:r>
          </a:p>
          <a:p>
            <a:r>
              <a:rPr lang="en-US" dirty="0"/>
              <a:t>	Now we want to share the benefit of what we learned along the way</a:t>
            </a:r>
          </a:p>
          <a:p>
            <a:r>
              <a:rPr lang="en-US" dirty="0"/>
              <a:t>	</a:t>
            </a:r>
          </a:p>
        </p:txBody>
      </p:sp>
    </p:spTree>
    <p:extLst>
      <p:ext uri="{BB962C8B-B14F-4D97-AF65-F5344CB8AC3E}">
        <p14:creationId xmlns:p14="http://schemas.microsoft.com/office/powerpoint/2010/main" val="298601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dissolve">
                                      <p:cBhvr>
                                        <p:cTn id="18" dur="5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dissolve">
                                      <p:cBhvr>
                                        <p:cTn id="29" dur="500"/>
                                        <p:tgtEl>
                                          <p:spTgt spid="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xEl>
                                              <p:pRg st="5" end="5"/>
                                            </p:txEl>
                                          </p:spTgt>
                                        </p:tgtEl>
                                        <p:attrNameLst>
                                          <p:attrName>style.visibility</p:attrName>
                                        </p:attrNameLst>
                                      </p:cBhvr>
                                      <p:to>
                                        <p:strVal val="visible"/>
                                      </p:to>
                                    </p:set>
                                    <p:anim calcmode="lin" valueType="num">
                                      <p:cBhvr additive="base">
                                        <p:cTn id="34"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dissolve">
                                      <p:cBhvr>
                                        <p:cTn id="40" dur="500"/>
                                        <p:tgtEl>
                                          <p:spTgt spid="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 calcmode="lin" valueType="num">
                                      <p:cBhvr additive="base">
                                        <p:cTn id="4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Query S3 directly and right away">
            <a:extLst>
              <a:ext uri="{FF2B5EF4-FFF2-40B4-BE49-F238E27FC236}">
                <a16:creationId xmlns:a16="http://schemas.microsoft.com/office/drawing/2014/main" id="{5B076DD7-B151-7547-AE6D-883566ABB002}"/>
              </a:ext>
            </a:extLst>
          </p:cNvPr>
          <p:cNvSpPr txBox="1"/>
          <p:nvPr/>
        </p:nvSpPr>
        <p:spPr>
          <a:xfrm>
            <a:off x="4791387" y="3119595"/>
            <a:ext cx="9727372" cy="3271102"/>
          </a:xfrm>
          <a:prstGeom prst="rect">
            <a:avLst/>
          </a:prstGeom>
          <a:ln w="3175">
            <a:miter lim="400000"/>
          </a:ln>
          <a:extLst>
            <a:ext uri="{C572A759-6A51-4108-AA02-DFA0A04FC94B}">
              <ma14:wrappingTextBoxFlag xmlns="" xmlns:ma14="http://schemas.microsoft.com/office/mac/drawingml/2011/main" val="1"/>
            </a:ext>
          </a:extLst>
        </p:spPr>
        <p:txBody>
          <a:bodyPr lIns="35473" tIns="35473" rIns="35473" bIns="35473"/>
          <a:lstStyle>
            <a:lvl1pPr defTabSz="831624">
              <a:defRPr sz="4800" b="1"/>
            </a:lvl1pPr>
          </a:lstStyle>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Architecture, software delivery, and operations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By Amazon’s senior technical executives and engineers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Real-world practices with detailed explanations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Content available for free on the website</a:t>
            </a:r>
          </a:p>
        </p:txBody>
      </p:sp>
      <p:cxnSp>
        <p:nvCxnSpPr>
          <p:cNvPr id="9" name="Straight Connector 8">
            <a:extLst>
              <a:ext uri="{FF2B5EF4-FFF2-40B4-BE49-F238E27FC236}">
                <a16:creationId xmlns:a16="http://schemas.microsoft.com/office/drawing/2014/main" id="{79ED7FE9-E26E-8347-B638-E6073E5D1C06}"/>
              </a:ext>
            </a:extLst>
          </p:cNvPr>
          <p:cNvCxnSpPr>
            <a:cxnSpLocks/>
          </p:cNvCxnSpPr>
          <p:nvPr/>
        </p:nvCxnSpPr>
        <p:spPr>
          <a:xfrm flipH="1" flipV="1">
            <a:off x="4864432" y="3759473"/>
            <a:ext cx="9344599" cy="4983"/>
          </a:xfrm>
          <a:prstGeom prst="line">
            <a:avLst/>
          </a:prstGeom>
          <a:noFill/>
          <a:ln w="38100" cap="flat">
            <a:solidFill>
              <a:srgbClr val="FFFFFF">
                <a:alpha val="33000"/>
              </a:srgbClr>
            </a:solidFill>
            <a:prstDash val="solid"/>
            <a:round/>
          </a:ln>
          <a:effectLst/>
          <a:sp3d/>
        </p:spPr>
      </p:cxnSp>
      <p:cxnSp>
        <p:nvCxnSpPr>
          <p:cNvPr id="10" name="Straight Connector 9">
            <a:extLst>
              <a:ext uri="{FF2B5EF4-FFF2-40B4-BE49-F238E27FC236}">
                <a16:creationId xmlns:a16="http://schemas.microsoft.com/office/drawing/2014/main" id="{2D6B9B8E-D3F8-DF46-925C-F07848B30110}"/>
              </a:ext>
            </a:extLst>
          </p:cNvPr>
          <p:cNvCxnSpPr>
            <a:cxnSpLocks/>
          </p:cNvCxnSpPr>
          <p:nvPr/>
        </p:nvCxnSpPr>
        <p:spPr>
          <a:xfrm flipH="1" flipV="1">
            <a:off x="4864431" y="4629420"/>
            <a:ext cx="8089958" cy="26303"/>
          </a:xfrm>
          <a:prstGeom prst="line">
            <a:avLst/>
          </a:prstGeom>
          <a:noFill/>
          <a:ln w="38100" cap="flat">
            <a:solidFill>
              <a:srgbClr val="FFFFFF">
                <a:alpha val="33000"/>
              </a:srgbClr>
            </a:solidFill>
            <a:prstDash val="solid"/>
            <a:round/>
          </a:ln>
          <a:effectLst/>
          <a:sp3d/>
        </p:spPr>
      </p:cxnSp>
      <p:cxnSp>
        <p:nvCxnSpPr>
          <p:cNvPr id="11" name="Straight Connector 10">
            <a:extLst>
              <a:ext uri="{FF2B5EF4-FFF2-40B4-BE49-F238E27FC236}">
                <a16:creationId xmlns:a16="http://schemas.microsoft.com/office/drawing/2014/main" id="{1869392C-8D44-1443-B32D-7EBFA5E1488A}"/>
              </a:ext>
            </a:extLst>
          </p:cNvPr>
          <p:cNvCxnSpPr>
            <a:cxnSpLocks/>
          </p:cNvCxnSpPr>
          <p:nvPr/>
        </p:nvCxnSpPr>
        <p:spPr>
          <a:xfrm flipH="1" flipV="1">
            <a:off x="4864432" y="5567627"/>
            <a:ext cx="7209433" cy="36260"/>
          </a:xfrm>
          <a:prstGeom prst="line">
            <a:avLst/>
          </a:prstGeom>
          <a:noFill/>
          <a:ln w="38100" cap="flat">
            <a:solidFill>
              <a:srgbClr val="FFFFFF">
                <a:alpha val="33000"/>
              </a:srgbClr>
            </a:solidFill>
            <a:prstDash val="solid"/>
            <a:round/>
          </a:ln>
          <a:effectLst/>
          <a:sp3d/>
        </p:spPr>
      </p:cxn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6569"/>
          <a:stretch/>
        </p:blipFill>
        <p:spPr>
          <a:xfrm>
            <a:off x="75815" y="2253162"/>
            <a:ext cx="5014528" cy="3682209"/>
          </a:xfrm>
          <a:prstGeom prst="rect">
            <a:avLst/>
          </a:prstGeom>
        </p:spPr>
      </p:pic>
      <p:sp>
        <p:nvSpPr>
          <p:cNvPr id="4" name="Title 3">
            <a:extLst>
              <a:ext uri="{FF2B5EF4-FFF2-40B4-BE49-F238E27FC236}">
                <a16:creationId xmlns:a16="http://schemas.microsoft.com/office/drawing/2014/main" id="{DB6C71EA-A86D-6C47-97EB-81CF7A842649}"/>
              </a:ext>
            </a:extLst>
          </p:cNvPr>
          <p:cNvSpPr>
            <a:spLocks noGrp="1"/>
          </p:cNvSpPr>
          <p:nvPr>
            <p:ph type="title"/>
          </p:nvPr>
        </p:nvSpPr>
        <p:spPr/>
        <p:txBody>
          <a:bodyPr>
            <a:normAutofit/>
          </a:bodyPr>
          <a:lstStyle/>
          <a:p>
            <a:r>
              <a:rPr lang="en-US" dirty="0">
                <a:ea typeface="Amazon Ember Light" panose="020B0403020204020204" pitchFamily="34" charset="0"/>
                <a:cs typeface="Amazon Ember Light" panose="020B0403020204020204" pitchFamily="34" charset="0"/>
              </a:rPr>
              <a:t>The Amazon Builders’ Library</a:t>
            </a:r>
            <a:endParaRPr lang="en-US" dirty="0"/>
          </a:p>
        </p:txBody>
      </p:sp>
      <p:sp>
        <p:nvSpPr>
          <p:cNvPr id="5" name="Rectangle 4">
            <a:extLst>
              <a:ext uri="{FF2B5EF4-FFF2-40B4-BE49-F238E27FC236}">
                <a16:creationId xmlns:a16="http://schemas.microsoft.com/office/drawing/2014/main" id="{428C26A0-A891-8C46-9C37-54F08D97F666}"/>
              </a:ext>
            </a:extLst>
          </p:cNvPr>
          <p:cNvSpPr/>
          <p:nvPr/>
        </p:nvSpPr>
        <p:spPr>
          <a:xfrm>
            <a:off x="2776361" y="2019412"/>
            <a:ext cx="9140644" cy="646331"/>
          </a:xfrm>
          <a:prstGeom prst="rect">
            <a:avLst/>
          </a:prstGeom>
        </p:spPr>
        <p:txBody>
          <a:bodyPr wrap="none">
            <a:spAutoFit/>
          </a:bodyPr>
          <a:lstStyle/>
          <a:p>
            <a:r>
              <a:rPr lang="en-US" sz="3600" dirty="0">
                <a:solidFill>
                  <a:schemeClr val="accent1"/>
                </a:solidFill>
              </a:rPr>
              <a:t>How Amazon builds and operates software</a:t>
            </a:r>
          </a:p>
        </p:txBody>
      </p:sp>
      <p:sp>
        <p:nvSpPr>
          <p:cNvPr id="3" name="TextBox 2">
            <a:extLst>
              <a:ext uri="{FF2B5EF4-FFF2-40B4-BE49-F238E27FC236}">
                <a16:creationId xmlns:a16="http://schemas.microsoft.com/office/drawing/2014/main" id="{A1D9251F-CE77-A14F-9A95-8E34D448C22A}"/>
              </a:ext>
            </a:extLst>
          </p:cNvPr>
          <p:cNvSpPr txBox="1"/>
          <p:nvPr/>
        </p:nvSpPr>
        <p:spPr>
          <a:xfrm>
            <a:off x="4864431" y="6844549"/>
            <a:ext cx="4992072" cy="400110"/>
          </a:xfrm>
          <a:prstGeom prst="rect">
            <a:avLst/>
          </a:prstGeom>
          <a:noFill/>
        </p:spPr>
        <p:txBody>
          <a:bodyPr wrap="none" rtlCol="0">
            <a:spAutoFit/>
          </a:bodyPr>
          <a:lstStyle/>
          <a:p>
            <a:pPr algn="l"/>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https://</a:t>
            </a:r>
            <a:r>
              <a:rPr lang="en-US" sz="2000"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aws.amazon.com</a:t>
            </a:r>
            <a:r>
              <a:rPr lang="en-US" sz="2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/builders-library</a:t>
            </a:r>
          </a:p>
        </p:txBody>
      </p:sp>
    </p:spTree>
    <p:extLst>
      <p:ext uri="{BB962C8B-B14F-4D97-AF65-F5344CB8AC3E}">
        <p14:creationId xmlns:p14="http://schemas.microsoft.com/office/powerpoint/2010/main" val="4076941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C00000"/>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5AF404E-933F-2544-9E4E-685B8CD59860}"/>
              </a:ext>
            </a:extLst>
          </p:cNvPr>
          <p:cNvSpPr>
            <a:spLocks noGrp="1"/>
          </p:cNvSpPr>
          <p:nvPr>
            <p:ph type="title"/>
          </p:nvPr>
        </p:nvSpPr>
        <p:spPr/>
        <p:txBody>
          <a:bodyPr/>
          <a:lstStyle/>
          <a:p>
            <a:r>
              <a:rPr lang="en-US" dirty="0"/>
              <a:t>Why are you (still) here?</a:t>
            </a:r>
          </a:p>
        </p:txBody>
      </p:sp>
      <p:sp>
        <p:nvSpPr>
          <p:cNvPr id="13" name="Content Placeholder 12">
            <a:extLst>
              <a:ext uri="{FF2B5EF4-FFF2-40B4-BE49-F238E27FC236}">
                <a16:creationId xmlns:a16="http://schemas.microsoft.com/office/drawing/2014/main" id="{66290C09-42C8-C94C-988A-E9E9A1AA44DD}"/>
              </a:ext>
            </a:extLst>
          </p:cNvPr>
          <p:cNvSpPr>
            <a:spLocks noGrp="1"/>
          </p:cNvSpPr>
          <p:nvPr>
            <p:ph type="body" sz="quarter" idx="10"/>
          </p:nvPr>
        </p:nvSpPr>
        <p:spPr/>
        <p:txBody>
          <a:bodyPr/>
          <a:lstStyle/>
          <a:p>
            <a:r>
              <a:rPr lang="en-US" dirty="0"/>
              <a:t>Now you can answer your customer (correctly) when they ask, “How does Amazon do it?” </a:t>
            </a:r>
          </a:p>
          <a:p>
            <a:r>
              <a:rPr lang="en-US" dirty="0"/>
              <a:t>You can build trust by sharing real stories</a:t>
            </a:r>
          </a:p>
          <a:p>
            <a:r>
              <a:rPr lang="en-US" dirty="0"/>
              <a:t>Your customers need advice to transform</a:t>
            </a:r>
          </a:p>
          <a:p>
            <a:r>
              <a:rPr lang="en-US" dirty="0"/>
              <a:t>Your customers are looking for patterns to adopt when they starting out</a:t>
            </a:r>
          </a:p>
          <a:p>
            <a:endParaRPr lang="en-US" dirty="0"/>
          </a:p>
          <a:p>
            <a:endParaRPr lang="en-US" dirty="0"/>
          </a:p>
        </p:txBody>
      </p:sp>
      <p:sp>
        <p:nvSpPr>
          <p:cNvPr id="14" name="Content Placeholder 13">
            <a:extLst>
              <a:ext uri="{FF2B5EF4-FFF2-40B4-BE49-F238E27FC236}">
                <a16:creationId xmlns:a16="http://schemas.microsoft.com/office/drawing/2014/main" id="{168405FE-28D1-CB46-9AD0-E78FB6E3689C}"/>
              </a:ext>
            </a:extLst>
          </p:cNvPr>
          <p:cNvSpPr>
            <a:spLocks noGrp="1"/>
          </p:cNvSpPr>
          <p:nvPr>
            <p:ph type="body" sz="quarter" idx="11"/>
          </p:nvPr>
        </p:nvSpPr>
        <p:spPr/>
        <p:txBody>
          <a:bodyPr/>
          <a:lstStyle/>
          <a:p>
            <a:r>
              <a:rPr lang="en-US" dirty="0"/>
              <a:t>You want to talk to your customer about building better software</a:t>
            </a:r>
          </a:p>
          <a:p>
            <a:r>
              <a:rPr lang="en-US" dirty="0"/>
              <a:t>What was DevOps?</a:t>
            </a:r>
          </a:p>
          <a:p>
            <a:r>
              <a:rPr lang="en-US" dirty="0"/>
              <a:t>You have a way to accelerate your customers innovation</a:t>
            </a:r>
          </a:p>
          <a:p>
            <a:r>
              <a:rPr lang="en-US" dirty="0"/>
              <a:t>Chair was comfy, is this guy still talking?</a:t>
            </a:r>
          </a:p>
        </p:txBody>
      </p:sp>
    </p:spTree>
    <p:extLst>
      <p:ext uri="{BB962C8B-B14F-4D97-AF65-F5344CB8AC3E}">
        <p14:creationId xmlns:p14="http://schemas.microsoft.com/office/powerpoint/2010/main" val="2897797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ssolv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ssolv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ssolv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dissolv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dissolve">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dissolve">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dissolve">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dissolve">
                                      <p:cBhvr>
                                        <p:cTn id="4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p:txBody>
          <a:bodyPr/>
          <a:lstStyle/>
          <a:p>
            <a:r>
              <a:rPr lang="en-US" dirty="0"/>
              <a:t>Name of presenter</a:t>
            </a:r>
          </a:p>
        </p:txBody>
      </p:sp>
    </p:spTree>
    <p:extLst>
      <p:ext uri="{BB962C8B-B14F-4D97-AF65-F5344CB8AC3E}">
        <p14:creationId xmlns:p14="http://schemas.microsoft.com/office/powerpoint/2010/main" val="1310125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0CB427-07A6-074C-B247-C806CA80ABB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7775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Query S3 directly and right away">
            <a:extLst>
              <a:ext uri="{FF2B5EF4-FFF2-40B4-BE49-F238E27FC236}">
                <a16:creationId xmlns:a16="http://schemas.microsoft.com/office/drawing/2014/main" id="{5B076DD7-B151-7547-AE6D-883566ABB002}"/>
              </a:ext>
            </a:extLst>
          </p:cNvPr>
          <p:cNvSpPr txBox="1"/>
          <p:nvPr/>
        </p:nvSpPr>
        <p:spPr>
          <a:xfrm>
            <a:off x="4791387" y="3119595"/>
            <a:ext cx="9727372" cy="3271102"/>
          </a:xfrm>
          <a:prstGeom prst="rect">
            <a:avLst/>
          </a:prstGeom>
          <a:ln w="3175">
            <a:miter lim="400000"/>
          </a:ln>
          <a:extLst>
            <a:ext uri="{C572A759-6A51-4108-AA02-DFA0A04FC94B}">
              <ma14:wrappingTextBoxFlag xmlns="" xmlns:ma14="http://schemas.microsoft.com/office/mac/drawingml/2011/main" val="1"/>
            </a:ext>
          </a:extLst>
        </p:spPr>
        <p:txBody>
          <a:bodyPr lIns="35473" tIns="35473" rIns="35473" bIns="35473"/>
          <a:lstStyle>
            <a:lvl1pPr defTabSz="831624">
              <a:defRPr sz="4800" b="1"/>
            </a:lvl1pPr>
          </a:lstStyle>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Architecture, software delivery, and operations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By Amazon’s senior technical executives and engineers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Real-world practices with detailed explanations</a:t>
            </a:r>
          </a:p>
          <a:p>
            <a:pPr defTabSz="831703">
              <a:defRPr/>
            </a:pPr>
            <a:endParaRPr lang="en-US" sz="2800" b="0" dirty="0">
              <a:solidFill>
                <a:srgbClr val="FFFFFF"/>
              </a:solidFill>
              <a:ea typeface="Amazon Ember Light" panose="020B0403020204020204" pitchFamily="34" charset="0"/>
              <a:cs typeface="Amazon Ember Light" panose="020B0403020204020204" pitchFamily="34" charset="0"/>
            </a:endParaRPr>
          </a:p>
          <a:p>
            <a:pPr defTabSz="831703">
              <a:defRPr/>
            </a:pPr>
            <a:r>
              <a:rPr lang="en-US" sz="2800" b="0" dirty="0">
                <a:solidFill>
                  <a:srgbClr val="FFFFFF"/>
                </a:solidFill>
                <a:ea typeface="Amazon Ember Light" panose="020B0403020204020204" pitchFamily="34" charset="0"/>
                <a:cs typeface="Amazon Ember Light" panose="020B0403020204020204" pitchFamily="34" charset="0"/>
              </a:rPr>
              <a:t>Content available for free on the website</a:t>
            </a:r>
          </a:p>
        </p:txBody>
      </p:sp>
      <p:cxnSp>
        <p:nvCxnSpPr>
          <p:cNvPr id="9" name="Straight Connector 8">
            <a:extLst>
              <a:ext uri="{FF2B5EF4-FFF2-40B4-BE49-F238E27FC236}">
                <a16:creationId xmlns:a16="http://schemas.microsoft.com/office/drawing/2014/main" id="{79ED7FE9-E26E-8347-B638-E6073E5D1C06}"/>
              </a:ext>
            </a:extLst>
          </p:cNvPr>
          <p:cNvCxnSpPr>
            <a:cxnSpLocks/>
          </p:cNvCxnSpPr>
          <p:nvPr/>
        </p:nvCxnSpPr>
        <p:spPr>
          <a:xfrm flipH="1" flipV="1">
            <a:off x="4864432" y="3759473"/>
            <a:ext cx="9344599" cy="4983"/>
          </a:xfrm>
          <a:prstGeom prst="line">
            <a:avLst/>
          </a:prstGeom>
          <a:noFill/>
          <a:ln w="38100" cap="flat">
            <a:solidFill>
              <a:srgbClr val="FFFFFF">
                <a:alpha val="33000"/>
              </a:srgbClr>
            </a:solidFill>
            <a:prstDash val="solid"/>
            <a:round/>
          </a:ln>
          <a:effectLst/>
          <a:sp3d/>
        </p:spPr>
      </p:cxnSp>
      <p:cxnSp>
        <p:nvCxnSpPr>
          <p:cNvPr id="10" name="Straight Connector 9">
            <a:extLst>
              <a:ext uri="{FF2B5EF4-FFF2-40B4-BE49-F238E27FC236}">
                <a16:creationId xmlns:a16="http://schemas.microsoft.com/office/drawing/2014/main" id="{2D6B9B8E-D3F8-DF46-925C-F07848B30110}"/>
              </a:ext>
            </a:extLst>
          </p:cNvPr>
          <p:cNvCxnSpPr>
            <a:cxnSpLocks/>
          </p:cNvCxnSpPr>
          <p:nvPr/>
        </p:nvCxnSpPr>
        <p:spPr>
          <a:xfrm flipH="1" flipV="1">
            <a:off x="4864431" y="4629420"/>
            <a:ext cx="8089958" cy="26303"/>
          </a:xfrm>
          <a:prstGeom prst="line">
            <a:avLst/>
          </a:prstGeom>
          <a:noFill/>
          <a:ln w="38100" cap="flat">
            <a:solidFill>
              <a:srgbClr val="FFFFFF">
                <a:alpha val="33000"/>
              </a:srgbClr>
            </a:solidFill>
            <a:prstDash val="solid"/>
            <a:round/>
          </a:ln>
          <a:effectLst/>
          <a:sp3d/>
        </p:spPr>
      </p:cxnSp>
      <p:cxnSp>
        <p:nvCxnSpPr>
          <p:cNvPr id="11" name="Straight Connector 10">
            <a:extLst>
              <a:ext uri="{FF2B5EF4-FFF2-40B4-BE49-F238E27FC236}">
                <a16:creationId xmlns:a16="http://schemas.microsoft.com/office/drawing/2014/main" id="{1869392C-8D44-1443-B32D-7EBFA5E1488A}"/>
              </a:ext>
            </a:extLst>
          </p:cNvPr>
          <p:cNvCxnSpPr>
            <a:cxnSpLocks/>
          </p:cNvCxnSpPr>
          <p:nvPr/>
        </p:nvCxnSpPr>
        <p:spPr>
          <a:xfrm flipH="1" flipV="1">
            <a:off x="4864432" y="5567627"/>
            <a:ext cx="7209433" cy="36260"/>
          </a:xfrm>
          <a:prstGeom prst="line">
            <a:avLst/>
          </a:prstGeom>
          <a:noFill/>
          <a:ln w="38100" cap="flat">
            <a:solidFill>
              <a:srgbClr val="FFFFFF">
                <a:alpha val="33000"/>
              </a:srgbClr>
            </a:solidFill>
            <a:prstDash val="solid"/>
            <a:round/>
          </a:ln>
          <a:effectLst/>
          <a:sp3d/>
        </p:spPr>
      </p:cxn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26569"/>
          <a:stretch/>
        </p:blipFill>
        <p:spPr>
          <a:xfrm>
            <a:off x="75815" y="2253162"/>
            <a:ext cx="5014528" cy="3682209"/>
          </a:xfrm>
          <a:prstGeom prst="rect">
            <a:avLst/>
          </a:prstGeom>
        </p:spPr>
      </p:pic>
      <p:sp>
        <p:nvSpPr>
          <p:cNvPr id="4" name="Title 3">
            <a:extLst>
              <a:ext uri="{FF2B5EF4-FFF2-40B4-BE49-F238E27FC236}">
                <a16:creationId xmlns:a16="http://schemas.microsoft.com/office/drawing/2014/main" id="{DB6C71EA-A86D-6C47-97EB-81CF7A842649}"/>
              </a:ext>
            </a:extLst>
          </p:cNvPr>
          <p:cNvSpPr>
            <a:spLocks noGrp="1"/>
          </p:cNvSpPr>
          <p:nvPr>
            <p:ph type="title"/>
          </p:nvPr>
        </p:nvSpPr>
        <p:spPr/>
        <p:txBody>
          <a:bodyPr>
            <a:normAutofit/>
          </a:bodyPr>
          <a:lstStyle/>
          <a:p>
            <a:r>
              <a:rPr lang="en-US" dirty="0">
                <a:ea typeface="Amazon Ember Light" panose="020B0403020204020204" pitchFamily="34" charset="0"/>
                <a:cs typeface="Amazon Ember Light" panose="020B0403020204020204" pitchFamily="34" charset="0"/>
              </a:rPr>
              <a:t>The Amazon Builders’ Library</a:t>
            </a:r>
            <a:endParaRPr lang="en-US" dirty="0"/>
          </a:p>
        </p:txBody>
      </p:sp>
      <p:sp>
        <p:nvSpPr>
          <p:cNvPr id="5" name="Rectangle 4">
            <a:extLst>
              <a:ext uri="{FF2B5EF4-FFF2-40B4-BE49-F238E27FC236}">
                <a16:creationId xmlns:a16="http://schemas.microsoft.com/office/drawing/2014/main" id="{428C26A0-A891-8C46-9C37-54F08D97F666}"/>
              </a:ext>
            </a:extLst>
          </p:cNvPr>
          <p:cNvSpPr/>
          <p:nvPr/>
        </p:nvSpPr>
        <p:spPr>
          <a:xfrm>
            <a:off x="2776361" y="2019412"/>
            <a:ext cx="9140644" cy="646331"/>
          </a:xfrm>
          <a:prstGeom prst="rect">
            <a:avLst/>
          </a:prstGeom>
        </p:spPr>
        <p:txBody>
          <a:bodyPr wrap="none">
            <a:spAutoFit/>
          </a:bodyPr>
          <a:lstStyle/>
          <a:p>
            <a:r>
              <a:rPr lang="en-US" sz="3600" dirty="0">
                <a:solidFill>
                  <a:schemeClr val="accent1"/>
                </a:solidFill>
              </a:rPr>
              <a:t>How Amazon builds and operates software</a:t>
            </a:r>
          </a:p>
        </p:txBody>
      </p:sp>
    </p:spTree>
    <p:extLst>
      <p:ext uri="{BB962C8B-B14F-4D97-AF65-F5344CB8AC3E}">
        <p14:creationId xmlns:p14="http://schemas.microsoft.com/office/powerpoint/2010/main" val="147445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2250292" y="4627672"/>
            <a:ext cx="4023360" cy="550541"/>
          </a:xfrm>
          <a:prstGeom prst="rect">
            <a:avLst/>
          </a:prstGeom>
          <a:noFill/>
        </p:spPr>
        <p:txBody>
          <a:bodyPr wrap="square" rtlCol="0">
            <a:noAutofit/>
          </a:bodyPr>
          <a:lstStyle/>
          <a:p>
            <a:pPr algn="ctr" defTabSz="731534">
              <a:defRPr/>
            </a:pPr>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Architecture</a:t>
            </a:r>
          </a:p>
        </p:txBody>
      </p:sp>
      <p:sp>
        <p:nvSpPr>
          <p:cNvPr id="82" name="TextBox 81"/>
          <p:cNvSpPr txBox="1"/>
          <p:nvPr/>
        </p:nvSpPr>
        <p:spPr>
          <a:xfrm>
            <a:off x="7894747" y="4681688"/>
            <a:ext cx="4221080" cy="631049"/>
          </a:xfrm>
          <a:prstGeom prst="rect">
            <a:avLst/>
          </a:prstGeom>
          <a:noFill/>
        </p:spPr>
        <p:txBody>
          <a:bodyPr wrap="square" rtlCol="0">
            <a:noAutofit/>
          </a:bodyPr>
          <a:lstStyle/>
          <a:p>
            <a:pPr algn="ctr">
              <a:defRPr/>
            </a:pPr>
            <a:r>
              <a:rPr lang="en-US" sz="24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Software Delivery &amp; Operations</a:t>
            </a:r>
          </a:p>
        </p:txBody>
      </p:sp>
      <p:cxnSp>
        <p:nvCxnSpPr>
          <p:cNvPr id="64" name="Straight Connector 63">
            <a:extLst>
              <a:ext uri="{FF2B5EF4-FFF2-40B4-BE49-F238E27FC236}">
                <a16:creationId xmlns:a16="http://schemas.microsoft.com/office/drawing/2014/main" id="{360FAAAB-56E3-4127-A45C-3DE3140C2C54}"/>
              </a:ext>
            </a:extLst>
          </p:cNvPr>
          <p:cNvCxnSpPr>
            <a:cxnSpLocks/>
          </p:cNvCxnSpPr>
          <p:nvPr/>
        </p:nvCxnSpPr>
        <p:spPr>
          <a:xfrm>
            <a:off x="7125863" y="2416744"/>
            <a:ext cx="0" cy="5249779"/>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33DDD5A4-DEB0-9D44-A67D-21C950647D88}"/>
              </a:ext>
            </a:extLst>
          </p:cNvPr>
          <p:cNvSpPr/>
          <p:nvPr/>
        </p:nvSpPr>
        <p:spPr>
          <a:xfrm>
            <a:off x="2254548" y="5674698"/>
            <a:ext cx="4014850" cy="1200329"/>
          </a:xfrm>
          <a:prstGeom prst="rect">
            <a:avLst/>
          </a:prstGeom>
        </p:spPr>
        <p:txBody>
          <a:bodyPr wrap="square">
            <a:spAutoFit/>
          </a:bodyPr>
          <a:lstStyle/>
          <a:p>
            <a:pPr algn="ctr" defTabSz="1097190"/>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Curated articles to help you modernize and transform your business in the cloud</a:t>
            </a:r>
          </a:p>
        </p:txBody>
      </p:sp>
      <p:sp>
        <p:nvSpPr>
          <p:cNvPr id="75" name="Rectangle 74">
            <a:extLst>
              <a:ext uri="{FF2B5EF4-FFF2-40B4-BE49-F238E27FC236}">
                <a16:creationId xmlns:a16="http://schemas.microsoft.com/office/drawing/2014/main" id="{CAB50915-B395-8241-B44A-DE9DB27AB7B7}"/>
              </a:ext>
            </a:extLst>
          </p:cNvPr>
          <p:cNvSpPr/>
          <p:nvPr/>
        </p:nvSpPr>
        <p:spPr>
          <a:xfrm>
            <a:off x="7772053" y="5674006"/>
            <a:ext cx="4466469" cy="1569660"/>
          </a:xfrm>
          <a:prstGeom prst="rect">
            <a:avLst/>
          </a:prstGeom>
        </p:spPr>
        <p:txBody>
          <a:bodyPr wrap="square">
            <a:spAutoFit/>
          </a:bodyPr>
          <a:lstStyle/>
          <a:p>
            <a:pPr algn="ctr" defTabSz="1097190"/>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Deep dive insights into practices that have worked well at Amazon and those that haven’t</a:t>
            </a:r>
          </a:p>
          <a:p>
            <a:pPr algn="ctr" defTabSz="1097190"/>
            <a:endPar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9" name="Group 108">
            <a:extLst>
              <a:ext uri="{FF2B5EF4-FFF2-40B4-BE49-F238E27FC236}">
                <a16:creationId xmlns:a16="http://schemas.microsoft.com/office/drawing/2014/main" id="{0DE45D6E-5E11-ED48-862A-43BE50AC7E06}"/>
              </a:ext>
            </a:extLst>
          </p:cNvPr>
          <p:cNvGrpSpPr/>
          <p:nvPr/>
        </p:nvGrpSpPr>
        <p:grpSpPr>
          <a:xfrm>
            <a:off x="3216705" y="2845478"/>
            <a:ext cx="2090535" cy="1533951"/>
            <a:chOff x="1212248" y="3191086"/>
            <a:chExt cx="3694639" cy="2670722"/>
          </a:xfrm>
        </p:grpSpPr>
        <p:grpSp>
          <p:nvGrpSpPr>
            <p:cNvPr id="110" name="Group 109">
              <a:extLst>
                <a:ext uri="{FF2B5EF4-FFF2-40B4-BE49-F238E27FC236}">
                  <a16:creationId xmlns:a16="http://schemas.microsoft.com/office/drawing/2014/main" id="{03A75ED8-AEAC-7C4C-8873-31C3718C1793}"/>
                </a:ext>
              </a:extLst>
            </p:cNvPr>
            <p:cNvGrpSpPr/>
            <p:nvPr/>
          </p:nvGrpSpPr>
          <p:grpSpPr>
            <a:xfrm>
              <a:off x="1855612" y="3965485"/>
              <a:ext cx="500238" cy="790532"/>
              <a:chOff x="727800" y="2669769"/>
              <a:chExt cx="753411" cy="1190625"/>
            </a:xfrm>
          </p:grpSpPr>
          <p:sp>
            <p:nvSpPr>
              <p:cNvPr id="167" name="Freeform: Shape 3">
                <a:extLst>
                  <a:ext uri="{FF2B5EF4-FFF2-40B4-BE49-F238E27FC236}">
                    <a16:creationId xmlns:a16="http://schemas.microsoft.com/office/drawing/2014/main" id="{263E1092-7501-A24A-BA68-CDED208F3103}"/>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8" name="Freeform: Shape 7">
                <a:extLst>
                  <a:ext uri="{FF2B5EF4-FFF2-40B4-BE49-F238E27FC236}">
                    <a16:creationId xmlns:a16="http://schemas.microsoft.com/office/drawing/2014/main" id="{762C45F9-5E87-3048-B5A3-16BD874B6060}"/>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9" name="Freeform: Shape 18">
                <a:extLst>
                  <a:ext uri="{FF2B5EF4-FFF2-40B4-BE49-F238E27FC236}">
                    <a16:creationId xmlns:a16="http://schemas.microsoft.com/office/drawing/2014/main" id="{B7D6B88A-7C3D-AE40-B891-9C52D857C66D}"/>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70" name="Freeform: Shape 19">
                <a:extLst>
                  <a:ext uri="{FF2B5EF4-FFF2-40B4-BE49-F238E27FC236}">
                    <a16:creationId xmlns:a16="http://schemas.microsoft.com/office/drawing/2014/main" id="{A43D8EF5-BCF9-5349-B397-743FB6DDAD34}"/>
                  </a:ext>
                </a:extLst>
              </p:cNvPr>
              <p:cNvSpPr/>
              <p:nvPr/>
            </p:nvSpPr>
            <p:spPr>
              <a:xfrm>
                <a:off x="727800" y="2669769"/>
                <a:ext cx="9525" cy="9525"/>
              </a:xfrm>
              <a:custGeom>
                <a:avLst/>
                <a:gdLst/>
                <a:ahLst/>
                <a:cxnLst/>
                <a:rect l="l" t="t" r="r" b="b"/>
                <a:pathLst>
                  <a:path/>
                </a:pathLst>
              </a:custGeom>
              <a:noFill/>
              <a:ln w="2540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71" name="Freeform: Shape 49">
                <a:extLst>
                  <a:ext uri="{FF2B5EF4-FFF2-40B4-BE49-F238E27FC236}">
                    <a16:creationId xmlns:a16="http://schemas.microsoft.com/office/drawing/2014/main" id="{BFBEFC70-B187-4A47-AF1A-3D228B473A1B}"/>
                  </a:ext>
                </a:extLst>
              </p:cNvPr>
              <p:cNvSpPr/>
              <p:nvPr/>
            </p:nvSpPr>
            <p:spPr>
              <a:xfrm>
                <a:off x="809715" y="3193644"/>
                <a:ext cx="590550" cy="152400"/>
              </a:xfrm>
              <a:custGeom>
                <a:avLst/>
                <a:gdLst>
                  <a:gd name="connsiteX0" fmla="*/ 0 w 590550"/>
                  <a:gd name="connsiteY0" fmla="*/ 0 h 152400"/>
                  <a:gd name="connsiteX1" fmla="*/ 600075 w 590550"/>
                  <a:gd name="connsiteY1" fmla="*/ 152400 h 152400"/>
                </a:gdLst>
                <a:ahLst/>
                <a:cxnLst>
                  <a:cxn ang="0">
                    <a:pos x="connsiteX0" y="connsiteY0"/>
                  </a:cxn>
                  <a:cxn ang="0">
                    <a:pos x="connsiteX1" y="connsiteY1"/>
                  </a:cxn>
                </a:cxnLst>
                <a:rect l="l" t="t" r="r" b="b"/>
                <a:pathLst>
                  <a:path w="590550" h="152400">
                    <a:moveTo>
                      <a:pt x="0" y="0"/>
                    </a:moveTo>
                    <a:lnTo>
                      <a:pt x="600075" y="152400"/>
                    </a:lnTo>
                  </a:path>
                </a:pathLst>
              </a:custGeom>
              <a:ln w="2540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72" name="Freeform: Shape 50">
                <a:extLst>
                  <a:ext uri="{FF2B5EF4-FFF2-40B4-BE49-F238E27FC236}">
                    <a16:creationId xmlns:a16="http://schemas.microsoft.com/office/drawing/2014/main" id="{A3F5E94D-4DFF-BD4B-80FC-1AD3E8418683}"/>
                  </a:ext>
                </a:extLst>
              </p:cNvPr>
              <p:cNvSpPr/>
              <p:nvPr/>
            </p:nvSpPr>
            <p:spPr>
              <a:xfrm>
                <a:off x="809715" y="3362237"/>
                <a:ext cx="590550" cy="152400"/>
              </a:xfrm>
              <a:custGeom>
                <a:avLst/>
                <a:gdLst>
                  <a:gd name="connsiteX0" fmla="*/ 0 w 590550"/>
                  <a:gd name="connsiteY0" fmla="*/ 0 h 152400"/>
                  <a:gd name="connsiteX1" fmla="*/ 600075 w 590550"/>
                  <a:gd name="connsiteY1" fmla="*/ 153353 h 152400"/>
                </a:gdLst>
                <a:ahLst/>
                <a:cxnLst>
                  <a:cxn ang="0">
                    <a:pos x="connsiteX0" y="connsiteY0"/>
                  </a:cxn>
                  <a:cxn ang="0">
                    <a:pos x="connsiteX1" y="connsiteY1"/>
                  </a:cxn>
                </a:cxnLst>
                <a:rect l="l" t="t" r="r" b="b"/>
                <a:pathLst>
                  <a:path w="590550" h="152400">
                    <a:moveTo>
                      <a:pt x="0" y="0"/>
                    </a:moveTo>
                    <a:lnTo>
                      <a:pt x="600075" y="153353"/>
                    </a:lnTo>
                  </a:path>
                </a:pathLst>
              </a:custGeom>
              <a:ln w="2540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73" name="Freeform: Shape 51">
                <a:extLst>
                  <a:ext uri="{FF2B5EF4-FFF2-40B4-BE49-F238E27FC236}">
                    <a16:creationId xmlns:a16="http://schemas.microsoft.com/office/drawing/2014/main" id="{54481F0F-027B-FF40-BDE1-18F677AAA3CA}"/>
                  </a:ext>
                </a:extLst>
              </p:cNvPr>
              <p:cNvSpPr/>
              <p:nvPr/>
            </p:nvSpPr>
            <p:spPr>
              <a:xfrm>
                <a:off x="738261" y="2869794"/>
                <a:ext cx="742950" cy="990600"/>
              </a:xfrm>
              <a:custGeom>
                <a:avLst/>
                <a:gdLst>
                  <a:gd name="connsiteX0" fmla="*/ 745824 w 742950"/>
                  <a:gd name="connsiteY0" fmla="*/ 48578 h 990600"/>
                  <a:gd name="connsiteX1" fmla="*/ 374349 w 742950"/>
                  <a:gd name="connsiteY1" fmla="*/ 953 h 990600"/>
                  <a:gd name="connsiteX2" fmla="*/ 373397 w 742950"/>
                  <a:gd name="connsiteY2" fmla="*/ 0 h 990600"/>
                  <a:gd name="connsiteX3" fmla="*/ 372444 w 742950"/>
                  <a:gd name="connsiteY3" fmla="*/ 953 h 990600"/>
                  <a:gd name="connsiteX4" fmla="*/ 969 w 742950"/>
                  <a:gd name="connsiteY4" fmla="*/ 48578 h 990600"/>
                  <a:gd name="connsiteX5" fmla="*/ 969 w 742950"/>
                  <a:gd name="connsiteY5" fmla="*/ 800100 h 990600"/>
                  <a:gd name="connsiteX6" fmla="*/ 374349 w 742950"/>
                  <a:gd name="connsiteY6" fmla="*/ 996315 h 990600"/>
                  <a:gd name="connsiteX7" fmla="*/ 374349 w 742950"/>
                  <a:gd name="connsiteY7" fmla="*/ 996315 h 990600"/>
                  <a:gd name="connsiteX8" fmla="*/ 374349 w 742950"/>
                  <a:gd name="connsiteY8" fmla="*/ 996315 h 990600"/>
                  <a:gd name="connsiteX9" fmla="*/ 745824 w 742950"/>
                  <a:gd name="connsiteY9" fmla="*/ 800100 h 990600"/>
                  <a:gd name="connsiteX10" fmla="*/ 745824 w 742950"/>
                  <a:gd name="connsiteY10" fmla="*/ 800100 h 990600"/>
                  <a:gd name="connsiteX11" fmla="*/ 745824 w 742950"/>
                  <a:gd name="connsiteY11" fmla="*/ 48578 h 990600"/>
                  <a:gd name="connsiteX12" fmla="*/ 745824 w 742950"/>
                  <a:gd name="connsiteY12" fmla="*/ 48578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2950" h="990600">
                    <a:moveTo>
                      <a:pt x="745824" y="48578"/>
                    </a:moveTo>
                    <a:cubicBezTo>
                      <a:pt x="764874" y="32385"/>
                      <a:pt x="504842" y="202883"/>
                      <a:pt x="374349" y="953"/>
                    </a:cubicBezTo>
                    <a:lnTo>
                      <a:pt x="373397" y="0"/>
                    </a:lnTo>
                    <a:lnTo>
                      <a:pt x="372444" y="953"/>
                    </a:lnTo>
                    <a:cubicBezTo>
                      <a:pt x="248619" y="200977"/>
                      <a:pt x="-18081" y="33338"/>
                      <a:pt x="969" y="48578"/>
                    </a:cubicBezTo>
                    <a:lnTo>
                      <a:pt x="969" y="800100"/>
                    </a:lnTo>
                    <a:lnTo>
                      <a:pt x="374349" y="996315"/>
                    </a:lnTo>
                    <a:lnTo>
                      <a:pt x="374349" y="996315"/>
                    </a:lnTo>
                    <a:lnTo>
                      <a:pt x="374349" y="996315"/>
                    </a:lnTo>
                    <a:lnTo>
                      <a:pt x="745824" y="800100"/>
                    </a:lnTo>
                    <a:lnTo>
                      <a:pt x="745824" y="800100"/>
                    </a:lnTo>
                    <a:lnTo>
                      <a:pt x="745824" y="48578"/>
                    </a:lnTo>
                    <a:lnTo>
                      <a:pt x="745824" y="48578"/>
                    </a:lnTo>
                    <a:close/>
                  </a:path>
                </a:pathLst>
              </a:custGeom>
              <a:noFill/>
              <a:ln w="25400" cap="flat">
                <a:solidFill>
                  <a:srgbClr val="FFFFFF"/>
                </a:solidFill>
                <a:prstDash val="solid"/>
                <a:round/>
              </a:ln>
            </p:spPr>
            <p:txBody>
              <a:bodyPr rtlCol="0" anchor="ctr"/>
              <a:lstStyle/>
              <a:p>
                <a:pPr defTabSz="914418">
                  <a:defRPr/>
                </a:pPr>
                <a:endParaRPr lang="en-US" sz="1800">
                  <a:solidFill>
                    <a:srgbClr val="FFFFFF"/>
                  </a:solidFill>
                </a:endParaRPr>
              </a:p>
            </p:txBody>
          </p:sp>
          <p:sp>
            <p:nvSpPr>
              <p:cNvPr id="174" name="Freeform: Shape 52">
                <a:extLst>
                  <a:ext uri="{FF2B5EF4-FFF2-40B4-BE49-F238E27FC236}">
                    <a16:creationId xmlns:a16="http://schemas.microsoft.com/office/drawing/2014/main" id="{EE6EEE5D-39FD-0547-8664-66E133BE1635}"/>
                  </a:ext>
                </a:extLst>
              </p:cNvPr>
              <p:cNvSpPr/>
              <p:nvPr/>
            </p:nvSpPr>
            <p:spPr>
              <a:xfrm>
                <a:off x="809715" y="2990762"/>
                <a:ext cx="590550" cy="771525"/>
              </a:xfrm>
              <a:custGeom>
                <a:avLst/>
                <a:gdLst>
                  <a:gd name="connsiteX0" fmla="*/ 0 w 590550"/>
                  <a:gd name="connsiteY0" fmla="*/ 50482 h 771525"/>
                  <a:gd name="connsiteX1" fmla="*/ 300037 w 590550"/>
                  <a:gd name="connsiteY1" fmla="*/ 0 h 771525"/>
                  <a:gd name="connsiteX2" fmla="*/ 599123 w 590550"/>
                  <a:gd name="connsiteY2" fmla="*/ 50482 h 771525"/>
                  <a:gd name="connsiteX3" fmla="*/ 599123 w 590550"/>
                  <a:gd name="connsiteY3" fmla="*/ 624840 h 771525"/>
                  <a:gd name="connsiteX4" fmla="*/ 299085 w 590550"/>
                  <a:gd name="connsiteY4" fmla="*/ 780098 h 771525"/>
                  <a:gd name="connsiteX5" fmla="*/ 0 w 590550"/>
                  <a:gd name="connsiteY5" fmla="*/ 624840 h 771525"/>
                  <a:gd name="connsiteX6" fmla="*/ 0 w 590550"/>
                  <a:gd name="connsiteY6" fmla="*/ 50482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50" h="771525">
                    <a:moveTo>
                      <a:pt x="0" y="50482"/>
                    </a:moveTo>
                    <a:cubicBezTo>
                      <a:pt x="0" y="50482"/>
                      <a:pt x="186690" y="134302"/>
                      <a:pt x="300037" y="0"/>
                    </a:cubicBezTo>
                    <a:cubicBezTo>
                      <a:pt x="300037" y="0"/>
                      <a:pt x="409575" y="106680"/>
                      <a:pt x="599123" y="50482"/>
                    </a:cubicBezTo>
                    <a:lnTo>
                      <a:pt x="599123" y="624840"/>
                    </a:lnTo>
                    <a:lnTo>
                      <a:pt x="299085" y="780098"/>
                    </a:lnTo>
                    <a:lnTo>
                      <a:pt x="0" y="624840"/>
                    </a:lnTo>
                    <a:lnTo>
                      <a:pt x="0" y="50482"/>
                    </a:lnTo>
                    <a:close/>
                  </a:path>
                </a:pathLst>
              </a:custGeom>
              <a:noFill/>
              <a:ln w="25400" cap="flat">
                <a:solidFill>
                  <a:srgbClr val="FF9900"/>
                </a:solidFill>
                <a:prstDash val="solid"/>
                <a:round/>
              </a:ln>
            </p:spPr>
            <p:txBody>
              <a:bodyPr rtlCol="0" anchor="ctr"/>
              <a:lstStyle/>
              <a:p>
                <a:pPr defTabSz="914418">
                  <a:defRPr/>
                </a:pPr>
                <a:endParaRPr lang="en-US" sz="1800">
                  <a:solidFill>
                    <a:srgbClr val="FFFFFF"/>
                  </a:solidFill>
                </a:endParaRPr>
              </a:p>
            </p:txBody>
          </p:sp>
        </p:grpSp>
        <p:grpSp>
          <p:nvGrpSpPr>
            <p:cNvPr id="111" name="Group 110">
              <a:extLst>
                <a:ext uri="{FF2B5EF4-FFF2-40B4-BE49-F238E27FC236}">
                  <a16:creationId xmlns:a16="http://schemas.microsoft.com/office/drawing/2014/main" id="{A8890593-EAA6-B147-888A-1BA3021F24AF}"/>
                </a:ext>
              </a:extLst>
            </p:cNvPr>
            <p:cNvGrpSpPr/>
            <p:nvPr/>
          </p:nvGrpSpPr>
          <p:grpSpPr>
            <a:xfrm>
              <a:off x="2852105" y="3191086"/>
              <a:ext cx="2054782" cy="2670722"/>
              <a:chOff x="3181440" y="2679294"/>
              <a:chExt cx="2770823" cy="3601403"/>
            </a:xfrm>
          </p:grpSpPr>
          <p:sp>
            <p:nvSpPr>
              <p:cNvPr id="117" name="Freeform: Shape 4">
                <a:extLst>
                  <a:ext uri="{FF2B5EF4-FFF2-40B4-BE49-F238E27FC236}">
                    <a16:creationId xmlns:a16="http://schemas.microsoft.com/office/drawing/2014/main" id="{45C62CC1-5637-E04A-9C01-54AB2E1BB7FB}"/>
                  </a:ext>
                </a:extLst>
              </p:cNvPr>
              <p:cNvSpPr/>
              <p:nvPr/>
            </p:nvSpPr>
            <p:spPr>
              <a:xfrm>
                <a:off x="3391943" y="5789207"/>
                <a:ext cx="666750" cy="9525"/>
              </a:xfrm>
              <a:custGeom>
                <a:avLst/>
                <a:gdLst>
                  <a:gd name="connsiteX0" fmla="*/ 0 w 666750"/>
                  <a:gd name="connsiteY0" fmla="*/ 0 h 0"/>
                  <a:gd name="connsiteX1" fmla="*/ 666750 w 666750"/>
                  <a:gd name="connsiteY1" fmla="*/ 0 h 0"/>
                </a:gdLst>
                <a:ahLst/>
                <a:cxnLst>
                  <a:cxn ang="0">
                    <a:pos x="connsiteX0" y="connsiteY0"/>
                  </a:cxn>
                  <a:cxn ang="0">
                    <a:pos x="connsiteX1" y="connsiteY1"/>
                  </a:cxn>
                </a:cxnLst>
                <a:rect l="l" t="t" r="r" b="b"/>
                <a:pathLst>
                  <a:path w="666750">
                    <a:moveTo>
                      <a:pt x="0" y="0"/>
                    </a:moveTo>
                    <a:lnTo>
                      <a:pt x="666750"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18" name="Freeform: Shape 5">
                <a:extLst>
                  <a:ext uri="{FF2B5EF4-FFF2-40B4-BE49-F238E27FC236}">
                    <a16:creationId xmlns:a16="http://schemas.microsoft.com/office/drawing/2014/main" id="{42835C1C-F7D7-6948-9160-0425823A9CCE}"/>
                  </a:ext>
                </a:extLst>
              </p:cNvPr>
              <p:cNvSpPr/>
              <p:nvPr/>
            </p:nvSpPr>
            <p:spPr>
              <a:xfrm>
                <a:off x="3190965" y="56844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19" name="Freeform: Shape 54">
                <a:extLst>
                  <a:ext uri="{FF2B5EF4-FFF2-40B4-BE49-F238E27FC236}">
                    <a16:creationId xmlns:a16="http://schemas.microsoft.com/office/drawing/2014/main" id="{F89E36A4-ABA8-104A-94D5-FEF0B4280549}"/>
                  </a:ext>
                </a:extLst>
              </p:cNvPr>
              <p:cNvSpPr/>
              <p:nvPr/>
            </p:nvSpPr>
            <p:spPr>
              <a:xfrm>
                <a:off x="5144543" y="3617507"/>
                <a:ext cx="476250" cy="9525"/>
              </a:xfrm>
              <a:custGeom>
                <a:avLst/>
                <a:gdLst>
                  <a:gd name="connsiteX0" fmla="*/ 484822 w 476250"/>
                  <a:gd name="connsiteY0" fmla="*/ 0 h 0"/>
                  <a:gd name="connsiteX1" fmla="*/ 0 w 476250"/>
                  <a:gd name="connsiteY1" fmla="*/ 0 h 0"/>
                </a:gdLst>
                <a:ahLst/>
                <a:cxnLst>
                  <a:cxn ang="0">
                    <a:pos x="connsiteX0" y="connsiteY0"/>
                  </a:cxn>
                  <a:cxn ang="0">
                    <a:pos x="connsiteX1" y="connsiteY1"/>
                  </a:cxn>
                </a:cxnLst>
                <a:rect l="l" t="t" r="r" b="b"/>
                <a:pathLst>
                  <a:path w="476250">
                    <a:moveTo>
                      <a:pt x="484822" y="0"/>
                    </a:moveTo>
                    <a:lnTo>
                      <a:pt x="0"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0" name="Freeform: Shape 55">
                <a:extLst>
                  <a:ext uri="{FF2B5EF4-FFF2-40B4-BE49-F238E27FC236}">
                    <a16:creationId xmlns:a16="http://schemas.microsoft.com/office/drawing/2014/main" id="{82FCFE95-318A-F749-A710-CF5A4F5C30D2}"/>
                  </a:ext>
                </a:extLst>
              </p:cNvPr>
              <p:cNvSpPr/>
              <p:nvPr/>
            </p:nvSpPr>
            <p:spPr>
              <a:xfrm>
                <a:off x="5620793" y="351273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1" name="Freeform: Shape 56">
                <a:extLst>
                  <a:ext uri="{FF2B5EF4-FFF2-40B4-BE49-F238E27FC236}">
                    <a16:creationId xmlns:a16="http://schemas.microsoft.com/office/drawing/2014/main" id="{72A6C9D6-7CB4-F24C-B50D-4353CDFF1273}"/>
                  </a:ext>
                </a:extLst>
              </p:cNvPr>
              <p:cNvSpPr/>
              <p:nvPr/>
            </p:nvSpPr>
            <p:spPr>
              <a:xfrm>
                <a:off x="4450170" y="3184119"/>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8 h 866775"/>
                  <a:gd name="connsiteX4" fmla="*/ 754380 w 1000125"/>
                  <a:gd name="connsiteY4" fmla="*/ 871538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8"/>
                    </a:lnTo>
                    <a:lnTo>
                      <a:pt x="754380" y="871538"/>
                    </a:lnTo>
                    <a:lnTo>
                      <a:pt x="1005840" y="435292"/>
                    </a:ln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2" name="Freeform: Shape 57">
                <a:extLst>
                  <a:ext uri="{FF2B5EF4-FFF2-40B4-BE49-F238E27FC236}">
                    <a16:creationId xmlns:a16="http://schemas.microsoft.com/office/drawing/2014/main" id="{4F0420EB-D672-8446-B57F-F3E12CCA2BB6}"/>
                  </a:ext>
                </a:extLst>
              </p:cNvPr>
              <p:cNvSpPr/>
              <p:nvPr/>
            </p:nvSpPr>
            <p:spPr>
              <a:xfrm>
                <a:off x="3694838" y="2749779"/>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3" name="Freeform: Shape 58">
                <a:extLst>
                  <a:ext uri="{FF2B5EF4-FFF2-40B4-BE49-F238E27FC236}">
                    <a16:creationId xmlns:a16="http://schemas.microsoft.com/office/drawing/2014/main" id="{DFAD9834-3E5D-9B4E-8BF3-CC08F777103B}"/>
                  </a:ext>
                </a:extLst>
              </p:cNvPr>
              <p:cNvSpPr/>
              <p:nvPr/>
            </p:nvSpPr>
            <p:spPr>
              <a:xfrm>
                <a:off x="3382418" y="3188882"/>
                <a:ext cx="638175" cy="9525"/>
              </a:xfrm>
              <a:custGeom>
                <a:avLst/>
                <a:gdLst>
                  <a:gd name="connsiteX0" fmla="*/ 0 w 638175"/>
                  <a:gd name="connsiteY0" fmla="*/ 0 h 0"/>
                  <a:gd name="connsiteX1" fmla="*/ 638175 w 638175"/>
                  <a:gd name="connsiteY1" fmla="*/ 0 h 0"/>
                </a:gdLst>
                <a:ahLst/>
                <a:cxnLst>
                  <a:cxn ang="0">
                    <a:pos x="connsiteX0" y="connsiteY0"/>
                  </a:cxn>
                  <a:cxn ang="0">
                    <a:pos x="connsiteX1" y="connsiteY1"/>
                  </a:cxn>
                </a:cxnLst>
                <a:rect l="l" t="t" r="r" b="b"/>
                <a:pathLst>
                  <a:path w="638175">
                    <a:moveTo>
                      <a:pt x="0" y="0"/>
                    </a:moveTo>
                    <a:lnTo>
                      <a:pt x="638175"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4" name="Freeform: Shape 59">
                <a:extLst>
                  <a:ext uri="{FF2B5EF4-FFF2-40B4-BE49-F238E27FC236}">
                    <a16:creationId xmlns:a16="http://schemas.microsoft.com/office/drawing/2014/main" id="{CB87FD50-B256-8B4F-9E38-003F61D04134}"/>
                  </a:ext>
                </a:extLst>
              </p:cNvPr>
              <p:cNvSpPr/>
              <p:nvPr/>
            </p:nvSpPr>
            <p:spPr>
              <a:xfrm>
                <a:off x="3181440" y="30841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5" name="Freeform: Shape 60">
                <a:extLst>
                  <a:ext uri="{FF2B5EF4-FFF2-40B4-BE49-F238E27FC236}">
                    <a16:creationId xmlns:a16="http://schemas.microsoft.com/office/drawing/2014/main" id="{9D754F6A-645F-4649-B773-84651BCD2B93}"/>
                  </a:ext>
                </a:extLst>
              </p:cNvPr>
              <p:cNvSpPr/>
              <p:nvPr/>
            </p:nvSpPr>
            <p:spPr>
              <a:xfrm>
                <a:off x="5195978" y="2880272"/>
                <a:ext cx="9525" cy="304800"/>
              </a:xfrm>
              <a:custGeom>
                <a:avLst/>
                <a:gdLst>
                  <a:gd name="connsiteX0" fmla="*/ 0 w 0"/>
                  <a:gd name="connsiteY0" fmla="*/ 0 h 304800"/>
                  <a:gd name="connsiteX1" fmla="*/ 0 w 0"/>
                  <a:gd name="connsiteY1" fmla="*/ 304800 h 304800"/>
                </a:gdLst>
                <a:ahLst/>
                <a:cxnLst>
                  <a:cxn ang="0">
                    <a:pos x="connsiteX0" y="connsiteY0"/>
                  </a:cxn>
                  <a:cxn ang="0">
                    <a:pos x="connsiteX1" y="connsiteY1"/>
                  </a:cxn>
                </a:cxnLst>
                <a:rect l="l" t="t" r="r" b="b"/>
                <a:pathLst>
                  <a:path h="304800">
                    <a:moveTo>
                      <a:pt x="0" y="0"/>
                    </a:moveTo>
                    <a:lnTo>
                      <a:pt x="0" y="30480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6" name="Freeform: Shape 61">
                <a:extLst>
                  <a:ext uri="{FF2B5EF4-FFF2-40B4-BE49-F238E27FC236}">
                    <a16:creationId xmlns:a16="http://schemas.microsoft.com/office/drawing/2014/main" id="{E9CD9D40-82AB-E547-AB42-FD1CA2825096}"/>
                  </a:ext>
                </a:extLst>
              </p:cNvPr>
              <p:cNvSpPr/>
              <p:nvPr/>
            </p:nvSpPr>
            <p:spPr>
              <a:xfrm>
                <a:off x="5091203" y="2679294"/>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27" name="Freeform: Shape 62">
                <a:extLst>
                  <a:ext uri="{FF2B5EF4-FFF2-40B4-BE49-F238E27FC236}">
                    <a16:creationId xmlns:a16="http://schemas.microsoft.com/office/drawing/2014/main" id="{D3BB65BE-62E8-C54B-A273-ECAB58FC5855}"/>
                  </a:ext>
                </a:extLst>
              </p:cNvPr>
              <p:cNvSpPr/>
              <p:nvPr/>
            </p:nvSpPr>
            <p:spPr>
              <a:xfrm>
                <a:off x="4019640" y="3036482"/>
                <a:ext cx="314325" cy="228600"/>
              </a:xfrm>
              <a:custGeom>
                <a:avLst/>
                <a:gdLst>
                  <a:gd name="connsiteX0" fmla="*/ 132397 w 314325"/>
                  <a:gd name="connsiteY0" fmla="*/ 952 h 228600"/>
                  <a:gd name="connsiteX1" fmla="*/ 116205 w 314325"/>
                  <a:gd name="connsiteY1" fmla="*/ 38100 h 228600"/>
                  <a:gd name="connsiteX2" fmla="*/ 12382 w 314325"/>
                  <a:gd name="connsiteY2" fmla="*/ 38100 h 228600"/>
                  <a:gd name="connsiteX3" fmla="*/ 0 w 314325"/>
                  <a:gd name="connsiteY3" fmla="*/ 50482 h 228600"/>
                  <a:gd name="connsiteX4" fmla="*/ 0 w 314325"/>
                  <a:gd name="connsiteY4" fmla="*/ 218123 h 228600"/>
                  <a:gd name="connsiteX5" fmla="*/ 12382 w 314325"/>
                  <a:gd name="connsiteY5" fmla="*/ 230505 h 228600"/>
                  <a:gd name="connsiteX6" fmla="*/ 307657 w 314325"/>
                  <a:gd name="connsiteY6" fmla="*/ 230505 h 228600"/>
                  <a:gd name="connsiteX7" fmla="*/ 320040 w 314325"/>
                  <a:gd name="connsiteY7" fmla="*/ 218123 h 228600"/>
                  <a:gd name="connsiteX8" fmla="*/ 320040 w 314325"/>
                  <a:gd name="connsiteY8" fmla="*/ 56198 h 228600"/>
                  <a:gd name="connsiteX9" fmla="*/ 320040 w 314325"/>
                  <a:gd name="connsiteY9" fmla="*/ 38100 h 228600"/>
                  <a:gd name="connsiteX10" fmla="*/ 320040 w 314325"/>
                  <a:gd name="connsiteY10" fmla="*/ 12382 h 228600"/>
                  <a:gd name="connsiteX11" fmla="*/ 307657 w 314325"/>
                  <a:gd name="connsiteY11" fmla="*/ 0 h 228600"/>
                  <a:gd name="connsiteX12" fmla="*/ 132397 w 314325"/>
                  <a:gd name="connsiteY12" fmla="*/ 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325" h="228600">
                    <a:moveTo>
                      <a:pt x="132397" y="952"/>
                    </a:moveTo>
                    <a:lnTo>
                      <a:pt x="116205" y="38100"/>
                    </a:lnTo>
                    <a:lnTo>
                      <a:pt x="12382" y="38100"/>
                    </a:lnTo>
                    <a:cubicBezTo>
                      <a:pt x="5715" y="38100"/>
                      <a:pt x="0" y="43815"/>
                      <a:pt x="0" y="50482"/>
                    </a:cubicBezTo>
                    <a:lnTo>
                      <a:pt x="0" y="218123"/>
                    </a:lnTo>
                    <a:cubicBezTo>
                      <a:pt x="0" y="224790"/>
                      <a:pt x="5715" y="230505"/>
                      <a:pt x="12382" y="230505"/>
                    </a:cubicBezTo>
                    <a:lnTo>
                      <a:pt x="307657" y="230505"/>
                    </a:lnTo>
                    <a:cubicBezTo>
                      <a:pt x="314325" y="230505"/>
                      <a:pt x="320040" y="224790"/>
                      <a:pt x="320040" y="218123"/>
                    </a:cubicBezTo>
                    <a:lnTo>
                      <a:pt x="320040" y="56198"/>
                    </a:lnTo>
                    <a:lnTo>
                      <a:pt x="320040" y="38100"/>
                    </a:lnTo>
                    <a:lnTo>
                      <a:pt x="320040" y="12382"/>
                    </a:lnTo>
                    <a:cubicBezTo>
                      <a:pt x="320040" y="5715"/>
                      <a:pt x="314325" y="0"/>
                      <a:pt x="307657" y="0"/>
                    </a:cubicBezTo>
                    <a:lnTo>
                      <a:pt x="132397" y="0"/>
                    </a:ln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28" name="Freeform: Shape 63">
                <a:extLst>
                  <a:ext uri="{FF2B5EF4-FFF2-40B4-BE49-F238E27FC236}">
                    <a16:creationId xmlns:a16="http://schemas.microsoft.com/office/drawing/2014/main" id="{01AE47CF-33E6-9146-A332-B7FC71DEA46F}"/>
                  </a:ext>
                </a:extLst>
              </p:cNvPr>
              <p:cNvSpPr/>
              <p:nvPr/>
            </p:nvSpPr>
            <p:spPr>
              <a:xfrm>
                <a:off x="4117747" y="3342234"/>
                <a:ext cx="114300" cy="38100"/>
              </a:xfrm>
              <a:custGeom>
                <a:avLst/>
                <a:gdLst>
                  <a:gd name="connsiteX0" fmla="*/ 100013 w 114300"/>
                  <a:gd name="connsiteY0" fmla="*/ 43815 h 38100"/>
                  <a:gd name="connsiteX1" fmla="*/ 21908 w 114300"/>
                  <a:gd name="connsiteY1" fmla="*/ 43815 h 38100"/>
                  <a:gd name="connsiteX2" fmla="*/ 0 w 114300"/>
                  <a:gd name="connsiteY2" fmla="*/ 21908 h 38100"/>
                  <a:gd name="connsiteX3" fmla="*/ 0 w 114300"/>
                  <a:gd name="connsiteY3" fmla="*/ 21908 h 38100"/>
                  <a:gd name="connsiteX4" fmla="*/ 21908 w 114300"/>
                  <a:gd name="connsiteY4" fmla="*/ 0 h 38100"/>
                  <a:gd name="connsiteX5" fmla="*/ 100013 w 114300"/>
                  <a:gd name="connsiteY5" fmla="*/ 0 h 38100"/>
                  <a:gd name="connsiteX6" fmla="*/ 121920 w 114300"/>
                  <a:gd name="connsiteY6" fmla="*/ 21908 h 38100"/>
                  <a:gd name="connsiteX7" fmla="*/ 121920 w 114300"/>
                  <a:gd name="connsiteY7" fmla="*/ 21908 h 38100"/>
                  <a:gd name="connsiteX8" fmla="*/ 100013 w 114300"/>
                  <a:gd name="connsiteY8" fmla="*/ 43815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38100">
                    <a:moveTo>
                      <a:pt x="100013" y="43815"/>
                    </a:moveTo>
                    <a:lnTo>
                      <a:pt x="21908" y="43815"/>
                    </a:lnTo>
                    <a:cubicBezTo>
                      <a:pt x="9525" y="43815"/>
                      <a:pt x="0" y="34290"/>
                      <a:pt x="0" y="21908"/>
                    </a:cubicBezTo>
                    <a:lnTo>
                      <a:pt x="0" y="21908"/>
                    </a:lnTo>
                    <a:cubicBezTo>
                      <a:pt x="0" y="9525"/>
                      <a:pt x="9525" y="0"/>
                      <a:pt x="21908" y="0"/>
                    </a:cubicBezTo>
                    <a:lnTo>
                      <a:pt x="100013" y="0"/>
                    </a:lnTo>
                    <a:cubicBezTo>
                      <a:pt x="112395" y="0"/>
                      <a:pt x="121920" y="9525"/>
                      <a:pt x="121920" y="21908"/>
                    </a:cubicBezTo>
                    <a:lnTo>
                      <a:pt x="121920" y="21908"/>
                    </a:lnTo>
                    <a:cubicBezTo>
                      <a:pt x="121920" y="34290"/>
                      <a:pt x="112395" y="43815"/>
                      <a:pt x="100013" y="43815"/>
                    </a:cubicBezTo>
                    <a:close/>
                  </a:path>
                </a:pathLst>
              </a:custGeom>
              <a:noFill/>
              <a:ln w="1905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29" name="Freeform: Shape 64">
                <a:extLst>
                  <a:ext uri="{FF2B5EF4-FFF2-40B4-BE49-F238E27FC236}">
                    <a16:creationId xmlns:a16="http://schemas.microsoft.com/office/drawing/2014/main" id="{E3824303-2E55-7146-B613-9B22702CBD9C}"/>
                  </a:ext>
                </a:extLst>
              </p:cNvPr>
              <p:cNvSpPr/>
              <p:nvPr/>
            </p:nvSpPr>
            <p:spPr>
              <a:xfrm>
                <a:off x="4020593" y="3364142"/>
                <a:ext cx="95250" cy="9525"/>
              </a:xfrm>
              <a:custGeom>
                <a:avLst/>
                <a:gdLst>
                  <a:gd name="connsiteX0" fmla="*/ 0 w 95250"/>
                  <a:gd name="connsiteY0" fmla="*/ 0 h 0"/>
                  <a:gd name="connsiteX1" fmla="*/ 101917 w 95250"/>
                  <a:gd name="connsiteY1" fmla="*/ 0 h 0"/>
                </a:gdLst>
                <a:ahLst/>
                <a:cxnLst>
                  <a:cxn ang="0">
                    <a:pos x="connsiteX0" y="connsiteY0"/>
                  </a:cxn>
                  <a:cxn ang="0">
                    <a:pos x="connsiteX1" y="connsiteY1"/>
                  </a:cxn>
                </a:cxnLst>
                <a:rect l="l" t="t" r="r" b="b"/>
                <a:pathLst>
                  <a:path w="95250">
                    <a:moveTo>
                      <a:pt x="0" y="0"/>
                    </a:moveTo>
                    <a:lnTo>
                      <a:pt x="101917" y="0"/>
                    </a:lnTo>
                  </a:path>
                </a:pathLst>
              </a:custGeom>
              <a:ln w="1905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30" name="Freeform: Shape 65">
                <a:extLst>
                  <a:ext uri="{FF2B5EF4-FFF2-40B4-BE49-F238E27FC236}">
                    <a16:creationId xmlns:a16="http://schemas.microsoft.com/office/drawing/2014/main" id="{441705D2-2C83-244F-AFC4-6A3A9B26524A}"/>
                  </a:ext>
                </a:extLst>
              </p:cNvPr>
              <p:cNvSpPr/>
              <p:nvPr/>
            </p:nvSpPr>
            <p:spPr>
              <a:xfrm>
                <a:off x="4237763" y="3364142"/>
                <a:ext cx="95250" cy="9525"/>
              </a:xfrm>
              <a:custGeom>
                <a:avLst/>
                <a:gdLst>
                  <a:gd name="connsiteX0" fmla="*/ 0 w 95250"/>
                  <a:gd name="connsiteY0" fmla="*/ 0 h 0"/>
                  <a:gd name="connsiteX1" fmla="*/ 101918 w 95250"/>
                  <a:gd name="connsiteY1" fmla="*/ 0 h 0"/>
                </a:gdLst>
                <a:ahLst/>
                <a:cxnLst>
                  <a:cxn ang="0">
                    <a:pos x="connsiteX0" y="connsiteY0"/>
                  </a:cxn>
                  <a:cxn ang="0">
                    <a:pos x="connsiteX1" y="connsiteY1"/>
                  </a:cxn>
                </a:cxnLst>
                <a:rect l="l" t="t" r="r" b="b"/>
                <a:pathLst>
                  <a:path w="95250">
                    <a:moveTo>
                      <a:pt x="0" y="0"/>
                    </a:moveTo>
                    <a:lnTo>
                      <a:pt x="101918" y="0"/>
                    </a:lnTo>
                  </a:path>
                </a:pathLst>
              </a:custGeom>
              <a:ln w="1905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31" name="Freeform: Shape 66">
                <a:extLst>
                  <a:ext uri="{FF2B5EF4-FFF2-40B4-BE49-F238E27FC236}">
                    <a16:creationId xmlns:a16="http://schemas.microsoft.com/office/drawing/2014/main" id="{5995BBEC-2F3E-4F45-946C-A3C318C7A74D}"/>
                  </a:ext>
                </a:extLst>
              </p:cNvPr>
              <p:cNvSpPr/>
              <p:nvPr/>
            </p:nvSpPr>
            <p:spPr>
              <a:xfrm>
                <a:off x="4178708" y="3266034"/>
                <a:ext cx="9525" cy="66675"/>
              </a:xfrm>
              <a:custGeom>
                <a:avLst/>
                <a:gdLst>
                  <a:gd name="connsiteX0" fmla="*/ 0 w 0"/>
                  <a:gd name="connsiteY0" fmla="*/ 0 h 66675"/>
                  <a:gd name="connsiteX1" fmla="*/ 0 w 0"/>
                  <a:gd name="connsiteY1" fmla="*/ 72390 h 66675"/>
                </a:gdLst>
                <a:ahLst/>
                <a:cxnLst>
                  <a:cxn ang="0">
                    <a:pos x="connsiteX0" y="connsiteY0"/>
                  </a:cxn>
                  <a:cxn ang="0">
                    <a:pos x="connsiteX1" y="connsiteY1"/>
                  </a:cxn>
                </a:cxnLst>
                <a:rect l="l" t="t" r="r" b="b"/>
                <a:pathLst>
                  <a:path h="66675">
                    <a:moveTo>
                      <a:pt x="0" y="0"/>
                    </a:moveTo>
                    <a:lnTo>
                      <a:pt x="0" y="72390"/>
                    </a:lnTo>
                  </a:path>
                </a:pathLst>
              </a:custGeom>
              <a:ln w="19050" cap="flat">
                <a:solidFill>
                  <a:srgbClr val="FF9900"/>
                </a:solidFill>
                <a:prstDash val="solid"/>
                <a:miter/>
              </a:ln>
            </p:spPr>
            <p:txBody>
              <a:bodyPr rtlCol="0" anchor="ctr"/>
              <a:lstStyle/>
              <a:p>
                <a:pPr defTabSz="914418">
                  <a:defRPr/>
                </a:pPr>
                <a:endParaRPr lang="en-US" sz="1800">
                  <a:solidFill>
                    <a:srgbClr val="FFFFFF"/>
                  </a:solidFill>
                </a:endParaRPr>
              </a:p>
            </p:txBody>
          </p:sp>
          <p:sp>
            <p:nvSpPr>
              <p:cNvPr id="140" name="Freeform: Shape 67">
                <a:extLst>
                  <a:ext uri="{FF2B5EF4-FFF2-40B4-BE49-F238E27FC236}">
                    <a16:creationId xmlns:a16="http://schemas.microsoft.com/office/drawing/2014/main" id="{CF5271BC-3E4C-584E-9DEF-3A92830BB31A}"/>
                  </a:ext>
                </a:extLst>
              </p:cNvPr>
              <p:cNvSpPr/>
              <p:nvPr/>
            </p:nvSpPr>
            <p:spPr>
              <a:xfrm>
                <a:off x="4924515" y="3558452"/>
                <a:ext cx="114300" cy="114300"/>
              </a:xfrm>
              <a:custGeom>
                <a:avLst/>
                <a:gdLst>
                  <a:gd name="connsiteX0" fmla="*/ 118110 w 114300"/>
                  <a:gd name="connsiteY0" fmla="*/ 59055 h 114300"/>
                  <a:gd name="connsiteX1" fmla="*/ 59055 w 114300"/>
                  <a:gd name="connsiteY1" fmla="*/ 118110 h 114300"/>
                  <a:gd name="connsiteX2" fmla="*/ 0 w 114300"/>
                  <a:gd name="connsiteY2" fmla="*/ 59055 h 114300"/>
                  <a:gd name="connsiteX3" fmla="*/ 59055 w 114300"/>
                  <a:gd name="connsiteY3" fmla="*/ 0 h 114300"/>
                  <a:gd name="connsiteX4" fmla="*/ 118110 w 114300"/>
                  <a:gd name="connsiteY4" fmla="*/ 5905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8110" y="59055"/>
                    </a:moveTo>
                    <a:cubicBezTo>
                      <a:pt x="118110" y="91670"/>
                      <a:pt x="91670" y="118110"/>
                      <a:pt x="59055" y="118110"/>
                    </a:cubicBezTo>
                    <a:cubicBezTo>
                      <a:pt x="26440" y="118110"/>
                      <a:pt x="0" y="91670"/>
                      <a:pt x="0" y="59055"/>
                    </a:cubicBezTo>
                    <a:cubicBezTo>
                      <a:pt x="0" y="26440"/>
                      <a:pt x="26440" y="0"/>
                      <a:pt x="59055" y="0"/>
                    </a:cubicBezTo>
                    <a:cubicBezTo>
                      <a:pt x="91670" y="0"/>
                      <a:pt x="118110" y="26440"/>
                      <a:pt x="118110" y="59055"/>
                    </a:cubicBezTo>
                    <a:close/>
                  </a:path>
                </a:pathLst>
              </a:custGeom>
              <a:noFill/>
              <a:ln w="19050" cap="rnd">
                <a:solidFill>
                  <a:srgbClr val="FF9900"/>
                </a:solidFill>
                <a:prstDash val="solid"/>
                <a:round/>
              </a:ln>
            </p:spPr>
            <p:txBody>
              <a:bodyPr rtlCol="0" anchor="ctr"/>
              <a:lstStyle/>
              <a:p>
                <a:pPr defTabSz="914418">
                  <a:defRPr/>
                </a:pPr>
                <a:endParaRPr lang="en-US" sz="1800">
                  <a:solidFill>
                    <a:srgbClr val="FFFFFF"/>
                  </a:solidFill>
                </a:endParaRPr>
              </a:p>
            </p:txBody>
          </p:sp>
          <p:sp>
            <p:nvSpPr>
              <p:cNvPr id="141" name="Freeform: Shape 68">
                <a:extLst>
                  <a:ext uri="{FF2B5EF4-FFF2-40B4-BE49-F238E27FC236}">
                    <a16:creationId xmlns:a16="http://schemas.microsoft.com/office/drawing/2014/main" id="{2EAE014E-0910-D74E-8BA0-EECC519BC94A}"/>
                  </a:ext>
                </a:extLst>
              </p:cNvPr>
              <p:cNvSpPr/>
              <p:nvPr/>
            </p:nvSpPr>
            <p:spPr>
              <a:xfrm>
                <a:off x="4821645" y="3456534"/>
                <a:ext cx="314325" cy="323850"/>
              </a:xfrm>
              <a:custGeom>
                <a:avLst/>
                <a:gdLst>
                  <a:gd name="connsiteX0" fmla="*/ 280035 w 314325"/>
                  <a:gd name="connsiteY0" fmla="*/ 188595 h 323850"/>
                  <a:gd name="connsiteX1" fmla="*/ 322898 w 314325"/>
                  <a:gd name="connsiteY1" fmla="*/ 182880 h 323850"/>
                  <a:gd name="connsiteX2" fmla="*/ 322898 w 314325"/>
                  <a:gd name="connsiteY2" fmla="*/ 140018 h 323850"/>
                  <a:gd name="connsiteX3" fmla="*/ 280035 w 314325"/>
                  <a:gd name="connsiteY3" fmla="*/ 134302 h 323850"/>
                  <a:gd name="connsiteX4" fmla="*/ 263843 w 314325"/>
                  <a:gd name="connsiteY4" fmla="*/ 97155 h 323850"/>
                  <a:gd name="connsiteX5" fmla="*/ 290513 w 314325"/>
                  <a:gd name="connsiteY5" fmla="*/ 61913 h 323850"/>
                  <a:gd name="connsiteX6" fmla="*/ 260985 w 314325"/>
                  <a:gd name="connsiteY6" fmla="*/ 32385 h 323850"/>
                  <a:gd name="connsiteX7" fmla="*/ 225743 w 314325"/>
                  <a:gd name="connsiteY7" fmla="*/ 59055 h 323850"/>
                  <a:gd name="connsiteX8" fmla="*/ 188595 w 314325"/>
                  <a:gd name="connsiteY8" fmla="*/ 43815 h 323850"/>
                  <a:gd name="connsiteX9" fmla="*/ 182880 w 314325"/>
                  <a:gd name="connsiteY9" fmla="*/ 0 h 323850"/>
                  <a:gd name="connsiteX10" fmla="*/ 140018 w 314325"/>
                  <a:gd name="connsiteY10" fmla="*/ 0 h 323850"/>
                  <a:gd name="connsiteX11" fmla="*/ 134303 w 314325"/>
                  <a:gd name="connsiteY11" fmla="*/ 43815 h 323850"/>
                  <a:gd name="connsiteX12" fmla="*/ 96203 w 314325"/>
                  <a:gd name="connsiteY12" fmla="*/ 59055 h 323850"/>
                  <a:gd name="connsiteX13" fmla="*/ 61913 w 314325"/>
                  <a:gd name="connsiteY13" fmla="*/ 32385 h 323850"/>
                  <a:gd name="connsiteX14" fmla="*/ 32385 w 314325"/>
                  <a:gd name="connsiteY14" fmla="*/ 61913 h 323850"/>
                  <a:gd name="connsiteX15" fmla="*/ 59055 w 314325"/>
                  <a:gd name="connsiteY15" fmla="*/ 96202 h 323850"/>
                  <a:gd name="connsiteX16" fmla="*/ 42863 w 314325"/>
                  <a:gd name="connsiteY16" fmla="*/ 134302 h 323850"/>
                  <a:gd name="connsiteX17" fmla="*/ 0 w 314325"/>
                  <a:gd name="connsiteY17" fmla="*/ 140018 h 323850"/>
                  <a:gd name="connsiteX18" fmla="*/ 0 w 314325"/>
                  <a:gd name="connsiteY18" fmla="*/ 182880 h 323850"/>
                  <a:gd name="connsiteX19" fmla="*/ 42863 w 314325"/>
                  <a:gd name="connsiteY19" fmla="*/ 188595 h 323850"/>
                  <a:gd name="connsiteX20" fmla="*/ 58103 w 314325"/>
                  <a:gd name="connsiteY20" fmla="*/ 226695 h 323850"/>
                  <a:gd name="connsiteX21" fmla="*/ 32385 w 314325"/>
                  <a:gd name="connsiteY21" fmla="*/ 261938 h 323850"/>
                  <a:gd name="connsiteX22" fmla="*/ 61913 w 314325"/>
                  <a:gd name="connsiteY22" fmla="*/ 291465 h 323850"/>
                  <a:gd name="connsiteX23" fmla="*/ 96203 w 314325"/>
                  <a:gd name="connsiteY23" fmla="*/ 265748 h 323850"/>
                  <a:gd name="connsiteX24" fmla="*/ 133350 w 314325"/>
                  <a:gd name="connsiteY24" fmla="*/ 280988 h 323850"/>
                  <a:gd name="connsiteX25" fmla="*/ 139065 w 314325"/>
                  <a:gd name="connsiteY25" fmla="*/ 323850 h 323850"/>
                  <a:gd name="connsiteX26" fmla="*/ 181928 w 314325"/>
                  <a:gd name="connsiteY26" fmla="*/ 323850 h 323850"/>
                  <a:gd name="connsiteX27" fmla="*/ 187643 w 314325"/>
                  <a:gd name="connsiteY27" fmla="*/ 280988 h 323850"/>
                  <a:gd name="connsiteX28" fmla="*/ 224790 w 314325"/>
                  <a:gd name="connsiteY28" fmla="*/ 265748 h 323850"/>
                  <a:gd name="connsiteX29" fmla="*/ 260033 w 314325"/>
                  <a:gd name="connsiteY29" fmla="*/ 291465 h 323850"/>
                  <a:gd name="connsiteX30" fmla="*/ 289560 w 314325"/>
                  <a:gd name="connsiteY30" fmla="*/ 261938 h 323850"/>
                  <a:gd name="connsiteX31" fmla="*/ 262890 w 314325"/>
                  <a:gd name="connsiteY31" fmla="*/ 227648 h 323850"/>
                  <a:gd name="connsiteX32" fmla="*/ 280035 w 314325"/>
                  <a:gd name="connsiteY32" fmla="*/ 18859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4325" h="323850">
                    <a:moveTo>
                      <a:pt x="280035" y="188595"/>
                    </a:moveTo>
                    <a:lnTo>
                      <a:pt x="322898" y="182880"/>
                    </a:lnTo>
                    <a:lnTo>
                      <a:pt x="322898" y="140018"/>
                    </a:lnTo>
                    <a:lnTo>
                      <a:pt x="280035" y="134302"/>
                    </a:lnTo>
                    <a:cubicBezTo>
                      <a:pt x="277178" y="120968"/>
                      <a:pt x="271463" y="108585"/>
                      <a:pt x="263843" y="97155"/>
                    </a:cubicBezTo>
                    <a:lnTo>
                      <a:pt x="290513" y="61913"/>
                    </a:lnTo>
                    <a:lnTo>
                      <a:pt x="260985" y="32385"/>
                    </a:lnTo>
                    <a:lnTo>
                      <a:pt x="225743" y="59055"/>
                    </a:lnTo>
                    <a:cubicBezTo>
                      <a:pt x="214313" y="52388"/>
                      <a:pt x="201930" y="46673"/>
                      <a:pt x="188595" y="43815"/>
                    </a:cubicBezTo>
                    <a:lnTo>
                      <a:pt x="182880" y="0"/>
                    </a:lnTo>
                    <a:lnTo>
                      <a:pt x="140018" y="0"/>
                    </a:lnTo>
                    <a:lnTo>
                      <a:pt x="134303" y="43815"/>
                    </a:lnTo>
                    <a:cubicBezTo>
                      <a:pt x="120968" y="46673"/>
                      <a:pt x="107633" y="52388"/>
                      <a:pt x="96203" y="59055"/>
                    </a:cubicBezTo>
                    <a:lnTo>
                      <a:pt x="61913" y="32385"/>
                    </a:lnTo>
                    <a:lnTo>
                      <a:pt x="32385" y="61913"/>
                    </a:lnTo>
                    <a:lnTo>
                      <a:pt x="59055" y="96202"/>
                    </a:lnTo>
                    <a:cubicBezTo>
                      <a:pt x="51435" y="107633"/>
                      <a:pt x="46673" y="120015"/>
                      <a:pt x="42863" y="134302"/>
                    </a:cubicBezTo>
                    <a:lnTo>
                      <a:pt x="0" y="140018"/>
                    </a:lnTo>
                    <a:lnTo>
                      <a:pt x="0" y="182880"/>
                    </a:lnTo>
                    <a:lnTo>
                      <a:pt x="42863" y="188595"/>
                    </a:lnTo>
                    <a:cubicBezTo>
                      <a:pt x="45720" y="201930"/>
                      <a:pt x="51435" y="215265"/>
                      <a:pt x="58103" y="226695"/>
                    </a:cubicBezTo>
                    <a:lnTo>
                      <a:pt x="32385" y="261938"/>
                    </a:lnTo>
                    <a:lnTo>
                      <a:pt x="61913" y="291465"/>
                    </a:lnTo>
                    <a:lnTo>
                      <a:pt x="96203" y="265748"/>
                    </a:lnTo>
                    <a:cubicBezTo>
                      <a:pt x="107633" y="272415"/>
                      <a:pt x="120015" y="278130"/>
                      <a:pt x="133350" y="280988"/>
                    </a:cubicBezTo>
                    <a:lnTo>
                      <a:pt x="139065" y="323850"/>
                    </a:lnTo>
                    <a:lnTo>
                      <a:pt x="181928" y="323850"/>
                    </a:lnTo>
                    <a:lnTo>
                      <a:pt x="187643" y="280988"/>
                    </a:lnTo>
                    <a:cubicBezTo>
                      <a:pt x="200978" y="278130"/>
                      <a:pt x="213360" y="272415"/>
                      <a:pt x="224790" y="265748"/>
                    </a:cubicBezTo>
                    <a:lnTo>
                      <a:pt x="260033" y="291465"/>
                    </a:lnTo>
                    <a:lnTo>
                      <a:pt x="289560" y="261938"/>
                    </a:lnTo>
                    <a:lnTo>
                      <a:pt x="262890" y="227648"/>
                    </a:lnTo>
                    <a:cubicBezTo>
                      <a:pt x="271463" y="214313"/>
                      <a:pt x="277178" y="201930"/>
                      <a:pt x="280035" y="188595"/>
                    </a:cubicBezTo>
                    <a:close/>
                  </a:path>
                </a:pathLst>
              </a:custGeom>
              <a:noFill/>
              <a:ln w="19050" cap="rnd">
                <a:solidFill>
                  <a:srgbClr val="FF9900"/>
                </a:solidFill>
                <a:prstDash val="solid"/>
                <a:round/>
              </a:ln>
            </p:spPr>
            <p:txBody>
              <a:bodyPr rtlCol="0" anchor="ctr"/>
              <a:lstStyle/>
              <a:p>
                <a:pPr defTabSz="914418">
                  <a:defRPr/>
                </a:pPr>
                <a:endParaRPr lang="en-US" sz="1800">
                  <a:solidFill>
                    <a:srgbClr val="FFFFFF"/>
                  </a:solidFill>
                </a:endParaRPr>
              </a:p>
            </p:txBody>
          </p:sp>
          <p:sp>
            <p:nvSpPr>
              <p:cNvPr id="142" name="Freeform: Shape 69">
                <a:extLst>
                  <a:ext uri="{FF2B5EF4-FFF2-40B4-BE49-F238E27FC236}">
                    <a16:creationId xmlns:a16="http://schemas.microsoft.com/office/drawing/2014/main" id="{E2224603-547E-E34F-8FD9-8D0E1B465805}"/>
                  </a:ext>
                </a:extLst>
              </p:cNvPr>
              <p:cNvSpPr/>
              <p:nvPr/>
            </p:nvSpPr>
            <p:spPr>
              <a:xfrm>
                <a:off x="4071075" y="5723484"/>
                <a:ext cx="247650" cy="190500"/>
              </a:xfrm>
              <a:custGeom>
                <a:avLst/>
                <a:gdLst>
                  <a:gd name="connsiteX0" fmla="*/ 0 w 247650"/>
                  <a:gd name="connsiteY0" fmla="*/ 0 h 190500"/>
                  <a:gd name="connsiteX1" fmla="*/ 252413 w 247650"/>
                  <a:gd name="connsiteY1" fmla="*/ 0 h 190500"/>
                  <a:gd name="connsiteX2" fmla="*/ 252413 w 247650"/>
                  <a:gd name="connsiteY2" fmla="*/ 198120 h 190500"/>
                  <a:gd name="connsiteX3" fmla="*/ 0 w 247650"/>
                  <a:gd name="connsiteY3" fmla="*/ 198120 h 190500"/>
                </a:gdLst>
                <a:ahLst/>
                <a:cxnLst>
                  <a:cxn ang="0">
                    <a:pos x="connsiteX0" y="connsiteY0"/>
                  </a:cxn>
                  <a:cxn ang="0">
                    <a:pos x="connsiteX1" y="connsiteY1"/>
                  </a:cxn>
                  <a:cxn ang="0">
                    <a:pos x="connsiteX2" y="connsiteY2"/>
                  </a:cxn>
                  <a:cxn ang="0">
                    <a:pos x="connsiteX3" y="connsiteY3"/>
                  </a:cxn>
                </a:cxnLst>
                <a:rect l="l" t="t" r="r" b="b"/>
                <a:pathLst>
                  <a:path w="247650" h="190500">
                    <a:moveTo>
                      <a:pt x="0" y="0"/>
                    </a:moveTo>
                    <a:lnTo>
                      <a:pt x="252413" y="0"/>
                    </a:lnTo>
                    <a:lnTo>
                      <a:pt x="252413" y="198120"/>
                    </a:lnTo>
                    <a:lnTo>
                      <a:pt x="0" y="198120"/>
                    </a:ln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43" name="Freeform: Shape 70">
                <a:extLst>
                  <a:ext uri="{FF2B5EF4-FFF2-40B4-BE49-F238E27FC236}">
                    <a16:creationId xmlns:a16="http://schemas.microsoft.com/office/drawing/2014/main" id="{D4352F36-C6DE-4C4D-8FAE-D40B6200864E}"/>
                  </a:ext>
                </a:extLst>
              </p:cNvPr>
              <p:cNvSpPr/>
              <p:nvPr/>
            </p:nvSpPr>
            <p:spPr>
              <a:xfrm>
                <a:off x="4123463" y="5563464"/>
                <a:ext cx="142875" cy="152400"/>
              </a:xfrm>
              <a:custGeom>
                <a:avLst/>
                <a:gdLst>
                  <a:gd name="connsiteX0" fmla="*/ 0 w 142875"/>
                  <a:gd name="connsiteY0" fmla="*/ 160020 h 152400"/>
                  <a:gd name="connsiteX1" fmla="*/ 0 w 142875"/>
                  <a:gd name="connsiteY1" fmla="*/ 74295 h 152400"/>
                  <a:gd name="connsiteX2" fmla="*/ 74295 w 142875"/>
                  <a:gd name="connsiteY2" fmla="*/ 0 h 152400"/>
                  <a:gd name="connsiteX3" fmla="*/ 74295 w 142875"/>
                  <a:gd name="connsiteY3" fmla="*/ 0 h 152400"/>
                  <a:gd name="connsiteX4" fmla="*/ 148590 w 142875"/>
                  <a:gd name="connsiteY4" fmla="*/ 74295 h 152400"/>
                  <a:gd name="connsiteX5" fmla="*/ 148590 w 142875"/>
                  <a:gd name="connsiteY5" fmla="*/ 100965 h 152400"/>
                  <a:gd name="connsiteX6" fmla="*/ 148590 w 142875"/>
                  <a:gd name="connsiteY6" fmla="*/ 16002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152400">
                    <a:moveTo>
                      <a:pt x="0" y="160020"/>
                    </a:moveTo>
                    <a:lnTo>
                      <a:pt x="0" y="74295"/>
                    </a:lnTo>
                    <a:cubicBezTo>
                      <a:pt x="0" y="33338"/>
                      <a:pt x="33338" y="0"/>
                      <a:pt x="74295" y="0"/>
                    </a:cubicBezTo>
                    <a:lnTo>
                      <a:pt x="74295" y="0"/>
                    </a:lnTo>
                    <a:cubicBezTo>
                      <a:pt x="115253" y="0"/>
                      <a:pt x="148590" y="33338"/>
                      <a:pt x="148590" y="74295"/>
                    </a:cubicBezTo>
                    <a:lnTo>
                      <a:pt x="148590" y="100965"/>
                    </a:lnTo>
                    <a:lnTo>
                      <a:pt x="148590" y="160020"/>
                    </a:lnTo>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44" name="Freeform: Shape 71">
                <a:extLst>
                  <a:ext uri="{FF2B5EF4-FFF2-40B4-BE49-F238E27FC236}">
                    <a16:creationId xmlns:a16="http://schemas.microsoft.com/office/drawing/2014/main" id="{BC5BC2FF-6739-E54E-8BCC-2E9780CFCB17}"/>
                  </a:ext>
                </a:extLst>
              </p:cNvPr>
              <p:cNvSpPr/>
              <p:nvPr/>
            </p:nvSpPr>
            <p:spPr>
              <a:xfrm>
                <a:off x="4178708" y="5783492"/>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45" name="Freeform: Shape 72">
                <a:extLst>
                  <a:ext uri="{FF2B5EF4-FFF2-40B4-BE49-F238E27FC236}">
                    <a16:creationId xmlns:a16="http://schemas.microsoft.com/office/drawing/2014/main" id="{D5702927-710E-134C-A017-AFF975000BB3}"/>
                  </a:ext>
                </a:extLst>
              </p:cNvPr>
              <p:cNvSpPr/>
              <p:nvPr/>
            </p:nvSpPr>
            <p:spPr>
              <a:xfrm>
                <a:off x="4197758" y="5821592"/>
                <a:ext cx="9525" cy="47625"/>
              </a:xfrm>
              <a:custGeom>
                <a:avLst/>
                <a:gdLst>
                  <a:gd name="connsiteX0" fmla="*/ 0 w 0"/>
                  <a:gd name="connsiteY0" fmla="*/ 0 h 47625"/>
                  <a:gd name="connsiteX1" fmla="*/ 0 w 0"/>
                  <a:gd name="connsiteY1" fmla="*/ 49530 h 47625"/>
                </a:gdLst>
                <a:ahLst/>
                <a:cxnLst>
                  <a:cxn ang="0">
                    <a:pos x="connsiteX0" y="connsiteY0"/>
                  </a:cxn>
                  <a:cxn ang="0">
                    <a:pos x="connsiteX1" y="connsiteY1"/>
                  </a:cxn>
                </a:cxnLst>
                <a:rect l="l" t="t" r="r" b="b"/>
                <a:pathLst>
                  <a:path h="47625">
                    <a:moveTo>
                      <a:pt x="0" y="0"/>
                    </a:moveTo>
                    <a:lnTo>
                      <a:pt x="0" y="4953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46" name="Freeform: Shape 73">
                <a:extLst>
                  <a:ext uri="{FF2B5EF4-FFF2-40B4-BE49-F238E27FC236}">
                    <a16:creationId xmlns:a16="http://schemas.microsoft.com/office/drawing/2014/main" id="{FD62A060-CE67-ED45-B336-EF3D4B2DD0B0}"/>
                  </a:ext>
                </a:extLst>
              </p:cNvPr>
              <p:cNvSpPr/>
              <p:nvPr/>
            </p:nvSpPr>
            <p:spPr>
              <a:xfrm>
                <a:off x="4952138" y="4051847"/>
                <a:ext cx="1000125" cy="866775"/>
              </a:xfrm>
              <a:custGeom>
                <a:avLst/>
                <a:gdLst>
                  <a:gd name="connsiteX0" fmla="*/ 754380 w 1000125"/>
                  <a:gd name="connsiteY0" fmla="*/ 0 h 866775"/>
                  <a:gd name="connsiteX1" fmla="*/ 251460 w 1000125"/>
                  <a:gd name="connsiteY1" fmla="*/ 0 h 866775"/>
                  <a:gd name="connsiteX2" fmla="*/ 0 w 1000125"/>
                  <a:gd name="connsiteY2" fmla="*/ 436245 h 866775"/>
                  <a:gd name="connsiteX3" fmla="*/ 251460 w 1000125"/>
                  <a:gd name="connsiteY3" fmla="*/ 871538 h 866775"/>
                  <a:gd name="connsiteX4" fmla="*/ 754380 w 1000125"/>
                  <a:gd name="connsiteY4" fmla="*/ 871538 h 866775"/>
                  <a:gd name="connsiteX5" fmla="*/ 1005840 w 1000125"/>
                  <a:gd name="connsiteY5" fmla="*/ 436245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6245"/>
                    </a:lnTo>
                    <a:lnTo>
                      <a:pt x="251460" y="871538"/>
                    </a:lnTo>
                    <a:lnTo>
                      <a:pt x="754380" y="871538"/>
                    </a:lnTo>
                    <a:lnTo>
                      <a:pt x="1005840" y="436245"/>
                    </a:ln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47" name="Freeform: Shape 74">
                <a:extLst>
                  <a:ext uri="{FF2B5EF4-FFF2-40B4-BE49-F238E27FC236}">
                    <a16:creationId xmlns:a16="http://schemas.microsoft.com/office/drawing/2014/main" id="{356AE77D-4C0A-9D43-80EA-ED2972E59F21}"/>
                  </a:ext>
                </a:extLst>
              </p:cNvPr>
              <p:cNvSpPr/>
              <p:nvPr/>
            </p:nvSpPr>
            <p:spPr>
              <a:xfrm>
                <a:off x="4450170" y="4920527"/>
                <a:ext cx="1000125" cy="866775"/>
              </a:xfrm>
              <a:custGeom>
                <a:avLst/>
                <a:gdLst>
                  <a:gd name="connsiteX0" fmla="*/ 754380 w 1000125"/>
                  <a:gd name="connsiteY0" fmla="*/ 0 h 866775"/>
                  <a:gd name="connsiteX1" fmla="*/ 251460 w 1000125"/>
                  <a:gd name="connsiteY1" fmla="*/ 0 h 866775"/>
                  <a:gd name="connsiteX2" fmla="*/ 0 w 1000125"/>
                  <a:gd name="connsiteY2" fmla="*/ 435292 h 866775"/>
                  <a:gd name="connsiteX3" fmla="*/ 251460 w 1000125"/>
                  <a:gd name="connsiteY3" fmla="*/ 871537 h 866775"/>
                  <a:gd name="connsiteX4" fmla="*/ 754380 w 1000125"/>
                  <a:gd name="connsiteY4" fmla="*/ 871537 h 866775"/>
                  <a:gd name="connsiteX5" fmla="*/ 1005840 w 1000125"/>
                  <a:gd name="connsiteY5" fmla="*/ 435292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2"/>
                    </a:lnTo>
                    <a:lnTo>
                      <a:pt x="251460" y="871537"/>
                    </a:lnTo>
                    <a:lnTo>
                      <a:pt x="754380" y="871537"/>
                    </a:lnTo>
                    <a:lnTo>
                      <a:pt x="1005840" y="435292"/>
                    </a:ln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48" name="Freeform: Shape 75">
                <a:extLst>
                  <a:ext uri="{FF2B5EF4-FFF2-40B4-BE49-F238E27FC236}">
                    <a16:creationId xmlns:a16="http://schemas.microsoft.com/office/drawing/2014/main" id="{2EDB6C0B-5F9A-F441-9F83-3ECD1B222E66}"/>
                  </a:ext>
                </a:extLst>
              </p:cNvPr>
              <p:cNvSpPr/>
              <p:nvPr/>
            </p:nvSpPr>
            <p:spPr>
              <a:xfrm>
                <a:off x="3694838" y="5354866"/>
                <a:ext cx="1000125" cy="866775"/>
              </a:xfrm>
              <a:custGeom>
                <a:avLst/>
                <a:gdLst>
                  <a:gd name="connsiteX0" fmla="*/ 754380 w 1000125"/>
                  <a:gd name="connsiteY0" fmla="*/ 0 h 866775"/>
                  <a:gd name="connsiteX1" fmla="*/ 251460 w 1000125"/>
                  <a:gd name="connsiteY1" fmla="*/ 0 h 866775"/>
                  <a:gd name="connsiteX2" fmla="*/ 0 w 1000125"/>
                  <a:gd name="connsiteY2" fmla="*/ 435293 h 866775"/>
                  <a:gd name="connsiteX3" fmla="*/ 251460 w 1000125"/>
                  <a:gd name="connsiteY3" fmla="*/ 871538 h 866775"/>
                  <a:gd name="connsiteX4" fmla="*/ 754380 w 1000125"/>
                  <a:gd name="connsiteY4" fmla="*/ 871538 h 866775"/>
                  <a:gd name="connsiteX5" fmla="*/ 1005840 w 1000125"/>
                  <a:gd name="connsiteY5" fmla="*/ 43529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125" h="866775">
                    <a:moveTo>
                      <a:pt x="754380" y="0"/>
                    </a:moveTo>
                    <a:lnTo>
                      <a:pt x="251460" y="0"/>
                    </a:lnTo>
                    <a:lnTo>
                      <a:pt x="0" y="435293"/>
                    </a:lnTo>
                    <a:lnTo>
                      <a:pt x="251460" y="871538"/>
                    </a:lnTo>
                    <a:lnTo>
                      <a:pt x="754380" y="871538"/>
                    </a:lnTo>
                    <a:lnTo>
                      <a:pt x="1005840" y="435293"/>
                    </a:ln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49" name="Freeform: Shape 76">
                <a:extLst>
                  <a:ext uri="{FF2B5EF4-FFF2-40B4-BE49-F238E27FC236}">
                    <a16:creationId xmlns:a16="http://schemas.microsoft.com/office/drawing/2014/main" id="{A4827A33-40A7-A54F-9B03-8BF859457352}"/>
                  </a:ext>
                </a:extLst>
              </p:cNvPr>
              <p:cNvSpPr/>
              <p:nvPr/>
            </p:nvSpPr>
            <p:spPr>
              <a:xfrm>
                <a:off x="4220618" y="4484282"/>
                <a:ext cx="1085850" cy="9525"/>
              </a:xfrm>
              <a:custGeom>
                <a:avLst/>
                <a:gdLst>
                  <a:gd name="connsiteX0" fmla="*/ 0 w 1085850"/>
                  <a:gd name="connsiteY0" fmla="*/ 0 h 0"/>
                  <a:gd name="connsiteX1" fmla="*/ 1085850 w 1085850"/>
                  <a:gd name="connsiteY1" fmla="*/ 0 h 0"/>
                </a:gdLst>
                <a:ahLst/>
                <a:cxnLst>
                  <a:cxn ang="0">
                    <a:pos x="connsiteX0" y="connsiteY0"/>
                  </a:cxn>
                  <a:cxn ang="0">
                    <a:pos x="connsiteX1" y="connsiteY1"/>
                  </a:cxn>
                </a:cxnLst>
                <a:rect l="l" t="t" r="r" b="b"/>
                <a:pathLst>
                  <a:path w="1085850">
                    <a:moveTo>
                      <a:pt x="0" y="0"/>
                    </a:moveTo>
                    <a:lnTo>
                      <a:pt x="1085850"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0" name="Freeform: Shape 77">
                <a:extLst>
                  <a:ext uri="{FF2B5EF4-FFF2-40B4-BE49-F238E27FC236}">
                    <a16:creationId xmlns:a16="http://schemas.microsoft.com/office/drawing/2014/main" id="{B1878115-E608-0E44-8CDD-6B21B173AFA2}"/>
                  </a:ext>
                </a:extLst>
              </p:cNvPr>
              <p:cNvSpPr/>
              <p:nvPr/>
            </p:nvSpPr>
            <p:spPr>
              <a:xfrm>
                <a:off x="4019640" y="437950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1" name="Freeform: Shape 78">
                <a:extLst>
                  <a:ext uri="{FF2B5EF4-FFF2-40B4-BE49-F238E27FC236}">
                    <a16:creationId xmlns:a16="http://schemas.microsoft.com/office/drawing/2014/main" id="{5E8DF80D-76BD-914A-B357-862CD4C4B142}"/>
                  </a:ext>
                </a:extLst>
              </p:cNvPr>
              <p:cNvSpPr/>
              <p:nvPr/>
            </p:nvSpPr>
            <p:spPr>
              <a:xfrm>
                <a:off x="5201693" y="5351057"/>
                <a:ext cx="457200" cy="9525"/>
              </a:xfrm>
              <a:custGeom>
                <a:avLst/>
                <a:gdLst>
                  <a:gd name="connsiteX0" fmla="*/ 465772 w 457200"/>
                  <a:gd name="connsiteY0" fmla="*/ 0 h 0"/>
                  <a:gd name="connsiteX1" fmla="*/ 0 w 457200"/>
                  <a:gd name="connsiteY1" fmla="*/ 0 h 0"/>
                </a:gdLst>
                <a:ahLst/>
                <a:cxnLst>
                  <a:cxn ang="0">
                    <a:pos x="connsiteX0" y="connsiteY0"/>
                  </a:cxn>
                  <a:cxn ang="0">
                    <a:pos x="connsiteX1" y="connsiteY1"/>
                  </a:cxn>
                </a:cxnLst>
                <a:rect l="l" t="t" r="r" b="b"/>
                <a:pathLst>
                  <a:path w="457200">
                    <a:moveTo>
                      <a:pt x="465772" y="0"/>
                    </a:moveTo>
                    <a:lnTo>
                      <a:pt x="0"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2" name="Freeform: Shape 79">
                <a:extLst>
                  <a:ext uri="{FF2B5EF4-FFF2-40B4-BE49-F238E27FC236}">
                    <a16:creationId xmlns:a16="http://schemas.microsoft.com/office/drawing/2014/main" id="{744166BB-7A5E-374A-80A0-3222112AE360}"/>
                  </a:ext>
                </a:extLst>
              </p:cNvPr>
              <p:cNvSpPr/>
              <p:nvPr/>
            </p:nvSpPr>
            <p:spPr>
              <a:xfrm>
                <a:off x="5658893" y="5246282"/>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3" name="Freeform: Shape 80">
                <a:extLst>
                  <a:ext uri="{FF2B5EF4-FFF2-40B4-BE49-F238E27FC236}">
                    <a16:creationId xmlns:a16="http://schemas.microsoft.com/office/drawing/2014/main" id="{6485E3F5-227E-2142-BAA7-0DC3F4BBE81D}"/>
                  </a:ext>
                </a:extLst>
              </p:cNvPr>
              <p:cNvSpPr/>
              <p:nvPr/>
            </p:nvSpPr>
            <p:spPr>
              <a:xfrm>
                <a:off x="5205503" y="5774919"/>
                <a:ext cx="9525" cy="304800"/>
              </a:xfrm>
              <a:custGeom>
                <a:avLst/>
                <a:gdLst>
                  <a:gd name="connsiteX0" fmla="*/ 0 w 0"/>
                  <a:gd name="connsiteY0" fmla="*/ 304800 h 304800"/>
                  <a:gd name="connsiteX1" fmla="*/ 0 w 0"/>
                  <a:gd name="connsiteY1" fmla="*/ 0 h 304800"/>
                </a:gdLst>
                <a:ahLst/>
                <a:cxnLst>
                  <a:cxn ang="0">
                    <a:pos x="connsiteX0" y="connsiteY0"/>
                  </a:cxn>
                  <a:cxn ang="0">
                    <a:pos x="connsiteX1" y="connsiteY1"/>
                  </a:cxn>
                </a:cxnLst>
                <a:rect l="l" t="t" r="r" b="b"/>
                <a:pathLst>
                  <a:path h="304800">
                    <a:moveTo>
                      <a:pt x="0" y="304800"/>
                    </a:moveTo>
                    <a:lnTo>
                      <a:pt x="0" y="0"/>
                    </a:lnTo>
                  </a:path>
                </a:pathLst>
              </a:custGeom>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4" name="Freeform: Shape 81">
                <a:extLst>
                  <a:ext uri="{FF2B5EF4-FFF2-40B4-BE49-F238E27FC236}">
                    <a16:creationId xmlns:a16="http://schemas.microsoft.com/office/drawing/2014/main" id="{886C787D-5A7F-DE41-901A-EF7766BBF42F}"/>
                  </a:ext>
                </a:extLst>
              </p:cNvPr>
              <p:cNvSpPr/>
              <p:nvPr/>
            </p:nvSpPr>
            <p:spPr>
              <a:xfrm>
                <a:off x="5100728" y="6071147"/>
                <a:ext cx="209550" cy="209550"/>
              </a:xfrm>
              <a:custGeom>
                <a:avLst/>
                <a:gdLst>
                  <a:gd name="connsiteX0" fmla="*/ 209550 w 209550"/>
                  <a:gd name="connsiteY0" fmla="*/ 104775 h 209550"/>
                  <a:gd name="connsiteX1" fmla="*/ 104775 w 209550"/>
                  <a:gd name="connsiteY1" fmla="*/ 209550 h 209550"/>
                  <a:gd name="connsiteX2" fmla="*/ 0 w 209550"/>
                  <a:gd name="connsiteY2" fmla="*/ 104775 h 209550"/>
                  <a:gd name="connsiteX3" fmla="*/ 104775 w 209550"/>
                  <a:gd name="connsiteY3" fmla="*/ 0 h 209550"/>
                  <a:gd name="connsiteX4" fmla="*/ 209550 w 2095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209550" y="104775"/>
                    </a:moveTo>
                    <a:cubicBezTo>
                      <a:pt x="209550" y="162641"/>
                      <a:pt x="162641" y="209550"/>
                      <a:pt x="104775" y="209550"/>
                    </a:cubicBezTo>
                    <a:cubicBezTo>
                      <a:pt x="46909" y="209550"/>
                      <a:pt x="0" y="162641"/>
                      <a:pt x="0" y="104775"/>
                    </a:cubicBezTo>
                    <a:cubicBezTo>
                      <a:pt x="0" y="46909"/>
                      <a:pt x="46909" y="0"/>
                      <a:pt x="104775" y="0"/>
                    </a:cubicBezTo>
                    <a:cubicBezTo>
                      <a:pt x="162641" y="0"/>
                      <a:pt x="209550" y="46909"/>
                      <a:pt x="209550" y="104775"/>
                    </a:cubicBezTo>
                    <a:close/>
                  </a:path>
                </a:pathLst>
              </a:custGeom>
              <a:noFill/>
              <a:ln w="25400" cap="flat">
                <a:solidFill>
                  <a:srgbClr val="FFFFFF"/>
                </a:solidFill>
                <a:prstDash val="solid"/>
                <a:miter/>
              </a:ln>
            </p:spPr>
            <p:txBody>
              <a:bodyPr rtlCol="0" anchor="ctr"/>
              <a:lstStyle/>
              <a:p>
                <a:pPr defTabSz="914418">
                  <a:defRPr/>
                </a:pPr>
                <a:endParaRPr lang="en-US" sz="1800">
                  <a:solidFill>
                    <a:srgbClr val="FFFFFF"/>
                  </a:solidFill>
                </a:endParaRPr>
              </a:p>
            </p:txBody>
          </p:sp>
          <p:sp>
            <p:nvSpPr>
              <p:cNvPr id="155" name="Freeform: Shape 82">
                <a:extLst>
                  <a:ext uri="{FF2B5EF4-FFF2-40B4-BE49-F238E27FC236}">
                    <a16:creationId xmlns:a16="http://schemas.microsoft.com/office/drawing/2014/main" id="{F4606EEE-623E-FE40-B851-25906907725C}"/>
                  </a:ext>
                </a:extLst>
              </p:cNvPr>
              <p:cNvSpPr/>
              <p:nvPr/>
            </p:nvSpPr>
            <p:spPr>
              <a:xfrm>
                <a:off x="4819740" y="5207229"/>
                <a:ext cx="304800" cy="304800"/>
              </a:xfrm>
              <a:custGeom>
                <a:avLst/>
                <a:gdLst>
                  <a:gd name="connsiteX0" fmla="*/ 262890 w 304800"/>
                  <a:gd name="connsiteY0" fmla="*/ 307658 h 304800"/>
                  <a:gd name="connsiteX1" fmla="*/ 44767 w 304800"/>
                  <a:gd name="connsiteY1" fmla="*/ 307658 h 304800"/>
                  <a:gd name="connsiteX2" fmla="*/ 0 w 304800"/>
                  <a:gd name="connsiteY2" fmla="*/ 262890 h 304800"/>
                  <a:gd name="connsiteX3" fmla="*/ 0 w 304800"/>
                  <a:gd name="connsiteY3" fmla="*/ 44768 h 304800"/>
                  <a:gd name="connsiteX4" fmla="*/ 44767 w 304800"/>
                  <a:gd name="connsiteY4" fmla="*/ 0 h 304800"/>
                  <a:gd name="connsiteX5" fmla="*/ 262890 w 304800"/>
                  <a:gd name="connsiteY5" fmla="*/ 0 h 304800"/>
                  <a:gd name="connsiteX6" fmla="*/ 307657 w 304800"/>
                  <a:gd name="connsiteY6" fmla="*/ 44768 h 304800"/>
                  <a:gd name="connsiteX7" fmla="*/ 307657 w 304800"/>
                  <a:gd name="connsiteY7" fmla="*/ 262890 h 304800"/>
                  <a:gd name="connsiteX8" fmla="*/ 262890 w 304800"/>
                  <a:gd name="connsiteY8" fmla="*/ 30765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304800">
                    <a:moveTo>
                      <a:pt x="262890" y="307658"/>
                    </a:moveTo>
                    <a:lnTo>
                      <a:pt x="44767" y="307658"/>
                    </a:lnTo>
                    <a:cubicBezTo>
                      <a:pt x="20003" y="307658"/>
                      <a:pt x="0" y="287655"/>
                      <a:pt x="0" y="262890"/>
                    </a:cubicBezTo>
                    <a:lnTo>
                      <a:pt x="0" y="44768"/>
                    </a:lnTo>
                    <a:cubicBezTo>
                      <a:pt x="0" y="20003"/>
                      <a:pt x="20003" y="0"/>
                      <a:pt x="44767" y="0"/>
                    </a:cubicBezTo>
                    <a:lnTo>
                      <a:pt x="262890" y="0"/>
                    </a:lnTo>
                    <a:cubicBezTo>
                      <a:pt x="287655" y="0"/>
                      <a:pt x="307657" y="20003"/>
                      <a:pt x="307657" y="44768"/>
                    </a:cubicBezTo>
                    <a:lnTo>
                      <a:pt x="307657" y="262890"/>
                    </a:lnTo>
                    <a:cubicBezTo>
                      <a:pt x="306705" y="287655"/>
                      <a:pt x="286703" y="307658"/>
                      <a:pt x="262890" y="307658"/>
                    </a:cubicBez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56" name="Freeform: Shape 83">
                <a:extLst>
                  <a:ext uri="{FF2B5EF4-FFF2-40B4-BE49-F238E27FC236}">
                    <a16:creationId xmlns:a16="http://schemas.microsoft.com/office/drawing/2014/main" id="{7BE4B266-5C1C-5548-A1DF-00767F51652C}"/>
                  </a:ext>
                </a:extLst>
              </p:cNvPr>
              <p:cNvSpPr/>
              <p:nvPr/>
            </p:nvSpPr>
            <p:spPr>
              <a:xfrm>
                <a:off x="4896893" y="5284382"/>
                <a:ext cx="152400" cy="152400"/>
              </a:xfrm>
              <a:custGeom>
                <a:avLst/>
                <a:gdLst>
                  <a:gd name="connsiteX0" fmla="*/ 130492 w 152400"/>
                  <a:gd name="connsiteY0" fmla="*/ 153353 h 152400"/>
                  <a:gd name="connsiteX1" fmla="*/ 21907 w 152400"/>
                  <a:gd name="connsiteY1" fmla="*/ 153353 h 152400"/>
                  <a:gd name="connsiteX2" fmla="*/ 0 w 152400"/>
                  <a:gd name="connsiteY2" fmla="*/ 131445 h 152400"/>
                  <a:gd name="connsiteX3" fmla="*/ 0 w 152400"/>
                  <a:gd name="connsiteY3" fmla="*/ 21907 h 152400"/>
                  <a:gd name="connsiteX4" fmla="*/ 21907 w 152400"/>
                  <a:gd name="connsiteY4" fmla="*/ 0 h 152400"/>
                  <a:gd name="connsiteX5" fmla="*/ 131445 w 152400"/>
                  <a:gd name="connsiteY5" fmla="*/ 0 h 152400"/>
                  <a:gd name="connsiteX6" fmla="*/ 153352 w 152400"/>
                  <a:gd name="connsiteY6" fmla="*/ 21907 h 152400"/>
                  <a:gd name="connsiteX7" fmla="*/ 153352 w 152400"/>
                  <a:gd name="connsiteY7" fmla="*/ 131445 h 152400"/>
                  <a:gd name="connsiteX8" fmla="*/ 130492 w 152400"/>
                  <a:gd name="connsiteY8" fmla="*/ 153353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400" h="152400">
                    <a:moveTo>
                      <a:pt x="130492" y="153353"/>
                    </a:moveTo>
                    <a:lnTo>
                      <a:pt x="21907" y="153353"/>
                    </a:lnTo>
                    <a:cubicBezTo>
                      <a:pt x="9525" y="153353"/>
                      <a:pt x="0" y="143828"/>
                      <a:pt x="0" y="131445"/>
                    </a:cubicBezTo>
                    <a:lnTo>
                      <a:pt x="0" y="21907"/>
                    </a:lnTo>
                    <a:cubicBezTo>
                      <a:pt x="0" y="9525"/>
                      <a:pt x="9525" y="0"/>
                      <a:pt x="21907" y="0"/>
                    </a:cubicBezTo>
                    <a:lnTo>
                      <a:pt x="131445" y="0"/>
                    </a:lnTo>
                    <a:cubicBezTo>
                      <a:pt x="143827" y="0"/>
                      <a:pt x="153352" y="9525"/>
                      <a:pt x="153352" y="21907"/>
                    </a:cubicBezTo>
                    <a:lnTo>
                      <a:pt x="153352" y="131445"/>
                    </a:lnTo>
                    <a:cubicBezTo>
                      <a:pt x="153352" y="142875"/>
                      <a:pt x="142875" y="153353"/>
                      <a:pt x="130492" y="153353"/>
                    </a:cubicBez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57" name="Freeform: Shape 84">
                <a:extLst>
                  <a:ext uri="{FF2B5EF4-FFF2-40B4-BE49-F238E27FC236}">
                    <a16:creationId xmlns:a16="http://schemas.microsoft.com/office/drawing/2014/main" id="{DC859628-5410-BA43-BDFF-56512401BAFF}"/>
                  </a:ext>
                </a:extLst>
              </p:cNvPr>
              <p:cNvSpPr/>
              <p:nvPr/>
            </p:nvSpPr>
            <p:spPr>
              <a:xfrm>
                <a:off x="4769258" y="5283429"/>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58" name="Freeform: Shape 85">
                <a:extLst>
                  <a:ext uri="{FF2B5EF4-FFF2-40B4-BE49-F238E27FC236}">
                    <a16:creationId xmlns:a16="http://schemas.microsoft.com/office/drawing/2014/main" id="{8F8E7CA8-140F-0140-AA83-D4EDFF2B681E}"/>
                  </a:ext>
                </a:extLst>
              </p:cNvPr>
              <p:cNvSpPr/>
              <p:nvPr/>
            </p:nvSpPr>
            <p:spPr>
              <a:xfrm>
                <a:off x="4769258" y="5432972"/>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59" name="Freeform: Shape 86">
                <a:extLst>
                  <a:ext uri="{FF2B5EF4-FFF2-40B4-BE49-F238E27FC236}">
                    <a16:creationId xmlns:a16="http://schemas.microsoft.com/office/drawing/2014/main" id="{AFD9B351-87C8-4949-8916-AFAE740EF9AA}"/>
                  </a:ext>
                </a:extLst>
              </p:cNvPr>
              <p:cNvSpPr/>
              <p:nvPr/>
            </p:nvSpPr>
            <p:spPr>
              <a:xfrm>
                <a:off x="4769258" y="5358677"/>
                <a:ext cx="47625" cy="9525"/>
              </a:xfrm>
              <a:custGeom>
                <a:avLst/>
                <a:gdLst>
                  <a:gd name="connsiteX0" fmla="*/ 0 w 47625"/>
                  <a:gd name="connsiteY0" fmla="*/ 0 h 0"/>
                  <a:gd name="connsiteX1" fmla="*/ 49530 w 47625"/>
                  <a:gd name="connsiteY1" fmla="*/ 0 h 0"/>
                </a:gdLst>
                <a:ahLst/>
                <a:cxnLst>
                  <a:cxn ang="0">
                    <a:pos x="connsiteX0" y="connsiteY0"/>
                  </a:cxn>
                  <a:cxn ang="0">
                    <a:pos x="connsiteX1" y="connsiteY1"/>
                  </a:cxn>
                </a:cxnLst>
                <a:rect l="l" t="t" r="r" b="b"/>
                <a:pathLst>
                  <a:path w="47625">
                    <a:moveTo>
                      <a:pt x="0" y="0"/>
                    </a:moveTo>
                    <a:lnTo>
                      <a:pt x="49530"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0" name="Freeform: Shape 87">
                <a:extLst>
                  <a:ext uri="{FF2B5EF4-FFF2-40B4-BE49-F238E27FC236}">
                    <a16:creationId xmlns:a16="http://schemas.microsoft.com/office/drawing/2014/main" id="{B8D46A61-8BC6-3C49-AC64-A35AC34C593C}"/>
                  </a:ext>
                </a:extLst>
              </p:cNvPr>
              <p:cNvSpPr/>
              <p:nvPr/>
            </p:nvSpPr>
            <p:spPr>
              <a:xfrm>
                <a:off x="5126445" y="5278667"/>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1" name="Freeform: Shape 88">
                <a:extLst>
                  <a:ext uri="{FF2B5EF4-FFF2-40B4-BE49-F238E27FC236}">
                    <a16:creationId xmlns:a16="http://schemas.microsoft.com/office/drawing/2014/main" id="{6147C302-BAE0-3B4D-8F65-5D7E55F5BDF8}"/>
                  </a:ext>
                </a:extLst>
              </p:cNvPr>
              <p:cNvSpPr/>
              <p:nvPr/>
            </p:nvSpPr>
            <p:spPr>
              <a:xfrm>
                <a:off x="5126445" y="5428209"/>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2" name="Freeform: Shape 89">
                <a:extLst>
                  <a:ext uri="{FF2B5EF4-FFF2-40B4-BE49-F238E27FC236}">
                    <a16:creationId xmlns:a16="http://schemas.microsoft.com/office/drawing/2014/main" id="{3B2F0B4E-85B6-3F47-A387-87DDED4FDD22}"/>
                  </a:ext>
                </a:extLst>
              </p:cNvPr>
              <p:cNvSpPr/>
              <p:nvPr/>
            </p:nvSpPr>
            <p:spPr>
              <a:xfrm>
                <a:off x="5126445" y="5352962"/>
                <a:ext cx="47625" cy="9525"/>
              </a:xfrm>
              <a:custGeom>
                <a:avLst/>
                <a:gdLst>
                  <a:gd name="connsiteX0" fmla="*/ 0 w 47625"/>
                  <a:gd name="connsiteY0" fmla="*/ 0 h 0"/>
                  <a:gd name="connsiteX1" fmla="*/ 50483 w 47625"/>
                  <a:gd name="connsiteY1" fmla="*/ 0 h 0"/>
                </a:gdLst>
                <a:ahLst/>
                <a:cxnLst>
                  <a:cxn ang="0">
                    <a:pos x="connsiteX0" y="connsiteY0"/>
                  </a:cxn>
                  <a:cxn ang="0">
                    <a:pos x="connsiteX1" y="connsiteY1"/>
                  </a:cxn>
                </a:cxnLst>
                <a:rect l="l" t="t" r="r" b="b"/>
                <a:pathLst>
                  <a:path w="47625">
                    <a:moveTo>
                      <a:pt x="0" y="0"/>
                    </a:moveTo>
                    <a:lnTo>
                      <a:pt x="50483" y="0"/>
                    </a:lnTo>
                  </a:path>
                </a:pathLst>
              </a:custGeom>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3" name="Freeform: Shape 90">
                <a:extLst>
                  <a:ext uri="{FF2B5EF4-FFF2-40B4-BE49-F238E27FC236}">
                    <a16:creationId xmlns:a16="http://schemas.microsoft.com/office/drawing/2014/main" id="{AC0C8FEC-0E9A-B84E-A41D-2ACA4CA2EC0F}"/>
                  </a:ext>
                </a:extLst>
              </p:cNvPr>
              <p:cNvSpPr/>
              <p:nvPr/>
            </p:nvSpPr>
            <p:spPr>
              <a:xfrm>
                <a:off x="4903560" y="5289144"/>
                <a:ext cx="133350" cy="133350"/>
              </a:xfrm>
              <a:custGeom>
                <a:avLst/>
                <a:gdLst>
                  <a:gd name="connsiteX0" fmla="*/ 0 w 133350"/>
                  <a:gd name="connsiteY0" fmla="*/ 0 h 133350"/>
                  <a:gd name="connsiteX1" fmla="*/ 139065 w 133350"/>
                  <a:gd name="connsiteY1" fmla="*/ 139065 h 133350"/>
                </a:gdLst>
                <a:ahLst/>
                <a:cxnLst>
                  <a:cxn ang="0">
                    <a:pos x="connsiteX0" y="connsiteY0"/>
                  </a:cxn>
                  <a:cxn ang="0">
                    <a:pos x="connsiteX1" y="connsiteY1"/>
                  </a:cxn>
                </a:cxnLst>
                <a:rect l="l" t="t" r="r" b="b"/>
                <a:pathLst>
                  <a:path w="133350" h="133350">
                    <a:moveTo>
                      <a:pt x="0" y="0"/>
                    </a:moveTo>
                    <a:cubicBezTo>
                      <a:pt x="0" y="77153"/>
                      <a:pt x="61913" y="139065"/>
                      <a:pt x="139065" y="139065"/>
                    </a:cubicBezTo>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4" name="Freeform: Shape 91">
                <a:extLst>
                  <a:ext uri="{FF2B5EF4-FFF2-40B4-BE49-F238E27FC236}">
                    <a16:creationId xmlns:a16="http://schemas.microsoft.com/office/drawing/2014/main" id="{3DD497B6-F543-0541-AEA6-1C2999FF946E}"/>
                  </a:ext>
                </a:extLst>
              </p:cNvPr>
              <p:cNvSpPr/>
              <p:nvPr/>
            </p:nvSpPr>
            <p:spPr>
              <a:xfrm>
                <a:off x="4939755" y="5285334"/>
                <a:ext cx="95250" cy="95250"/>
              </a:xfrm>
              <a:custGeom>
                <a:avLst/>
                <a:gdLst>
                  <a:gd name="connsiteX0" fmla="*/ 0 w 95250"/>
                  <a:gd name="connsiteY0" fmla="*/ 100965 h 95250"/>
                  <a:gd name="connsiteX1" fmla="*/ 100965 w 95250"/>
                  <a:gd name="connsiteY1" fmla="*/ 0 h 95250"/>
                </a:gdLst>
                <a:ahLst/>
                <a:cxnLst>
                  <a:cxn ang="0">
                    <a:pos x="connsiteX0" y="connsiteY0"/>
                  </a:cxn>
                  <a:cxn ang="0">
                    <a:pos x="connsiteX1" y="connsiteY1"/>
                  </a:cxn>
                </a:cxnLst>
                <a:rect l="l" t="t" r="r" b="b"/>
                <a:pathLst>
                  <a:path w="95250" h="95250">
                    <a:moveTo>
                      <a:pt x="0" y="100965"/>
                    </a:moveTo>
                    <a:cubicBezTo>
                      <a:pt x="56197" y="100965"/>
                      <a:pt x="100965" y="56197"/>
                      <a:pt x="100965" y="0"/>
                    </a:cubicBezTo>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5" name="Freeform: Shape 92">
                <a:extLst>
                  <a:ext uri="{FF2B5EF4-FFF2-40B4-BE49-F238E27FC236}">
                    <a16:creationId xmlns:a16="http://schemas.microsoft.com/office/drawing/2014/main" id="{EE30736C-D136-D64A-AC64-B646F7BA2469}"/>
                  </a:ext>
                </a:extLst>
              </p:cNvPr>
              <p:cNvSpPr/>
              <p:nvPr/>
            </p:nvSpPr>
            <p:spPr>
              <a:xfrm>
                <a:off x="5310278" y="4347122"/>
                <a:ext cx="342900" cy="238125"/>
              </a:xfrm>
              <a:custGeom>
                <a:avLst/>
                <a:gdLst>
                  <a:gd name="connsiteX0" fmla="*/ 0 w 342900"/>
                  <a:gd name="connsiteY0" fmla="*/ 0 h 238125"/>
                  <a:gd name="connsiteX1" fmla="*/ 342900 w 342900"/>
                  <a:gd name="connsiteY1" fmla="*/ 0 h 238125"/>
                  <a:gd name="connsiteX2" fmla="*/ 342900 w 342900"/>
                  <a:gd name="connsiteY2" fmla="*/ 243840 h 238125"/>
                  <a:gd name="connsiteX3" fmla="*/ 0 w 342900"/>
                  <a:gd name="connsiteY3" fmla="*/ 243840 h 238125"/>
                </a:gdLst>
                <a:ahLst/>
                <a:cxnLst>
                  <a:cxn ang="0">
                    <a:pos x="connsiteX0" y="connsiteY0"/>
                  </a:cxn>
                  <a:cxn ang="0">
                    <a:pos x="connsiteX1" y="connsiteY1"/>
                  </a:cxn>
                  <a:cxn ang="0">
                    <a:pos x="connsiteX2" y="connsiteY2"/>
                  </a:cxn>
                  <a:cxn ang="0">
                    <a:pos x="connsiteX3" y="connsiteY3"/>
                  </a:cxn>
                </a:cxnLst>
                <a:rect l="l" t="t" r="r" b="b"/>
                <a:pathLst>
                  <a:path w="342900" h="238125">
                    <a:moveTo>
                      <a:pt x="0" y="0"/>
                    </a:moveTo>
                    <a:lnTo>
                      <a:pt x="342900" y="0"/>
                    </a:lnTo>
                    <a:lnTo>
                      <a:pt x="342900" y="243840"/>
                    </a:lnTo>
                    <a:lnTo>
                      <a:pt x="0" y="243840"/>
                    </a:lnTo>
                    <a:close/>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sp>
            <p:nvSpPr>
              <p:cNvPr id="166" name="Freeform: Shape 93">
                <a:extLst>
                  <a:ext uri="{FF2B5EF4-FFF2-40B4-BE49-F238E27FC236}">
                    <a16:creationId xmlns:a16="http://schemas.microsoft.com/office/drawing/2014/main" id="{C01A08FB-763E-A048-B0F1-0B3BB23D0CBC}"/>
                  </a:ext>
                </a:extLst>
              </p:cNvPr>
              <p:cNvSpPr/>
              <p:nvPr/>
            </p:nvSpPr>
            <p:spPr>
              <a:xfrm>
                <a:off x="5310278" y="4347122"/>
                <a:ext cx="333375" cy="152400"/>
              </a:xfrm>
              <a:custGeom>
                <a:avLst/>
                <a:gdLst>
                  <a:gd name="connsiteX0" fmla="*/ 0 w 333375"/>
                  <a:gd name="connsiteY0" fmla="*/ 0 h 152400"/>
                  <a:gd name="connsiteX1" fmla="*/ 171450 w 333375"/>
                  <a:gd name="connsiteY1" fmla="*/ 154305 h 152400"/>
                  <a:gd name="connsiteX2" fmla="*/ 342900 w 333375"/>
                  <a:gd name="connsiteY2" fmla="*/ 0 h 152400"/>
                </a:gdLst>
                <a:ahLst/>
                <a:cxnLst>
                  <a:cxn ang="0">
                    <a:pos x="connsiteX0" y="connsiteY0"/>
                  </a:cxn>
                  <a:cxn ang="0">
                    <a:pos x="connsiteX1" y="connsiteY1"/>
                  </a:cxn>
                  <a:cxn ang="0">
                    <a:pos x="connsiteX2" y="connsiteY2"/>
                  </a:cxn>
                </a:cxnLst>
                <a:rect l="l" t="t" r="r" b="b"/>
                <a:pathLst>
                  <a:path w="333375" h="152400">
                    <a:moveTo>
                      <a:pt x="0" y="0"/>
                    </a:moveTo>
                    <a:lnTo>
                      <a:pt x="171450" y="154305"/>
                    </a:lnTo>
                    <a:lnTo>
                      <a:pt x="342900" y="0"/>
                    </a:lnTo>
                  </a:path>
                </a:pathLst>
              </a:custGeom>
              <a:noFill/>
              <a:ln w="19050" cap="flat">
                <a:solidFill>
                  <a:srgbClr val="FF9900"/>
                </a:solidFill>
                <a:prstDash val="solid"/>
                <a:round/>
              </a:ln>
            </p:spPr>
            <p:txBody>
              <a:bodyPr rtlCol="0" anchor="ctr"/>
              <a:lstStyle/>
              <a:p>
                <a:pPr defTabSz="914418">
                  <a:defRPr/>
                </a:pPr>
                <a:endParaRPr lang="en-US" sz="1800">
                  <a:solidFill>
                    <a:srgbClr val="FFFFFF"/>
                  </a:solidFill>
                </a:endParaRPr>
              </a:p>
            </p:txBody>
          </p:sp>
        </p:grpSp>
        <p:grpSp>
          <p:nvGrpSpPr>
            <p:cNvPr id="112" name="Group 4">
              <a:extLst>
                <a:ext uri="{FF2B5EF4-FFF2-40B4-BE49-F238E27FC236}">
                  <a16:creationId xmlns:a16="http://schemas.microsoft.com/office/drawing/2014/main" id="{FFB8A724-C359-8644-BF78-FE5555B75025}"/>
                </a:ext>
              </a:extLst>
            </p:cNvPr>
            <p:cNvGrpSpPr>
              <a:grpSpLocks noChangeAspect="1"/>
            </p:cNvGrpSpPr>
            <p:nvPr/>
          </p:nvGrpSpPr>
          <p:grpSpPr bwMode="auto">
            <a:xfrm>
              <a:off x="1212248" y="3860394"/>
              <a:ext cx="1818234" cy="1294228"/>
              <a:chOff x="205" y="594"/>
              <a:chExt cx="1152" cy="820"/>
            </a:xfrm>
          </p:grpSpPr>
          <p:sp>
            <p:nvSpPr>
              <p:cNvPr id="113" name="Freeform 5">
                <a:extLst>
                  <a:ext uri="{FF2B5EF4-FFF2-40B4-BE49-F238E27FC236}">
                    <a16:creationId xmlns:a16="http://schemas.microsoft.com/office/drawing/2014/main" id="{BDFD7D45-0F19-2540-A810-0EB38CD068C8}"/>
                  </a:ext>
                </a:extLst>
              </p:cNvPr>
              <p:cNvSpPr>
                <a:spLocks/>
              </p:cNvSpPr>
              <p:nvPr/>
            </p:nvSpPr>
            <p:spPr bwMode="auto">
              <a:xfrm>
                <a:off x="268" y="594"/>
                <a:ext cx="1028" cy="745"/>
              </a:xfrm>
              <a:custGeom>
                <a:avLst/>
                <a:gdLst>
                  <a:gd name="T0" fmla="*/ 493 w 493"/>
                  <a:gd name="T1" fmla="*/ 356 h 356"/>
                  <a:gd name="T2" fmla="*/ 0 w 493"/>
                  <a:gd name="T3" fmla="*/ 356 h 356"/>
                  <a:gd name="T4" fmla="*/ 0 w 493"/>
                  <a:gd name="T5" fmla="*/ 16 h 356"/>
                  <a:gd name="T6" fmla="*/ 16 w 493"/>
                  <a:gd name="T7" fmla="*/ 0 h 356"/>
                  <a:gd name="T8" fmla="*/ 476 w 493"/>
                  <a:gd name="T9" fmla="*/ 0 h 356"/>
                  <a:gd name="T10" fmla="*/ 493 w 493"/>
                  <a:gd name="T11" fmla="*/ 16 h 356"/>
                  <a:gd name="T12" fmla="*/ 493 w 493"/>
                  <a:gd name="T13" fmla="*/ 356 h 356"/>
                </a:gdLst>
                <a:ahLst/>
                <a:cxnLst>
                  <a:cxn ang="0">
                    <a:pos x="T0" y="T1"/>
                  </a:cxn>
                  <a:cxn ang="0">
                    <a:pos x="T2" y="T3"/>
                  </a:cxn>
                  <a:cxn ang="0">
                    <a:pos x="T4" y="T5"/>
                  </a:cxn>
                  <a:cxn ang="0">
                    <a:pos x="T6" y="T7"/>
                  </a:cxn>
                  <a:cxn ang="0">
                    <a:pos x="T8" y="T9"/>
                  </a:cxn>
                  <a:cxn ang="0">
                    <a:pos x="T10" y="T11"/>
                  </a:cxn>
                  <a:cxn ang="0">
                    <a:pos x="T12" y="T13"/>
                  </a:cxn>
                </a:cxnLst>
                <a:rect l="0" t="0" r="r" b="b"/>
                <a:pathLst>
                  <a:path w="493" h="356">
                    <a:moveTo>
                      <a:pt x="493" y="356"/>
                    </a:moveTo>
                    <a:cubicBezTo>
                      <a:pt x="0" y="356"/>
                      <a:pt x="0" y="356"/>
                      <a:pt x="0" y="356"/>
                    </a:cubicBezTo>
                    <a:cubicBezTo>
                      <a:pt x="0" y="16"/>
                      <a:pt x="0" y="16"/>
                      <a:pt x="0" y="16"/>
                    </a:cubicBezTo>
                    <a:cubicBezTo>
                      <a:pt x="0" y="7"/>
                      <a:pt x="7" y="0"/>
                      <a:pt x="16" y="0"/>
                    </a:cubicBezTo>
                    <a:cubicBezTo>
                      <a:pt x="476" y="0"/>
                      <a:pt x="476" y="0"/>
                      <a:pt x="476" y="0"/>
                    </a:cubicBezTo>
                    <a:cubicBezTo>
                      <a:pt x="485" y="0"/>
                      <a:pt x="493" y="7"/>
                      <a:pt x="493" y="16"/>
                    </a:cubicBezTo>
                    <a:lnTo>
                      <a:pt x="493" y="356"/>
                    </a:lnTo>
                    <a:close/>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18">
                  <a:defRPr/>
                </a:pPr>
                <a:endParaRPr lang="en-US" sz="1800">
                  <a:solidFill>
                    <a:srgbClr val="FFFFFF"/>
                  </a:solidFill>
                </a:endParaRPr>
              </a:p>
            </p:txBody>
          </p:sp>
          <p:sp>
            <p:nvSpPr>
              <p:cNvPr id="114" name="Freeform 6">
                <a:extLst>
                  <a:ext uri="{FF2B5EF4-FFF2-40B4-BE49-F238E27FC236}">
                    <a16:creationId xmlns:a16="http://schemas.microsoft.com/office/drawing/2014/main" id="{295630D3-6F97-0142-A647-41269627AA4F}"/>
                  </a:ext>
                </a:extLst>
              </p:cNvPr>
              <p:cNvSpPr>
                <a:spLocks/>
              </p:cNvSpPr>
              <p:nvPr/>
            </p:nvSpPr>
            <p:spPr bwMode="auto">
              <a:xfrm>
                <a:off x="205" y="1339"/>
                <a:ext cx="1152" cy="75"/>
              </a:xfrm>
              <a:custGeom>
                <a:avLst/>
                <a:gdLst>
                  <a:gd name="T0" fmla="*/ 536 w 552"/>
                  <a:gd name="T1" fmla="*/ 36 h 36"/>
                  <a:gd name="T2" fmla="*/ 16 w 552"/>
                  <a:gd name="T3" fmla="*/ 36 h 36"/>
                  <a:gd name="T4" fmla="*/ 0 w 552"/>
                  <a:gd name="T5" fmla="*/ 19 h 36"/>
                  <a:gd name="T6" fmla="*/ 0 w 552"/>
                  <a:gd name="T7" fmla="*/ 17 h 36"/>
                  <a:gd name="T8" fmla="*/ 16 w 552"/>
                  <a:gd name="T9" fmla="*/ 0 h 36"/>
                  <a:gd name="T10" fmla="*/ 536 w 552"/>
                  <a:gd name="T11" fmla="*/ 0 h 36"/>
                  <a:gd name="T12" fmla="*/ 552 w 552"/>
                  <a:gd name="T13" fmla="*/ 17 h 36"/>
                  <a:gd name="T14" fmla="*/ 552 w 552"/>
                  <a:gd name="T15" fmla="*/ 19 h 36"/>
                  <a:gd name="T16" fmla="*/ 536 w 552"/>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36">
                    <a:moveTo>
                      <a:pt x="536" y="36"/>
                    </a:moveTo>
                    <a:cubicBezTo>
                      <a:pt x="16" y="36"/>
                      <a:pt x="16" y="36"/>
                      <a:pt x="16" y="36"/>
                    </a:cubicBezTo>
                    <a:cubicBezTo>
                      <a:pt x="7" y="36"/>
                      <a:pt x="0" y="28"/>
                      <a:pt x="0" y="19"/>
                    </a:cubicBezTo>
                    <a:cubicBezTo>
                      <a:pt x="0" y="17"/>
                      <a:pt x="0" y="17"/>
                      <a:pt x="0" y="17"/>
                    </a:cubicBezTo>
                    <a:cubicBezTo>
                      <a:pt x="0" y="8"/>
                      <a:pt x="7" y="0"/>
                      <a:pt x="16" y="0"/>
                    </a:cubicBezTo>
                    <a:cubicBezTo>
                      <a:pt x="536" y="0"/>
                      <a:pt x="536" y="0"/>
                      <a:pt x="536" y="0"/>
                    </a:cubicBezTo>
                    <a:cubicBezTo>
                      <a:pt x="545" y="0"/>
                      <a:pt x="552" y="8"/>
                      <a:pt x="552" y="17"/>
                    </a:cubicBezTo>
                    <a:cubicBezTo>
                      <a:pt x="552" y="19"/>
                      <a:pt x="552" y="19"/>
                      <a:pt x="552" y="19"/>
                    </a:cubicBezTo>
                    <a:cubicBezTo>
                      <a:pt x="552" y="28"/>
                      <a:pt x="545" y="36"/>
                      <a:pt x="536" y="36"/>
                    </a:cubicBezTo>
                    <a:close/>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18">
                  <a:defRPr/>
                </a:pPr>
                <a:endParaRPr lang="en-US" sz="1800">
                  <a:solidFill>
                    <a:srgbClr val="FFFFFF"/>
                  </a:solidFill>
                </a:endParaRPr>
              </a:p>
            </p:txBody>
          </p:sp>
          <p:sp>
            <p:nvSpPr>
              <p:cNvPr id="115" name="Rectangle 7">
                <a:extLst>
                  <a:ext uri="{FF2B5EF4-FFF2-40B4-BE49-F238E27FC236}">
                    <a16:creationId xmlns:a16="http://schemas.microsoft.com/office/drawing/2014/main" id="{155FFBC8-ADB8-0149-B1CB-55D1F0650340}"/>
                  </a:ext>
                </a:extLst>
              </p:cNvPr>
              <p:cNvSpPr>
                <a:spLocks noChangeArrowheads="1"/>
              </p:cNvSpPr>
              <p:nvPr/>
            </p:nvSpPr>
            <p:spPr bwMode="auto">
              <a:xfrm>
                <a:off x="328" y="661"/>
                <a:ext cx="906" cy="609"/>
              </a:xfrm>
              <a:prstGeom prst="rect">
                <a:avLst/>
              </a:pr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18">
                  <a:defRPr/>
                </a:pPr>
                <a:endParaRPr lang="en-US" sz="1800">
                  <a:solidFill>
                    <a:srgbClr val="FFFFFF"/>
                  </a:solidFill>
                </a:endParaRPr>
              </a:p>
            </p:txBody>
          </p:sp>
          <p:sp>
            <p:nvSpPr>
              <p:cNvPr id="116" name="Rectangle 8">
                <a:extLst>
                  <a:ext uri="{FF2B5EF4-FFF2-40B4-BE49-F238E27FC236}">
                    <a16:creationId xmlns:a16="http://schemas.microsoft.com/office/drawing/2014/main" id="{FE6272FE-D1F8-6642-A097-94AAFD275AAF}"/>
                  </a:ext>
                </a:extLst>
              </p:cNvPr>
              <p:cNvSpPr>
                <a:spLocks noChangeArrowheads="1"/>
              </p:cNvSpPr>
              <p:nvPr/>
            </p:nvSpPr>
            <p:spPr bwMode="auto">
              <a:xfrm>
                <a:off x="643" y="1339"/>
                <a:ext cx="290" cy="38"/>
              </a:xfrm>
              <a:prstGeom prst="rect">
                <a:avLst/>
              </a:pr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18">
                  <a:defRPr/>
                </a:pPr>
                <a:endParaRPr lang="en-US" sz="1800">
                  <a:solidFill>
                    <a:srgbClr val="FFFFFF"/>
                  </a:solidFill>
                </a:endParaRPr>
              </a:p>
            </p:txBody>
          </p:sp>
        </p:grpSp>
      </p:grpSp>
      <p:grpSp>
        <p:nvGrpSpPr>
          <p:cNvPr id="203" name="Group 202">
            <a:extLst>
              <a:ext uri="{FF2B5EF4-FFF2-40B4-BE49-F238E27FC236}">
                <a16:creationId xmlns:a16="http://schemas.microsoft.com/office/drawing/2014/main" id="{B09024AA-4986-DD4A-B791-C935AED5A4B6}"/>
              </a:ext>
            </a:extLst>
          </p:cNvPr>
          <p:cNvGrpSpPr/>
          <p:nvPr/>
        </p:nvGrpSpPr>
        <p:grpSpPr>
          <a:xfrm>
            <a:off x="9342037" y="3046299"/>
            <a:ext cx="1326499" cy="1170174"/>
            <a:chOff x="8258756" y="5472274"/>
            <a:chExt cx="970822" cy="826175"/>
          </a:xfrm>
        </p:grpSpPr>
        <p:sp>
          <p:nvSpPr>
            <p:cNvPr id="204" name="Freeform 89">
              <a:extLst>
                <a:ext uri="{FF2B5EF4-FFF2-40B4-BE49-F238E27FC236}">
                  <a16:creationId xmlns:a16="http://schemas.microsoft.com/office/drawing/2014/main" id="{FBBB6C1F-CD13-2F4E-B3D0-FB54EC7C60C1}"/>
                </a:ext>
              </a:extLst>
            </p:cNvPr>
            <p:cNvSpPr>
              <a:spLocks/>
            </p:cNvSpPr>
            <p:nvPr/>
          </p:nvSpPr>
          <p:spPr bwMode="auto">
            <a:xfrm>
              <a:off x="8258756" y="5472274"/>
              <a:ext cx="970822" cy="659754"/>
            </a:xfrm>
            <a:custGeom>
              <a:avLst/>
              <a:gdLst>
                <a:gd name="T0" fmla="*/ 71 w 507"/>
                <a:gd name="T1" fmla="*/ 159 h 343"/>
                <a:gd name="T2" fmla="*/ 69 w 507"/>
                <a:gd name="T3" fmla="*/ 143 h 343"/>
                <a:gd name="T4" fmla="*/ 145 w 507"/>
                <a:gd name="T5" fmla="*/ 24 h 343"/>
                <a:gd name="T6" fmla="*/ 289 w 507"/>
                <a:gd name="T7" fmla="*/ 53 h 343"/>
                <a:gd name="T8" fmla="*/ 325 w 507"/>
                <a:gd name="T9" fmla="*/ 111 h 343"/>
                <a:gd name="T10" fmla="*/ 325 w 507"/>
                <a:gd name="T11" fmla="*/ 111 h 343"/>
                <a:gd name="T12" fmla="*/ 425 w 507"/>
                <a:gd name="T13" fmla="*/ 156 h 343"/>
                <a:gd name="T14" fmla="*/ 425 w 507"/>
                <a:gd name="T15" fmla="*/ 157 h 343"/>
                <a:gd name="T16" fmla="*/ 507 w 507"/>
                <a:gd name="T17" fmla="*/ 250 h 343"/>
                <a:gd name="T18" fmla="*/ 422 w 507"/>
                <a:gd name="T19" fmla="*/ 343 h 343"/>
                <a:gd name="T20" fmla="*/ 83 w 507"/>
                <a:gd name="T21" fmla="*/ 342 h 343"/>
                <a:gd name="T22" fmla="*/ 45 w 507"/>
                <a:gd name="T23" fmla="*/ 334 h 343"/>
                <a:gd name="T24" fmla="*/ 0 w 507"/>
                <a:gd name="T25" fmla="*/ 249 h 343"/>
                <a:gd name="T26" fmla="*/ 71 w 507"/>
                <a:gd name="T27" fmla="*/ 15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7" h="343">
                  <a:moveTo>
                    <a:pt x="71" y="159"/>
                  </a:moveTo>
                  <a:cubicBezTo>
                    <a:pt x="71" y="154"/>
                    <a:pt x="69" y="148"/>
                    <a:pt x="69" y="143"/>
                  </a:cubicBezTo>
                  <a:cubicBezTo>
                    <a:pt x="69" y="97"/>
                    <a:pt x="100" y="43"/>
                    <a:pt x="145" y="24"/>
                  </a:cubicBezTo>
                  <a:cubicBezTo>
                    <a:pt x="202" y="0"/>
                    <a:pt x="255" y="18"/>
                    <a:pt x="289" y="53"/>
                  </a:cubicBezTo>
                  <a:cubicBezTo>
                    <a:pt x="305" y="69"/>
                    <a:pt x="317" y="89"/>
                    <a:pt x="325" y="111"/>
                  </a:cubicBezTo>
                  <a:cubicBezTo>
                    <a:pt x="325" y="111"/>
                    <a:pt x="325" y="111"/>
                    <a:pt x="325" y="111"/>
                  </a:cubicBezTo>
                  <a:cubicBezTo>
                    <a:pt x="354" y="72"/>
                    <a:pt x="431" y="88"/>
                    <a:pt x="425" y="156"/>
                  </a:cubicBezTo>
                  <a:cubicBezTo>
                    <a:pt x="425" y="157"/>
                    <a:pt x="425" y="157"/>
                    <a:pt x="425" y="157"/>
                  </a:cubicBezTo>
                  <a:cubicBezTo>
                    <a:pt x="454" y="162"/>
                    <a:pt x="507" y="183"/>
                    <a:pt x="507" y="250"/>
                  </a:cubicBezTo>
                  <a:cubicBezTo>
                    <a:pt x="507" y="335"/>
                    <a:pt x="422" y="343"/>
                    <a:pt x="422" y="343"/>
                  </a:cubicBezTo>
                  <a:cubicBezTo>
                    <a:pt x="83" y="342"/>
                    <a:pt x="83" y="342"/>
                    <a:pt x="83" y="342"/>
                  </a:cubicBezTo>
                  <a:cubicBezTo>
                    <a:pt x="73" y="342"/>
                    <a:pt x="53" y="340"/>
                    <a:pt x="45" y="334"/>
                  </a:cubicBezTo>
                  <a:cubicBezTo>
                    <a:pt x="27" y="323"/>
                    <a:pt x="0" y="297"/>
                    <a:pt x="0" y="249"/>
                  </a:cubicBezTo>
                  <a:cubicBezTo>
                    <a:pt x="0" y="192"/>
                    <a:pt x="32" y="167"/>
                    <a:pt x="71" y="159"/>
                  </a:cubicBezTo>
                  <a:close/>
                </a:path>
              </a:pathLst>
            </a:cu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18">
                <a:defRPr/>
              </a:pPr>
              <a:endParaRPr lang="en-US" sz="1800">
                <a:solidFill>
                  <a:srgbClr val="FFFFFF"/>
                </a:solidFill>
              </a:endParaRPr>
            </a:p>
          </p:txBody>
        </p:sp>
        <p:grpSp>
          <p:nvGrpSpPr>
            <p:cNvPr id="205" name="Group 204">
              <a:extLst>
                <a:ext uri="{FF2B5EF4-FFF2-40B4-BE49-F238E27FC236}">
                  <a16:creationId xmlns:a16="http://schemas.microsoft.com/office/drawing/2014/main" id="{C00FE108-C76D-1444-A6ED-7A6A70141AF2}"/>
                </a:ext>
              </a:extLst>
            </p:cNvPr>
            <p:cNvGrpSpPr/>
            <p:nvPr/>
          </p:nvGrpSpPr>
          <p:grpSpPr>
            <a:xfrm>
              <a:off x="8540836" y="5826869"/>
              <a:ext cx="406662" cy="471580"/>
              <a:chOff x="177108" y="1279732"/>
              <a:chExt cx="439686" cy="509879"/>
            </a:xfrm>
          </p:grpSpPr>
          <p:sp>
            <p:nvSpPr>
              <p:cNvPr id="206" name="Rectangle 3">
                <a:extLst>
                  <a:ext uri="{FF2B5EF4-FFF2-40B4-BE49-F238E27FC236}">
                    <a16:creationId xmlns:a16="http://schemas.microsoft.com/office/drawing/2014/main" id="{B935B328-9125-CA4D-8997-7C0C1C9201B6}"/>
                  </a:ext>
                </a:extLst>
              </p:cNvPr>
              <p:cNvSpPr/>
              <p:nvPr/>
            </p:nvSpPr>
            <p:spPr>
              <a:xfrm>
                <a:off x="177127"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rgbClr val="232F3E"/>
              </a:solidFill>
              <a:ln w="15875" cap="rnd">
                <a:solidFill>
                  <a:srgbClr val="FF9900"/>
                </a:solidFill>
                <a:prstDash val="solid"/>
                <a:round/>
                <a:headEnd/>
                <a:tailEnd/>
              </a:ln>
            </p:spPr>
            <p:txBody>
              <a:bodyPr vert="horz" wrap="square" lIns="91440" tIns="45720" rIns="91440" bIns="45720" numCol="1" anchor="t" anchorCtr="0" compatLnSpc="1">
                <a:prstTxWarp prst="textNoShape">
                  <a:avLst/>
                </a:prstTxWarp>
              </a:bodyPr>
              <a:lstStyle/>
              <a:p>
                <a:pPr defTabSz="914418">
                  <a:defRPr/>
                </a:pPr>
                <a:endParaRPr lang="en-US" sz="1800" dirty="0">
                  <a:solidFill>
                    <a:srgbClr val="FFFFFF"/>
                  </a:solidFill>
                </a:endParaRPr>
              </a:p>
            </p:txBody>
          </p:sp>
          <p:sp>
            <p:nvSpPr>
              <p:cNvPr id="207" name="Rectangle 3">
                <a:extLst>
                  <a:ext uri="{FF2B5EF4-FFF2-40B4-BE49-F238E27FC236}">
                    <a16:creationId xmlns:a16="http://schemas.microsoft.com/office/drawing/2014/main" id="{5587FC35-AE56-4A4D-BCC3-0E21A30715F9}"/>
                  </a:ext>
                </a:extLst>
              </p:cNvPr>
              <p:cNvSpPr/>
              <p:nvPr/>
            </p:nvSpPr>
            <p:spPr>
              <a:xfrm flipH="1">
                <a:off x="394841" y="1409653"/>
                <a:ext cx="220074" cy="379958"/>
              </a:xfrm>
              <a:custGeom>
                <a:avLst/>
                <a:gdLst>
                  <a:gd name="connsiteX0" fmla="*/ 0 w 222028"/>
                  <a:gd name="connsiteY0" fmla="*/ 0 h 396891"/>
                  <a:gd name="connsiteX1" fmla="*/ 222028 w 222028"/>
                  <a:gd name="connsiteY1" fmla="*/ 0 h 396891"/>
                  <a:gd name="connsiteX2" fmla="*/ 222028 w 222028"/>
                  <a:gd name="connsiteY2" fmla="*/ 396891 h 396891"/>
                  <a:gd name="connsiteX3" fmla="*/ 0 w 222028"/>
                  <a:gd name="connsiteY3" fmla="*/ 396891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22720 h 396891"/>
                  <a:gd name="connsiteX4" fmla="*/ 0 w 222028"/>
                  <a:gd name="connsiteY4" fmla="*/ 0 h 396891"/>
                  <a:gd name="connsiteX0" fmla="*/ 0 w 222028"/>
                  <a:gd name="connsiteY0" fmla="*/ 0 h 396891"/>
                  <a:gd name="connsiteX1" fmla="*/ 222028 w 222028"/>
                  <a:gd name="connsiteY1" fmla="*/ 0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40304 h 396891"/>
                  <a:gd name="connsiteX2" fmla="*/ 222028 w 222028"/>
                  <a:gd name="connsiteY2" fmla="*/ 396891 h 396891"/>
                  <a:gd name="connsiteX3" fmla="*/ 4838 w 222028"/>
                  <a:gd name="connsiteY3" fmla="*/ 271101 h 396891"/>
                  <a:gd name="connsiteX4" fmla="*/ 0 w 222028"/>
                  <a:gd name="connsiteY4" fmla="*/ 0 h 396891"/>
                  <a:gd name="connsiteX0" fmla="*/ 0 w 222028"/>
                  <a:gd name="connsiteY0" fmla="*/ 0 h 396891"/>
                  <a:gd name="connsiteX1" fmla="*/ 214771 w 222028"/>
                  <a:gd name="connsiteY1" fmla="*/ 130628 h 396891"/>
                  <a:gd name="connsiteX2" fmla="*/ 222028 w 222028"/>
                  <a:gd name="connsiteY2" fmla="*/ 396891 h 396891"/>
                  <a:gd name="connsiteX3" fmla="*/ 4838 w 222028"/>
                  <a:gd name="connsiteY3" fmla="*/ 271101 h 396891"/>
                  <a:gd name="connsiteX4" fmla="*/ 0 w 222028"/>
                  <a:gd name="connsiteY4" fmla="*/ 0 h 396891"/>
                  <a:gd name="connsiteX0" fmla="*/ 0 w 219609"/>
                  <a:gd name="connsiteY0" fmla="*/ 0 h 379958"/>
                  <a:gd name="connsiteX1" fmla="*/ 214771 w 219609"/>
                  <a:gd name="connsiteY1" fmla="*/ 130628 h 379958"/>
                  <a:gd name="connsiteX2" fmla="*/ 219609 w 219609"/>
                  <a:gd name="connsiteY2" fmla="*/ 379958 h 379958"/>
                  <a:gd name="connsiteX3" fmla="*/ 4838 w 219609"/>
                  <a:gd name="connsiteY3" fmla="*/ 271101 h 379958"/>
                  <a:gd name="connsiteX4" fmla="*/ 0 w 219609"/>
                  <a:gd name="connsiteY4" fmla="*/ 0 h 379958"/>
                  <a:gd name="connsiteX0" fmla="*/ 0 w 219609"/>
                  <a:gd name="connsiteY0" fmla="*/ 0 h 379958"/>
                  <a:gd name="connsiteX1" fmla="*/ 214771 w 219609"/>
                  <a:gd name="connsiteY1" fmla="*/ 130628 h 379958"/>
                  <a:gd name="connsiteX2" fmla="*/ 219609 w 219609"/>
                  <a:gd name="connsiteY2" fmla="*/ 379958 h 379958"/>
                  <a:gd name="connsiteX3" fmla="*/ 2419 w 219609"/>
                  <a:gd name="connsiteY3" fmla="*/ 268682 h 379958"/>
                  <a:gd name="connsiteX4" fmla="*/ 0 w 219609"/>
                  <a:gd name="connsiteY4" fmla="*/ 0 h 379958"/>
                  <a:gd name="connsiteX0" fmla="*/ 0 w 219609"/>
                  <a:gd name="connsiteY0" fmla="*/ 0 h 379958"/>
                  <a:gd name="connsiteX1" fmla="*/ 214771 w 219609"/>
                  <a:gd name="connsiteY1" fmla="*/ 133047 h 379958"/>
                  <a:gd name="connsiteX2" fmla="*/ 219609 w 219609"/>
                  <a:gd name="connsiteY2" fmla="*/ 379958 h 379958"/>
                  <a:gd name="connsiteX3" fmla="*/ 2419 w 219609"/>
                  <a:gd name="connsiteY3" fmla="*/ 268682 h 379958"/>
                  <a:gd name="connsiteX4" fmla="*/ 0 w 219609"/>
                  <a:gd name="connsiteY4" fmla="*/ 0 h 379958"/>
                  <a:gd name="connsiteX0" fmla="*/ 0 w 220074"/>
                  <a:gd name="connsiteY0" fmla="*/ 0 h 379958"/>
                  <a:gd name="connsiteX1" fmla="*/ 219609 w 220074"/>
                  <a:gd name="connsiteY1" fmla="*/ 133047 h 379958"/>
                  <a:gd name="connsiteX2" fmla="*/ 219609 w 220074"/>
                  <a:gd name="connsiteY2" fmla="*/ 379958 h 379958"/>
                  <a:gd name="connsiteX3" fmla="*/ 2419 w 220074"/>
                  <a:gd name="connsiteY3" fmla="*/ 268682 h 379958"/>
                  <a:gd name="connsiteX4" fmla="*/ 0 w 220074"/>
                  <a:gd name="connsiteY4" fmla="*/ 0 h 37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74" h="379958">
                    <a:moveTo>
                      <a:pt x="0" y="0"/>
                    </a:moveTo>
                    <a:lnTo>
                      <a:pt x="219609" y="133047"/>
                    </a:lnTo>
                    <a:cubicBezTo>
                      <a:pt x="221222" y="216157"/>
                      <a:pt x="217996" y="296848"/>
                      <a:pt x="219609" y="379958"/>
                    </a:cubicBezTo>
                    <a:lnTo>
                      <a:pt x="2419" y="268682"/>
                    </a:lnTo>
                    <a:cubicBezTo>
                      <a:pt x="806" y="178315"/>
                      <a:pt x="1613" y="90367"/>
                      <a:pt x="0" y="0"/>
                    </a:cubicBezTo>
                    <a:close/>
                  </a:path>
                </a:pathLst>
              </a:custGeom>
              <a:solidFill>
                <a:srgbClr val="232F3E"/>
              </a:solidFill>
              <a:ln w="15875" cap="rnd">
                <a:solidFill>
                  <a:srgbClr val="FF9900"/>
                </a:solidFill>
                <a:prstDash val="solid"/>
                <a:round/>
                <a:headEnd/>
                <a:tailEnd/>
              </a:ln>
            </p:spPr>
            <p:txBody>
              <a:bodyPr vert="horz" wrap="square" lIns="91440" tIns="45720" rIns="91440" bIns="45720" numCol="1" anchor="t" anchorCtr="0" compatLnSpc="1">
                <a:prstTxWarp prst="textNoShape">
                  <a:avLst/>
                </a:prstTxWarp>
              </a:bodyPr>
              <a:lstStyle/>
              <a:p>
                <a:pPr defTabSz="914418">
                  <a:defRPr/>
                </a:pPr>
                <a:endParaRPr lang="en-US" sz="1800" dirty="0">
                  <a:solidFill>
                    <a:srgbClr val="FFFFFF"/>
                  </a:solidFill>
                </a:endParaRPr>
              </a:p>
            </p:txBody>
          </p:sp>
          <p:sp>
            <p:nvSpPr>
              <p:cNvPr id="208" name="Diamond 207">
                <a:extLst>
                  <a:ext uri="{FF2B5EF4-FFF2-40B4-BE49-F238E27FC236}">
                    <a16:creationId xmlns:a16="http://schemas.microsoft.com/office/drawing/2014/main" id="{07A43C63-2172-B345-9EDD-4D6A3ED6BE2B}"/>
                  </a:ext>
                </a:extLst>
              </p:cNvPr>
              <p:cNvSpPr/>
              <p:nvPr/>
            </p:nvSpPr>
            <p:spPr>
              <a:xfrm>
                <a:off x="177108" y="1279732"/>
                <a:ext cx="439686" cy="261257"/>
              </a:xfrm>
              <a:prstGeom prst="diamond">
                <a:avLst/>
              </a:prstGeom>
              <a:solidFill>
                <a:srgbClr val="232F3E"/>
              </a:solidFill>
              <a:ln w="15875" cap="rnd">
                <a:solidFill>
                  <a:srgbClr val="FF9900"/>
                </a:solidFill>
                <a:prstDash val="solid"/>
                <a:round/>
                <a:headEnd/>
                <a:tailEnd/>
              </a:ln>
            </p:spPr>
            <p:txBody>
              <a:bodyPr vert="horz" wrap="square" lIns="91440" tIns="45720" rIns="91440" bIns="45720" numCol="1" anchor="t" anchorCtr="0" compatLnSpc="1">
                <a:prstTxWarp prst="textNoShape">
                  <a:avLst/>
                </a:prstTxWarp>
              </a:bodyPr>
              <a:lstStyle/>
              <a:p>
                <a:pPr defTabSz="914418">
                  <a:defRPr/>
                </a:pPr>
                <a:endParaRPr lang="en-US" sz="1800" dirty="0">
                  <a:solidFill>
                    <a:srgbClr val="FFFFFF"/>
                  </a:solidFill>
                </a:endParaRPr>
              </a:p>
            </p:txBody>
          </p:sp>
        </p:grpSp>
      </p:grpSp>
      <p:sp>
        <p:nvSpPr>
          <p:cNvPr id="2" name="Title 1">
            <a:extLst>
              <a:ext uri="{FF2B5EF4-FFF2-40B4-BE49-F238E27FC236}">
                <a16:creationId xmlns:a16="http://schemas.microsoft.com/office/drawing/2014/main" id="{81A477EB-1982-284C-A3EB-A30217A8BCF1}"/>
              </a:ext>
            </a:extLst>
          </p:cNvPr>
          <p:cNvSpPr>
            <a:spLocks noGrp="1"/>
          </p:cNvSpPr>
          <p:nvPr>
            <p:ph type="title"/>
          </p:nvPr>
        </p:nvSpPr>
        <p:spPr/>
        <p:txBody>
          <a:bodyPr/>
          <a:lstStyle/>
          <a:p>
            <a:r>
              <a:rPr lang="en-US" dirty="0">
                <a:ea typeface="Amazon Ember" panose="020B0603020204020204" pitchFamily="34" charset="0"/>
              </a:rPr>
              <a:t>A Point of Reference: ‘First hand’ Lessons &amp; Techniques</a:t>
            </a:r>
            <a:endParaRPr lang="en-US" dirty="0"/>
          </a:p>
        </p:txBody>
      </p:sp>
    </p:spTree>
    <p:extLst>
      <p:ext uri="{BB962C8B-B14F-4D97-AF65-F5344CB8AC3E}">
        <p14:creationId xmlns:p14="http://schemas.microsoft.com/office/powerpoint/2010/main" val="428591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nodeType="withEffect">
                                  <p:stCondLst>
                                    <p:cond delay="20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42" presetClass="path" presetSubtype="0" decel="100000" fill="hold" nodeType="withEffect">
                                  <p:stCondLst>
                                    <p:cond delay="0"/>
                                  </p:stCondLst>
                                  <p:childTnLst>
                                    <p:animMotion origin="layout" path="M 2.25428E-6 0.04494 L 2.25428E-6 2.41943E-6 " pathEditMode="relative" rAng="0" ptsTypes="AA">
                                      <p:cBhvr>
                                        <p:cTn id="18" dur="600" fill="hold"/>
                                        <p:tgtEl>
                                          <p:spTgt spid="109"/>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6959" y="7377931"/>
            <a:ext cx="14049426" cy="738664"/>
          </a:xfrm>
          <a:prstGeom prst="rect">
            <a:avLst/>
          </a:prstGeom>
          <a:noFill/>
        </p:spPr>
        <p:txBody>
          <a:bodyPr wrap="square" lIns="182880" tIns="146304" rIns="182880" bIns="146304" rtlCol="0">
            <a:spAutoFit/>
          </a:bodyPr>
          <a:lstStyle/>
          <a:p>
            <a:pPr algn="ctr">
              <a:lnSpc>
                <a:spcPct val="90000"/>
              </a:lnSpc>
              <a:spcAft>
                <a:spcPts val="1800"/>
              </a:spcAft>
            </a:pPr>
            <a:r>
              <a:rPr lang="en-US" sz="3200" dirty="0">
                <a:gradFill>
                  <a:gsLst>
                    <a:gs pos="2917">
                      <a:schemeClr val="tx1"/>
                    </a:gs>
                    <a:gs pos="30000">
                      <a:schemeClr val="tx1"/>
                    </a:gs>
                  </a:gsLst>
                  <a:lin ang="5400000" scaled="0"/>
                </a:gradFill>
              </a:rPr>
              <a:t>Many more at aws.amazon.com/builders-library</a:t>
            </a:r>
          </a:p>
        </p:txBody>
      </p:sp>
      <p:pic>
        <p:nvPicPr>
          <p:cNvPr id="8" name="Picture 7"/>
          <p:cNvPicPr>
            <a:picLocks noChangeAspect="1"/>
          </p:cNvPicPr>
          <p:nvPr/>
        </p:nvPicPr>
        <p:blipFill>
          <a:blip r:embed="rId3"/>
          <a:stretch>
            <a:fillRect/>
          </a:stretch>
        </p:blipFill>
        <p:spPr>
          <a:xfrm>
            <a:off x="356742" y="1473995"/>
            <a:ext cx="3250748" cy="5928387"/>
          </a:xfrm>
          <a:prstGeom prst="rect">
            <a:avLst/>
          </a:prstGeom>
        </p:spPr>
      </p:pic>
      <p:pic>
        <p:nvPicPr>
          <p:cNvPr id="10" name="Picture 9"/>
          <p:cNvPicPr>
            <a:picLocks noChangeAspect="1"/>
          </p:cNvPicPr>
          <p:nvPr/>
        </p:nvPicPr>
        <p:blipFill>
          <a:blip r:embed="rId4"/>
          <a:stretch>
            <a:fillRect/>
          </a:stretch>
        </p:blipFill>
        <p:spPr>
          <a:xfrm>
            <a:off x="7456234" y="1473995"/>
            <a:ext cx="3276600" cy="592838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3562" y="1468307"/>
            <a:ext cx="3276600" cy="593407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8906" y="1468307"/>
            <a:ext cx="3257550" cy="5934075"/>
          </a:xfrm>
          <a:prstGeom prst="rect">
            <a:avLst/>
          </a:prstGeom>
        </p:spPr>
      </p:pic>
      <p:sp>
        <p:nvSpPr>
          <p:cNvPr id="6" name="Title 5">
            <a:extLst>
              <a:ext uri="{FF2B5EF4-FFF2-40B4-BE49-F238E27FC236}">
                <a16:creationId xmlns:a16="http://schemas.microsoft.com/office/drawing/2014/main" id="{CEDD7638-ED78-C44F-ADB7-7447622BB7B3}"/>
              </a:ext>
            </a:extLst>
          </p:cNvPr>
          <p:cNvSpPr>
            <a:spLocks noGrp="1"/>
          </p:cNvSpPr>
          <p:nvPr>
            <p:ph type="title"/>
          </p:nvPr>
        </p:nvSpPr>
        <p:spPr/>
        <p:txBody>
          <a:bodyPr/>
          <a:lstStyle/>
          <a:p>
            <a:r>
              <a:rPr lang="en-US" sz="5760" dirty="0">
                <a:solidFill>
                  <a:sysClr val="window" lastClr="FFFFFF"/>
                </a:solidFill>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5760" dirty="0">
                <a:solidFill>
                  <a:sysClr val="window" lastClr="FFFFFF"/>
                </a:solidFill>
                <a:ea typeface="Amazon Ember Light" panose="020B0403020204020204" pitchFamily="34" charset="0"/>
                <a:cs typeface="Amazon Ember Light" panose="020B0403020204020204" pitchFamily="34" charset="0"/>
              </a:rPr>
              <a:t>Amazon</a:t>
            </a:r>
            <a:r>
              <a:rPr lang="en-US" sz="5760" dirty="0">
                <a:solidFill>
                  <a:sysClr val="window" lastClr="FFFFFF"/>
                </a:solidFill>
                <a:latin typeface="Amazon Ember Light" panose="020B0403020204020204" pitchFamily="34" charset="0"/>
                <a:ea typeface="Amazon Ember Light" panose="020B0403020204020204" pitchFamily="34" charset="0"/>
                <a:cs typeface="Amazon Ember Light" panose="020B0403020204020204" pitchFamily="34" charset="0"/>
              </a:rPr>
              <a:t> Builders’ Library</a:t>
            </a:r>
            <a:br>
              <a:rPr lang="en-US" sz="5760" dirty="0">
                <a:solidFill>
                  <a:sysClr val="window" lastClr="FFFFFF"/>
                </a:solidFill>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p>
        </p:txBody>
      </p:sp>
    </p:spTree>
    <p:extLst>
      <p:ext uri="{BB962C8B-B14F-4D97-AF65-F5344CB8AC3E}">
        <p14:creationId xmlns:p14="http://schemas.microsoft.com/office/powerpoint/2010/main" val="1532771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96C58D3-5C65-1F49-97FA-15E4195E7EF2}"/>
              </a:ext>
            </a:extLst>
          </p:cNvPr>
          <p:cNvSpPr>
            <a:spLocks noGrp="1"/>
          </p:cNvSpPr>
          <p:nvPr>
            <p:ph type="title"/>
          </p:nvPr>
        </p:nvSpPr>
        <p:spPr/>
        <p:txBody>
          <a:bodyPr/>
          <a:lstStyle/>
          <a:p>
            <a:r>
              <a:rPr lang="en-US" spc="0" dirty="0">
                <a:cs typeface="Amazon Ember Regular" charset="0"/>
              </a:rPr>
              <a:t>Lessons learned at Amazon for developing and  delivering software</a:t>
            </a:r>
            <a:br>
              <a:rPr lang="en-US" spc="0" dirty="0">
                <a:cs typeface="Amazon Ember Regular" charset="0"/>
              </a:rPr>
            </a:br>
            <a:endParaRPr lang="en-US" dirty="0"/>
          </a:p>
        </p:txBody>
      </p:sp>
      <p:sp>
        <p:nvSpPr>
          <p:cNvPr id="229" name="TextBox 228">
            <a:extLst>
              <a:ext uri="{FF2B5EF4-FFF2-40B4-BE49-F238E27FC236}">
                <a16:creationId xmlns:a16="http://schemas.microsoft.com/office/drawing/2014/main" id="{1BD2F650-08EB-424D-ABE4-D55D8F05651A}"/>
              </a:ext>
            </a:extLst>
          </p:cNvPr>
          <p:cNvSpPr txBox="1"/>
          <p:nvPr/>
        </p:nvSpPr>
        <p:spPr>
          <a:xfrm>
            <a:off x="8446841" y="2604334"/>
            <a:ext cx="5295148" cy="710964"/>
          </a:xfrm>
          <a:prstGeom prst="rect">
            <a:avLst/>
          </a:prstGeom>
          <a:noFill/>
        </p:spPr>
        <p:txBody>
          <a:bodyPr wrap="square" lIns="182880" tIns="146304" rIns="182880" bIns="146304" rtlCol="0">
            <a:spAutoFit/>
          </a:bodyPr>
          <a:lstStyle/>
          <a:p>
            <a:pPr defTabSz="731534">
              <a:lnSpc>
                <a:spcPct val="90000"/>
              </a:lnSpc>
              <a:spcBef>
                <a:spcPts val="3600"/>
              </a:spcBef>
              <a:defRPr/>
            </a:pPr>
            <a:r>
              <a:rPr lang="en-US" sz="3000" dirty="0">
                <a:solidFill>
                  <a:srgbClr val="FFFFFF"/>
                </a:solidFill>
              </a:rPr>
              <a:t>Automate everything</a:t>
            </a:r>
          </a:p>
        </p:txBody>
      </p:sp>
      <p:grpSp>
        <p:nvGrpSpPr>
          <p:cNvPr id="230" name="Group 229">
            <a:extLst>
              <a:ext uri="{FF2B5EF4-FFF2-40B4-BE49-F238E27FC236}">
                <a16:creationId xmlns:a16="http://schemas.microsoft.com/office/drawing/2014/main" id="{8959FE8C-596F-DD4C-A164-E0B76A9966AF}"/>
              </a:ext>
            </a:extLst>
          </p:cNvPr>
          <p:cNvGrpSpPr>
            <a:grpSpLocks noChangeAspect="1"/>
          </p:cNvGrpSpPr>
          <p:nvPr/>
        </p:nvGrpSpPr>
        <p:grpSpPr>
          <a:xfrm>
            <a:off x="6621639" y="2443720"/>
            <a:ext cx="789296" cy="795390"/>
            <a:chOff x="6660480" y="2365343"/>
            <a:chExt cx="789296" cy="795390"/>
          </a:xfrm>
        </p:grpSpPr>
        <p:sp>
          <p:nvSpPr>
            <p:cNvPr id="231" name="Oval 5">
              <a:extLst>
                <a:ext uri="{FF2B5EF4-FFF2-40B4-BE49-F238E27FC236}">
                  <a16:creationId xmlns:a16="http://schemas.microsoft.com/office/drawing/2014/main" id="{1EA23A40-9FF3-9F4C-95F6-82267B145076}"/>
                </a:ext>
              </a:extLst>
            </p:cNvPr>
            <p:cNvSpPr>
              <a:spLocks noChangeArrowheads="1"/>
            </p:cNvSpPr>
            <p:nvPr/>
          </p:nvSpPr>
          <p:spPr bwMode="auto">
            <a:xfrm>
              <a:off x="6687526" y="2675804"/>
              <a:ext cx="454836" cy="456359"/>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32" name="Line 7">
              <a:extLst>
                <a:ext uri="{FF2B5EF4-FFF2-40B4-BE49-F238E27FC236}">
                  <a16:creationId xmlns:a16="http://schemas.microsoft.com/office/drawing/2014/main" id="{781BFB05-6DB3-0148-930F-C7EBD6DE548D}"/>
                </a:ext>
              </a:extLst>
            </p:cNvPr>
            <p:cNvSpPr>
              <a:spLocks noChangeShapeType="1"/>
            </p:cNvSpPr>
            <p:nvPr/>
          </p:nvSpPr>
          <p:spPr bwMode="auto">
            <a:xfrm flipV="1">
              <a:off x="6933991" y="2650662"/>
              <a:ext cx="93329" cy="214466"/>
            </a:xfrm>
            <a:prstGeom prst="line">
              <a:avLst/>
            </a:prstGeom>
            <a:grpFill/>
            <a:ln w="19050" cap="rnd">
              <a:solidFill>
                <a:srgbClr val="FFFFFF"/>
              </a:solidFill>
              <a:prstDash val="solid"/>
              <a:round/>
              <a:headEnd type="none"/>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33" name="Line 8">
              <a:extLst>
                <a:ext uri="{FF2B5EF4-FFF2-40B4-BE49-F238E27FC236}">
                  <a16:creationId xmlns:a16="http://schemas.microsoft.com/office/drawing/2014/main" id="{3FE7F05F-62CE-8546-8593-1168F46A0E66}"/>
                </a:ext>
              </a:extLst>
            </p:cNvPr>
            <p:cNvSpPr>
              <a:spLocks noChangeShapeType="1"/>
            </p:cNvSpPr>
            <p:nvPr/>
          </p:nvSpPr>
          <p:spPr bwMode="auto">
            <a:xfrm flipV="1">
              <a:off x="6667718" y="2920745"/>
              <a:ext cx="206847" cy="83425"/>
            </a:xfrm>
            <a:prstGeom prst="line">
              <a:avLst/>
            </a:prstGeom>
            <a:grpFill/>
            <a:ln w="19050" cap="rnd">
              <a:solidFill>
                <a:srgbClr val="FFFFFF"/>
              </a:solidFill>
              <a:prstDash val="solid"/>
              <a:round/>
              <a:headEnd type="none"/>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34" name="Line 9">
              <a:extLst>
                <a:ext uri="{FF2B5EF4-FFF2-40B4-BE49-F238E27FC236}">
                  <a16:creationId xmlns:a16="http://schemas.microsoft.com/office/drawing/2014/main" id="{DBD078E9-5DC4-9B45-882B-78A06A13BBBB}"/>
                </a:ext>
              </a:extLst>
            </p:cNvPr>
            <p:cNvSpPr>
              <a:spLocks noChangeShapeType="1"/>
            </p:cNvSpPr>
            <p:nvPr/>
          </p:nvSpPr>
          <p:spPr bwMode="auto">
            <a:xfrm flipH="1" flipV="1">
              <a:off x="6928277" y="2947791"/>
              <a:ext cx="84186" cy="212942"/>
            </a:xfrm>
            <a:prstGeom prst="line">
              <a:avLst/>
            </a:prstGeom>
            <a:grpFill/>
            <a:ln w="19050" cap="rnd">
              <a:solidFill>
                <a:srgbClr val="FFFFFF"/>
              </a:solidFill>
              <a:prstDash val="solid"/>
              <a:round/>
              <a:headEnd type="none"/>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35" name="Line 10">
              <a:extLst>
                <a:ext uri="{FF2B5EF4-FFF2-40B4-BE49-F238E27FC236}">
                  <a16:creationId xmlns:a16="http://schemas.microsoft.com/office/drawing/2014/main" id="{D7142839-665F-9448-A28B-384BBC05BDA4}"/>
                </a:ext>
              </a:extLst>
            </p:cNvPr>
            <p:cNvSpPr>
              <a:spLocks noChangeShapeType="1"/>
            </p:cNvSpPr>
            <p:nvPr/>
          </p:nvSpPr>
          <p:spPr bwMode="auto">
            <a:xfrm>
              <a:off x="6815901" y="2651424"/>
              <a:ext cx="16761" cy="4037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36" name="Line 11">
              <a:extLst>
                <a:ext uri="{FF2B5EF4-FFF2-40B4-BE49-F238E27FC236}">
                  <a16:creationId xmlns:a16="http://schemas.microsoft.com/office/drawing/2014/main" id="{9DBAA943-28CD-B945-B7D1-8CB82285B37E}"/>
                </a:ext>
              </a:extLst>
            </p:cNvPr>
            <p:cNvSpPr>
              <a:spLocks noChangeShapeType="1"/>
            </p:cNvSpPr>
            <p:nvPr/>
          </p:nvSpPr>
          <p:spPr bwMode="auto">
            <a:xfrm>
              <a:off x="6660480" y="2791989"/>
              <a:ext cx="46093" cy="1980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37" name="Line 12">
              <a:extLst>
                <a:ext uri="{FF2B5EF4-FFF2-40B4-BE49-F238E27FC236}">
                  <a16:creationId xmlns:a16="http://schemas.microsoft.com/office/drawing/2014/main" id="{40F3DC9F-9F50-E845-8DEB-EBB3797A2C6F}"/>
                </a:ext>
              </a:extLst>
            </p:cNvPr>
            <p:cNvSpPr>
              <a:spLocks noChangeShapeType="1"/>
            </p:cNvSpPr>
            <p:nvPr/>
          </p:nvSpPr>
          <p:spPr bwMode="auto">
            <a:xfrm flipV="1">
              <a:off x="6803330" y="3113878"/>
              <a:ext cx="22094" cy="46855"/>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38" name="Line 13">
              <a:extLst>
                <a:ext uri="{FF2B5EF4-FFF2-40B4-BE49-F238E27FC236}">
                  <a16:creationId xmlns:a16="http://schemas.microsoft.com/office/drawing/2014/main" id="{A10287EF-7950-AE4E-8F0D-54E5286DC8C8}"/>
                </a:ext>
              </a:extLst>
            </p:cNvPr>
            <p:cNvSpPr>
              <a:spLocks noChangeShapeType="1"/>
            </p:cNvSpPr>
            <p:nvPr/>
          </p:nvSpPr>
          <p:spPr bwMode="auto">
            <a:xfrm>
              <a:off x="7122553" y="2996170"/>
              <a:ext cx="44950" cy="21332"/>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39" name="Line 14">
              <a:extLst>
                <a:ext uri="{FF2B5EF4-FFF2-40B4-BE49-F238E27FC236}">
                  <a16:creationId xmlns:a16="http://schemas.microsoft.com/office/drawing/2014/main" id="{7DC23974-E3AB-3F48-89BD-D3BABC4413C2}"/>
                </a:ext>
              </a:extLst>
            </p:cNvPr>
            <p:cNvSpPr>
              <a:spLocks noChangeShapeType="1"/>
            </p:cNvSpPr>
            <p:nvPr/>
          </p:nvSpPr>
          <p:spPr bwMode="auto">
            <a:xfrm flipV="1">
              <a:off x="7126363" y="2809512"/>
              <a:ext cx="42284" cy="11809"/>
            </a:xfrm>
            <a:prstGeom prst="line">
              <a:avLst/>
            </a:prstGeom>
            <a:noFill/>
            <a:ln w="1905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0" name="Freeform 15">
              <a:extLst>
                <a:ext uri="{FF2B5EF4-FFF2-40B4-BE49-F238E27FC236}">
                  <a16:creationId xmlns:a16="http://schemas.microsoft.com/office/drawing/2014/main" id="{02296DDB-DF30-3344-BB53-6CA0592588EA}"/>
                </a:ext>
              </a:extLst>
            </p:cNvPr>
            <p:cNvSpPr>
              <a:spLocks/>
            </p:cNvSpPr>
            <p:nvPr/>
          </p:nvSpPr>
          <p:spPr bwMode="auto">
            <a:xfrm>
              <a:off x="7032272" y="2379438"/>
              <a:ext cx="403409" cy="40379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grpFill/>
            <a:ln w="19050" cap="rnd">
              <a:solidFill>
                <a:srgbClr val="FFC000"/>
              </a:solidFill>
              <a:prstDash val="solid"/>
              <a:round/>
              <a:headEnd type="none"/>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41" name="Line 16">
              <a:extLst>
                <a:ext uri="{FF2B5EF4-FFF2-40B4-BE49-F238E27FC236}">
                  <a16:creationId xmlns:a16="http://schemas.microsoft.com/office/drawing/2014/main" id="{7CA5A99F-1D80-0545-85C3-0FCEC38D00E7}"/>
                </a:ext>
              </a:extLst>
            </p:cNvPr>
            <p:cNvSpPr>
              <a:spLocks noChangeShapeType="1"/>
            </p:cNvSpPr>
            <p:nvPr/>
          </p:nvSpPr>
          <p:spPr bwMode="auto">
            <a:xfrm flipV="1">
              <a:off x="7233405" y="2365343"/>
              <a:ext cx="0" cy="38093"/>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2" name="Line 17">
              <a:extLst>
                <a:ext uri="{FF2B5EF4-FFF2-40B4-BE49-F238E27FC236}">
                  <a16:creationId xmlns:a16="http://schemas.microsoft.com/office/drawing/2014/main" id="{41C3BB46-47DD-934B-B9C1-5AD3E6E4BA62}"/>
                </a:ext>
              </a:extLst>
            </p:cNvPr>
            <p:cNvSpPr>
              <a:spLocks noChangeShapeType="1"/>
            </p:cNvSpPr>
            <p:nvPr/>
          </p:nvSpPr>
          <p:spPr bwMode="auto">
            <a:xfrm flipV="1">
              <a:off x="7090174" y="2709326"/>
              <a:ext cx="21332" cy="22094"/>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3" name="Line 18">
              <a:extLst>
                <a:ext uri="{FF2B5EF4-FFF2-40B4-BE49-F238E27FC236}">
                  <a16:creationId xmlns:a16="http://schemas.microsoft.com/office/drawing/2014/main" id="{E21B0572-12BE-C347-9AAB-ADF1808FC123}"/>
                </a:ext>
              </a:extLst>
            </p:cNvPr>
            <p:cNvSpPr>
              <a:spLocks noChangeShapeType="1"/>
            </p:cNvSpPr>
            <p:nvPr/>
          </p:nvSpPr>
          <p:spPr bwMode="auto">
            <a:xfrm flipH="1" flipV="1">
              <a:off x="7358733" y="2707041"/>
              <a:ext cx="25904" cy="25523"/>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4" name="Line 19">
              <a:extLst>
                <a:ext uri="{FF2B5EF4-FFF2-40B4-BE49-F238E27FC236}">
                  <a16:creationId xmlns:a16="http://schemas.microsoft.com/office/drawing/2014/main" id="{7AA704BB-E888-304B-921A-2DF0FC920B80}"/>
                </a:ext>
              </a:extLst>
            </p:cNvPr>
            <p:cNvSpPr>
              <a:spLocks noChangeShapeType="1"/>
            </p:cNvSpPr>
            <p:nvPr/>
          </p:nvSpPr>
          <p:spPr bwMode="auto">
            <a:xfrm>
              <a:off x="7082936" y="2432768"/>
              <a:ext cx="25142" cy="23237"/>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5" name="Line 20">
              <a:extLst>
                <a:ext uri="{FF2B5EF4-FFF2-40B4-BE49-F238E27FC236}">
                  <a16:creationId xmlns:a16="http://schemas.microsoft.com/office/drawing/2014/main" id="{66E119AC-FB4B-6844-9FBE-0FC08DDDADCF}"/>
                </a:ext>
              </a:extLst>
            </p:cNvPr>
            <p:cNvSpPr>
              <a:spLocks noChangeShapeType="1"/>
            </p:cNvSpPr>
            <p:nvPr/>
          </p:nvSpPr>
          <p:spPr bwMode="auto">
            <a:xfrm>
              <a:off x="7017035" y="2582094"/>
              <a:ext cx="39617" cy="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6" name="Line 21">
              <a:extLst>
                <a:ext uri="{FF2B5EF4-FFF2-40B4-BE49-F238E27FC236}">
                  <a16:creationId xmlns:a16="http://schemas.microsoft.com/office/drawing/2014/main" id="{69ED25A0-23DD-C145-B411-532D1736B19B}"/>
                </a:ext>
              </a:extLst>
            </p:cNvPr>
            <p:cNvSpPr>
              <a:spLocks noChangeShapeType="1"/>
            </p:cNvSpPr>
            <p:nvPr/>
          </p:nvSpPr>
          <p:spPr bwMode="auto">
            <a:xfrm flipV="1">
              <a:off x="7235691" y="2758467"/>
              <a:ext cx="762" cy="40760"/>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7" name="Line 22">
              <a:extLst>
                <a:ext uri="{FF2B5EF4-FFF2-40B4-BE49-F238E27FC236}">
                  <a16:creationId xmlns:a16="http://schemas.microsoft.com/office/drawing/2014/main" id="{54096401-068C-B442-A756-2AAD5E7CF254}"/>
                </a:ext>
              </a:extLst>
            </p:cNvPr>
            <p:cNvSpPr>
              <a:spLocks noChangeShapeType="1"/>
            </p:cNvSpPr>
            <p:nvPr/>
          </p:nvSpPr>
          <p:spPr bwMode="auto">
            <a:xfrm>
              <a:off x="7410921" y="2580571"/>
              <a:ext cx="38855" cy="762"/>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8" name="Line 23">
              <a:extLst>
                <a:ext uri="{FF2B5EF4-FFF2-40B4-BE49-F238E27FC236}">
                  <a16:creationId xmlns:a16="http://schemas.microsoft.com/office/drawing/2014/main" id="{A3E30329-CF82-2B4E-B494-C644808247D8}"/>
                </a:ext>
              </a:extLst>
            </p:cNvPr>
            <p:cNvSpPr>
              <a:spLocks noChangeShapeType="1"/>
            </p:cNvSpPr>
            <p:nvPr/>
          </p:nvSpPr>
          <p:spPr bwMode="auto">
            <a:xfrm flipV="1">
              <a:off x="7357971" y="2432768"/>
              <a:ext cx="26665" cy="21332"/>
            </a:xfrm>
            <a:prstGeom prst="line">
              <a:avLst/>
            </a:prstGeom>
            <a:noFill/>
            <a:ln w="19050" cap="rnd">
              <a:solidFill>
                <a:srgbClr val="527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49" name="Oval 6">
              <a:extLst>
                <a:ext uri="{FF2B5EF4-FFF2-40B4-BE49-F238E27FC236}">
                  <a16:creationId xmlns:a16="http://schemas.microsoft.com/office/drawing/2014/main" id="{20AC2ED7-1A7F-B64A-9B73-AF8359A5603E}"/>
                </a:ext>
              </a:extLst>
            </p:cNvPr>
            <p:cNvSpPr>
              <a:spLocks noChangeArrowheads="1"/>
            </p:cNvSpPr>
            <p:nvPr/>
          </p:nvSpPr>
          <p:spPr bwMode="auto">
            <a:xfrm>
              <a:off x="6871137" y="2860176"/>
              <a:ext cx="87234" cy="87615"/>
            </a:xfrm>
            <a:prstGeom prst="ellipse">
              <a:avLst/>
            </a:prstGeom>
            <a:grpFill/>
            <a:ln w="19050" cap="rnd">
              <a:solidFill>
                <a:srgbClr val="FFFFFF"/>
              </a:solidFill>
              <a:prstDash val="solid"/>
              <a:round/>
              <a:headEnd type="none"/>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grpSp>
      <p:sp>
        <p:nvSpPr>
          <p:cNvPr id="250" name="TextBox 249">
            <a:extLst>
              <a:ext uri="{FF2B5EF4-FFF2-40B4-BE49-F238E27FC236}">
                <a16:creationId xmlns:a16="http://schemas.microsoft.com/office/drawing/2014/main" id="{FC6A7557-A45F-D041-8827-83BEA2A791A3}"/>
              </a:ext>
            </a:extLst>
          </p:cNvPr>
          <p:cNvSpPr txBox="1"/>
          <p:nvPr/>
        </p:nvSpPr>
        <p:spPr>
          <a:xfrm>
            <a:off x="8446842" y="1029517"/>
            <a:ext cx="6343662" cy="1098762"/>
          </a:xfrm>
          <a:prstGeom prst="rect">
            <a:avLst/>
          </a:prstGeom>
          <a:noFill/>
        </p:spPr>
        <p:txBody>
          <a:bodyPr wrap="square" lIns="182880" tIns="146304" rIns="182880" bIns="146304" rtlCol="0">
            <a:spAutoFit/>
          </a:bodyPr>
          <a:lstStyle/>
          <a:p>
            <a:pPr defTabSz="731534">
              <a:lnSpc>
                <a:spcPct val="90000"/>
              </a:lnSpc>
              <a:spcBef>
                <a:spcPts val="3600"/>
              </a:spcBef>
              <a:defRPr/>
            </a:pPr>
            <a:r>
              <a:rPr lang="en-US" sz="3000" dirty="0">
                <a:solidFill>
                  <a:srgbClr val="FFFFFF"/>
                </a:solidFill>
              </a:rPr>
              <a:t>Decompose for agility </a:t>
            </a:r>
            <a:br>
              <a:rPr lang="en-US" sz="3000" dirty="0">
                <a:solidFill>
                  <a:srgbClr val="FFFFFF"/>
                </a:solidFill>
              </a:rPr>
            </a:br>
            <a:r>
              <a:rPr lang="en-US" sz="2800" i="1" dirty="0">
                <a:solidFill>
                  <a:srgbClr val="FFC000"/>
                </a:solidFill>
              </a:rPr>
              <a:t>(microservices, 2-pizza teams)</a:t>
            </a:r>
            <a:endParaRPr lang="en-US" sz="3000" i="1" dirty="0">
              <a:solidFill>
                <a:srgbClr val="FFC000"/>
              </a:solidFill>
            </a:endParaRPr>
          </a:p>
        </p:txBody>
      </p:sp>
      <p:grpSp>
        <p:nvGrpSpPr>
          <p:cNvPr id="251" name="Group 250">
            <a:extLst>
              <a:ext uri="{FF2B5EF4-FFF2-40B4-BE49-F238E27FC236}">
                <a16:creationId xmlns:a16="http://schemas.microsoft.com/office/drawing/2014/main" id="{24AF3711-F74E-9448-8346-4894ACF4726F}"/>
              </a:ext>
            </a:extLst>
          </p:cNvPr>
          <p:cNvGrpSpPr/>
          <p:nvPr/>
        </p:nvGrpSpPr>
        <p:grpSpPr>
          <a:xfrm>
            <a:off x="6717374" y="1194392"/>
            <a:ext cx="597826" cy="760298"/>
            <a:chOff x="4187518" y="3266134"/>
            <a:chExt cx="431662" cy="548977"/>
          </a:xfrm>
          <a:solidFill>
            <a:srgbClr val="232F3E"/>
          </a:solidFill>
        </p:grpSpPr>
        <p:grpSp>
          <p:nvGrpSpPr>
            <p:cNvPr id="252" name="Group 251">
              <a:extLst>
                <a:ext uri="{FF2B5EF4-FFF2-40B4-BE49-F238E27FC236}">
                  <a16:creationId xmlns:a16="http://schemas.microsoft.com/office/drawing/2014/main" id="{190EF285-3C1E-9441-B929-B7E93708168E}"/>
                </a:ext>
              </a:extLst>
            </p:cNvPr>
            <p:cNvGrpSpPr/>
            <p:nvPr/>
          </p:nvGrpSpPr>
          <p:grpSpPr>
            <a:xfrm>
              <a:off x="4187518" y="3318457"/>
              <a:ext cx="431662" cy="496654"/>
              <a:chOff x="786472" y="4572218"/>
              <a:chExt cx="459449" cy="528625"/>
            </a:xfrm>
            <a:grpFill/>
          </p:grpSpPr>
          <p:sp>
            <p:nvSpPr>
              <p:cNvPr id="254" name="Freeform 33">
                <a:extLst>
                  <a:ext uri="{FF2B5EF4-FFF2-40B4-BE49-F238E27FC236}">
                    <a16:creationId xmlns:a16="http://schemas.microsoft.com/office/drawing/2014/main" id="{0715743F-DC23-0240-B4BA-381118AF0BB3}"/>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55" name="Oval 30">
                <a:extLst>
                  <a:ext uri="{FF2B5EF4-FFF2-40B4-BE49-F238E27FC236}">
                    <a16:creationId xmlns:a16="http://schemas.microsoft.com/office/drawing/2014/main" id="{52207941-4751-B44A-A2F6-899E35A9E2BB}"/>
                  </a:ext>
                </a:extLst>
              </p:cNvPr>
              <p:cNvSpPr>
                <a:spLocks noChangeArrowheads="1"/>
              </p:cNvSpPr>
              <p:nvPr/>
            </p:nvSpPr>
            <p:spPr bwMode="auto">
              <a:xfrm>
                <a:off x="786472" y="4572218"/>
                <a:ext cx="459449" cy="139898"/>
              </a:xfrm>
              <a:prstGeom prst="ellipse">
                <a:avLst/>
              </a:pr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56" name="Freeform 31">
                <a:extLst>
                  <a:ext uri="{FF2B5EF4-FFF2-40B4-BE49-F238E27FC236}">
                    <a16:creationId xmlns:a16="http://schemas.microsoft.com/office/drawing/2014/main" id="{6FEF235B-323F-6446-B3E9-529CED1AEF94}"/>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57" name="Freeform 32">
                <a:extLst>
                  <a:ext uri="{FF2B5EF4-FFF2-40B4-BE49-F238E27FC236}">
                    <a16:creationId xmlns:a16="http://schemas.microsoft.com/office/drawing/2014/main" id="{FA4D811B-6EC9-F445-80A5-B8EDE5F28425}"/>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grpSp>
        <p:sp>
          <p:nvSpPr>
            <p:cNvPr id="253" name="Freeform: Shape 96">
              <a:extLst>
                <a:ext uri="{FF2B5EF4-FFF2-40B4-BE49-F238E27FC236}">
                  <a16:creationId xmlns:a16="http://schemas.microsoft.com/office/drawing/2014/main" id="{B82B2E43-1815-634E-8956-335696BE4C08}"/>
                </a:ext>
              </a:extLst>
            </p:cNvPr>
            <p:cNvSpPr/>
            <p:nvPr/>
          </p:nvSpPr>
          <p:spPr>
            <a:xfrm>
              <a:off x="4291200" y="3266134"/>
              <a:ext cx="259200" cy="407659"/>
            </a:xfrm>
            <a:custGeom>
              <a:avLst/>
              <a:gdLst>
                <a:gd name="connsiteX0" fmla="*/ 340256 w 925638"/>
                <a:gd name="connsiteY0" fmla="*/ 0 h 1455804"/>
                <a:gd name="connsiteX1" fmla="*/ 925638 w 925638"/>
                <a:gd name="connsiteY1" fmla="*/ 0 h 1455804"/>
                <a:gd name="connsiteX2" fmla="*/ 604430 w 925638"/>
                <a:gd name="connsiteY2" fmla="*/ 506964 h 1455804"/>
                <a:gd name="connsiteX3" fmla="*/ 842907 w 925638"/>
                <a:gd name="connsiteY3" fmla="*/ 506964 h 1455804"/>
                <a:gd name="connsiteX4" fmla="*/ 6884 w 925638"/>
                <a:gd name="connsiteY4" fmla="*/ 1452072 h 1455804"/>
                <a:gd name="connsiteX5" fmla="*/ 0 w 925638"/>
                <a:gd name="connsiteY5" fmla="*/ 1455804 h 1455804"/>
                <a:gd name="connsiteX6" fmla="*/ 176721 w 925638"/>
                <a:gd name="connsiteY6" fmla="*/ 804682 h 1455804"/>
                <a:gd name="connsiteX7" fmla="*/ 34212 w 925638"/>
                <a:gd name="connsiteY7" fmla="*/ 803283 h 1455804"/>
                <a:gd name="connsiteX0" fmla="*/ 340256 w 925638"/>
                <a:gd name="connsiteY0" fmla="*/ 0 h 1455804"/>
                <a:gd name="connsiteX1" fmla="*/ 925638 w 925638"/>
                <a:gd name="connsiteY1" fmla="*/ 0 h 1455804"/>
                <a:gd name="connsiteX2" fmla="*/ 604430 w 925638"/>
                <a:gd name="connsiteY2" fmla="*/ 506964 h 1455804"/>
                <a:gd name="connsiteX3" fmla="*/ 842907 w 925638"/>
                <a:gd name="connsiteY3" fmla="*/ 506964 h 1455804"/>
                <a:gd name="connsiteX4" fmla="*/ 6884 w 925638"/>
                <a:gd name="connsiteY4" fmla="*/ 1452072 h 1455804"/>
                <a:gd name="connsiteX5" fmla="*/ 0 w 925638"/>
                <a:gd name="connsiteY5" fmla="*/ 1455804 h 1455804"/>
                <a:gd name="connsiteX6" fmla="*/ 270027 w 925638"/>
                <a:gd name="connsiteY6" fmla="*/ 800950 h 1455804"/>
                <a:gd name="connsiteX7" fmla="*/ 34212 w 925638"/>
                <a:gd name="connsiteY7" fmla="*/ 803283 h 1455804"/>
                <a:gd name="connsiteX8" fmla="*/ 340256 w 925638"/>
                <a:gd name="connsiteY8" fmla="*/ 0 h 145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5638" h="1455804">
                  <a:moveTo>
                    <a:pt x="340256" y="0"/>
                  </a:moveTo>
                  <a:lnTo>
                    <a:pt x="925638" y="0"/>
                  </a:lnTo>
                  <a:lnTo>
                    <a:pt x="604430" y="506964"/>
                  </a:lnTo>
                  <a:lnTo>
                    <a:pt x="842907" y="506964"/>
                  </a:lnTo>
                  <a:lnTo>
                    <a:pt x="6884" y="1452072"/>
                  </a:lnTo>
                  <a:lnTo>
                    <a:pt x="0" y="1455804"/>
                  </a:lnTo>
                  <a:lnTo>
                    <a:pt x="270027" y="800950"/>
                  </a:lnTo>
                  <a:lnTo>
                    <a:pt x="34212" y="803283"/>
                  </a:lnTo>
                  <a:lnTo>
                    <a:pt x="340256" y="0"/>
                  </a:lnTo>
                  <a:close/>
                </a:path>
              </a:pathLst>
            </a:custGeom>
            <a:grpFill/>
            <a:ln w="19050" cap="rnd">
              <a:solidFill>
                <a:srgbClr val="FFC000"/>
              </a:solidFill>
              <a:prstDash val="solid"/>
              <a:round/>
              <a:headEnd type="arrow"/>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grpSp>
      <p:sp>
        <p:nvSpPr>
          <p:cNvPr id="258" name="TextBox 257">
            <a:extLst>
              <a:ext uri="{FF2B5EF4-FFF2-40B4-BE49-F238E27FC236}">
                <a16:creationId xmlns:a16="http://schemas.microsoft.com/office/drawing/2014/main" id="{ED14A193-C6B1-D549-AC31-8D68CE029B5B}"/>
              </a:ext>
            </a:extLst>
          </p:cNvPr>
          <p:cNvSpPr txBox="1"/>
          <p:nvPr/>
        </p:nvSpPr>
        <p:spPr>
          <a:xfrm>
            <a:off x="8446841" y="3777084"/>
            <a:ext cx="5295148" cy="710964"/>
          </a:xfrm>
          <a:prstGeom prst="rect">
            <a:avLst/>
          </a:prstGeom>
          <a:noFill/>
        </p:spPr>
        <p:txBody>
          <a:bodyPr wrap="square" lIns="182880" tIns="146304" rIns="182880" bIns="146304" rtlCol="0">
            <a:spAutoFit/>
          </a:bodyPr>
          <a:lstStyle/>
          <a:p>
            <a:pPr defTabSz="731534">
              <a:lnSpc>
                <a:spcPct val="90000"/>
              </a:lnSpc>
              <a:spcBef>
                <a:spcPts val="3600"/>
              </a:spcBef>
              <a:defRPr/>
            </a:pPr>
            <a:r>
              <a:rPr lang="en-US" sz="3000" dirty="0">
                <a:solidFill>
                  <a:srgbClr val="FFFFFF"/>
                </a:solidFill>
              </a:rPr>
              <a:t>Standardized tools</a:t>
            </a:r>
          </a:p>
        </p:txBody>
      </p:sp>
      <p:grpSp>
        <p:nvGrpSpPr>
          <p:cNvPr id="259" name="Group 258">
            <a:extLst>
              <a:ext uri="{FF2B5EF4-FFF2-40B4-BE49-F238E27FC236}">
                <a16:creationId xmlns:a16="http://schemas.microsoft.com/office/drawing/2014/main" id="{B4671A77-8587-4549-84EF-C2EBE6D1BEC1}"/>
              </a:ext>
            </a:extLst>
          </p:cNvPr>
          <p:cNvGrpSpPr/>
          <p:nvPr/>
        </p:nvGrpSpPr>
        <p:grpSpPr>
          <a:xfrm>
            <a:off x="6702516" y="3742656"/>
            <a:ext cx="627542" cy="911708"/>
            <a:chOff x="687524" y="5363448"/>
            <a:chExt cx="580966" cy="844041"/>
          </a:xfrm>
        </p:grpSpPr>
        <p:sp>
          <p:nvSpPr>
            <p:cNvPr id="260" name="Freeform 5">
              <a:extLst>
                <a:ext uri="{FF2B5EF4-FFF2-40B4-BE49-F238E27FC236}">
                  <a16:creationId xmlns:a16="http://schemas.microsoft.com/office/drawing/2014/main" id="{B0EE199A-9A56-0B4D-9948-4E4CE834A046}"/>
                </a:ext>
              </a:extLst>
            </p:cNvPr>
            <p:cNvSpPr>
              <a:spLocks/>
            </p:cNvSpPr>
            <p:nvPr/>
          </p:nvSpPr>
          <p:spPr bwMode="auto">
            <a:xfrm>
              <a:off x="687524" y="5634682"/>
              <a:ext cx="580966" cy="572807"/>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61" name="Freeform 149">
              <a:extLst>
                <a:ext uri="{FF2B5EF4-FFF2-40B4-BE49-F238E27FC236}">
                  <a16:creationId xmlns:a16="http://schemas.microsoft.com/office/drawing/2014/main" id="{0A943295-F5E6-A840-880B-6B3C3D55D85B}"/>
                </a:ext>
              </a:extLst>
            </p:cNvPr>
            <p:cNvSpPr>
              <a:spLocks/>
            </p:cNvSpPr>
            <p:nvPr/>
          </p:nvSpPr>
          <p:spPr bwMode="auto">
            <a:xfrm>
              <a:off x="838569" y="5363448"/>
              <a:ext cx="268623" cy="182086"/>
            </a:xfrm>
            <a:custGeom>
              <a:avLst/>
              <a:gdLst>
                <a:gd name="T0" fmla="*/ 0 w 149"/>
                <a:gd name="T1" fmla="*/ 52 h 101"/>
                <a:gd name="T2" fmla="*/ 49 w 149"/>
                <a:gd name="T3" fmla="*/ 101 h 101"/>
                <a:gd name="T4" fmla="*/ 149 w 149"/>
                <a:gd name="T5" fmla="*/ 0 h 101"/>
              </a:gdLst>
              <a:ahLst/>
              <a:cxnLst>
                <a:cxn ang="0">
                  <a:pos x="T0" y="T1"/>
                </a:cxn>
                <a:cxn ang="0">
                  <a:pos x="T2" y="T3"/>
                </a:cxn>
                <a:cxn ang="0">
                  <a:pos x="T4" y="T5"/>
                </a:cxn>
              </a:cxnLst>
              <a:rect l="0" t="0" r="r" b="b"/>
              <a:pathLst>
                <a:path w="149" h="101">
                  <a:moveTo>
                    <a:pt x="0" y="52"/>
                  </a:moveTo>
                  <a:lnTo>
                    <a:pt x="49" y="101"/>
                  </a:lnTo>
                  <a:lnTo>
                    <a:pt x="149" y="0"/>
                  </a:lnTo>
                </a:path>
              </a:pathLst>
            </a:custGeom>
            <a:noFill/>
            <a:ln w="19050" cap="rnd">
              <a:solidFill>
                <a:srgbClr val="FFC000"/>
              </a:solidFill>
              <a:prstDash val="solid"/>
              <a:round/>
              <a:headEnd type="none"/>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grpSp>
      <p:sp>
        <p:nvSpPr>
          <p:cNvPr id="262" name="TextBox 261">
            <a:extLst>
              <a:ext uri="{FF2B5EF4-FFF2-40B4-BE49-F238E27FC236}">
                <a16:creationId xmlns:a16="http://schemas.microsoft.com/office/drawing/2014/main" id="{76A139F4-3BE3-C14A-9F28-D309A8EBC8E2}"/>
              </a:ext>
            </a:extLst>
          </p:cNvPr>
          <p:cNvSpPr txBox="1"/>
          <p:nvPr/>
        </p:nvSpPr>
        <p:spPr>
          <a:xfrm>
            <a:off x="8446842" y="6524650"/>
            <a:ext cx="4620278" cy="710964"/>
          </a:xfrm>
          <a:prstGeom prst="rect">
            <a:avLst/>
          </a:prstGeom>
          <a:noFill/>
        </p:spPr>
        <p:txBody>
          <a:bodyPr wrap="square" lIns="182880" tIns="146304" rIns="182880" bIns="146304" rtlCol="0">
            <a:spAutoFit/>
          </a:bodyPr>
          <a:lstStyle/>
          <a:p>
            <a:pPr defTabSz="731534">
              <a:lnSpc>
                <a:spcPct val="90000"/>
              </a:lnSpc>
              <a:spcBef>
                <a:spcPts val="3600"/>
              </a:spcBef>
              <a:defRPr/>
            </a:pPr>
            <a:r>
              <a:rPr lang="en-US" sz="3000" dirty="0">
                <a:solidFill>
                  <a:srgbClr val="FFFFFF"/>
                </a:solidFill>
              </a:rPr>
              <a:t>Infrastructure as code</a:t>
            </a:r>
          </a:p>
        </p:txBody>
      </p:sp>
      <p:grpSp>
        <p:nvGrpSpPr>
          <p:cNvPr id="263" name="Group 262">
            <a:extLst>
              <a:ext uri="{FF2B5EF4-FFF2-40B4-BE49-F238E27FC236}">
                <a16:creationId xmlns:a16="http://schemas.microsoft.com/office/drawing/2014/main" id="{9443849B-B62E-394C-9058-D55CD7EF9BAA}"/>
              </a:ext>
            </a:extLst>
          </p:cNvPr>
          <p:cNvGrpSpPr/>
          <p:nvPr/>
        </p:nvGrpSpPr>
        <p:grpSpPr>
          <a:xfrm>
            <a:off x="6514013" y="6457346"/>
            <a:ext cx="1062604" cy="822590"/>
            <a:chOff x="7850818" y="3840150"/>
            <a:chExt cx="864633" cy="669336"/>
          </a:xfrm>
        </p:grpSpPr>
        <p:grpSp>
          <p:nvGrpSpPr>
            <p:cNvPr id="264" name="Group 4">
              <a:extLst>
                <a:ext uri="{FF2B5EF4-FFF2-40B4-BE49-F238E27FC236}">
                  <a16:creationId xmlns:a16="http://schemas.microsoft.com/office/drawing/2014/main" id="{B5FE5FFE-10A6-2A42-A006-50E9D85C7C79}"/>
                </a:ext>
              </a:extLst>
            </p:cNvPr>
            <p:cNvGrpSpPr>
              <a:grpSpLocks noChangeAspect="1"/>
            </p:cNvGrpSpPr>
            <p:nvPr/>
          </p:nvGrpSpPr>
          <p:grpSpPr bwMode="auto">
            <a:xfrm>
              <a:off x="7850818" y="3912886"/>
              <a:ext cx="551856" cy="596600"/>
              <a:chOff x="2655" y="906"/>
              <a:chExt cx="296" cy="320"/>
            </a:xfrm>
            <a:noFill/>
          </p:grpSpPr>
          <p:sp>
            <p:nvSpPr>
              <p:cNvPr id="269" name="Freeform 5">
                <a:extLst>
                  <a:ext uri="{FF2B5EF4-FFF2-40B4-BE49-F238E27FC236}">
                    <a16:creationId xmlns:a16="http://schemas.microsoft.com/office/drawing/2014/main" id="{8F319B9E-F522-F445-8CA9-7FFB6F575ACE}"/>
                  </a:ext>
                </a:extLst>
              </p:cNvPr>
              <p:cNvSpPr>
                <a:spLocks/>
              </p:cNvSpPr>
              <p:nvPr/>
            </p:nvSpPr>
            <p:spPr bwMode="auto">
              <a:xfrm>
                <a:off x="2655" y="906"/>
                <a:ext cx="296" cy="320"/>
              </a:xfrm>
              <a:custGeom>
                <a:avLst/>
                <a:gdLst>
                  <a:gd name="T0" fmla="*/ 166 w 296"/>
                  <a:gd name="T1" fmla="*/ 144 h 320"/>
                  <a:gd name="T2" fmla="*/ 166 w 296"/>
                  <a:gd name="T3" fmla="*/ 0 h 320"/>
                  <a:gd name="T4" fmla="*/ 0 w 296"/>
                  <a:gd name="T5" fmla="*/ 0 h 320"/>
                  <a:gd name="T6" fmla="*/ 0 w 296"/>
                  <a:gd name="T7" fmla="*/ 320 h 320"/>
                  <a:gd name="T8" fmla="*/ 124 w 296"/>
                  <a:gd name="T9" fmla="*/ 320 h 320"/>
                  <a:gd name="T10" fmla="*/ 124 w 296"/>
                  <a:gd name="T11" fmla="*/ 282 h 320"/>
                  <a:gd name="T12" fmla="*/ 174 w 296"/>
                  <a:gd name="T13" fmla="*/ 282 h 320"/>
                  <a:gd name="T14" fmla="*/ 174 w 296"/>
                  <a:gd name="T15" fmla="*/ 320 h 320"/>
                  <a:gd name="T16" fmla="*/ 296 w 296"/>
                  <a:gd name="T17" fmla="*/ 320 h 320"/>
                  <a:gd name="T18" fmla="*/ 296 w 296"/>
                  <a:gd name="T19" fmla="*/ 144 h 320"/>
                  <a:gd name="T20" fmla="*/ 166 w 296"/>
                  <a:gd name="T21" fmla="*/ 14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6" h="320">
                    <a:moveTo>
                      <a:pt x="166" y="144"/>
                    </a:moveTo>
                    <a:lnTo>
                      <a:pt x="166" y="0"/>
                    </a:lnTo>
                    <a:lnTo>
                      <a:pt x="0" y="0"/>
                    </a:lnTo>
                    <a:lnTo>
                      <a:pt x="0" y="320"/>
                    </a:lnTo>
                    <a:lnTo>
                      <a:pt x="124" y="320"/>
                    </a:lnTo>
                    <a:lnTo>
                      <a:pt x="124" y="282"/>
                    </a:lnTo>
                    <a:lnTo>
                      <a:pt x="174" y="282"/>
                    </a:lnTo>
                    <a:lnTo>
                      <a:pt x="174" y="320"/>
                    </a:lnTo>
                    <a:lnTo>
                      <a:pt x="296" y="320"/>
                    </a:lnTo>
                    <a:lnTo>
                      <a:pt x="296" y="144"/>
                    </a:lnTo>
                    <a:lnTo>
                      <a:pt x="166" y="144"/>
                    </a:lnTo>
                    <a:close/>
                  </a:path>
                </a:pathLst>
              </a:custGeom>
              <a:noFill/>
              <a:ln w="19050" cap="rnd">
                <a:solidFill>
                  <a:srgbClr val="FFFFFF"/>
                </a:solidFill>
                <a:prstDash val="solid"/>
                <a:round/>
                <a:headEnd type="arrow"/>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70" name="Rectangle 6">
                <a:extLst>
                  <a:ext uri="{FF2B5EF4-FFF2-40B4-BE49-F238E27FC236}">
                    <a16:creationId xmlns:a16="http://schemas.microsoft.com/office/drawing/2014/main" id="{35F7360B-5205-374F-86A0-B7B98FF1CA5B}"/>
                  </a:ext>
                </a:extLst>
              </p:cNvPr>
              <p:cNvSpPr>
                <a:spLocks noChangeArrowheads="1"/>
              </p:cNvSpPr>
              <p:nvPr/>
            </p:nvSpPr>
            <p:spPr bwMode="auto">
              <a:xfrm>
                <a:off x="2869" y="1109"/>
                <a:ext cx="38" cy="37"/>
              </a:xfrm>
              <a:prstGeom prst="rect">
                <a:avLst/>
              </a:prstGeom>
              <a:grpFill/>
              <a:ln w="19050" cap="rnd">
                <a:solidFill>
                  <a:srgbClr val="FFC000"/>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14">
                  <a:defRPr/>
                </a:pPr>
                <a:endParaRPr lang="en-US" sz="1350" dirty="0">
                  <a:solidFill>
                    <a:prstClr val="white"/>
                  </a:solidFill>
                  <a:latin typeface="Arial"/>
                </a:endParaRPr>
              </a:p>
            </p:txBody>
          </p:sp>
          <p:sp>
            <p:nvSpPr>
              <p:cNvPr id="271" name="Rectangle 7">
                <a:extLst>
                  <a:ext uri="{FF2B5EF4-FFF2-40B4-BE49-F238E27FC236}">
                    <a16:creationId xmlns:a16="http://schemas.microsoft.com/office/drawing/2014/main" id="{2752F125-B59B-7743-9CB6-B5402776EF1E}"/>
                  </a:ext>
                </a:extLst>
              </p:cNvPr>
              <p:cNvSpPr>
                <a:spLocks noChangeArrowheads="1"/>
              </p:cNvSpPr>
              <p:nvPr/>
            </p:nvSpPr>
            <p:spPr bwMode="auto">
              <a:xfrm>
                <a:off x="2785" y="1109"/>
                <a:ext cx="38" cy="37"/>
              </a:xfrm>
              <a:prstGeom prst="rect">
                <a:avLst/>
              </a:prstGeom>
              <a:grpFill/>
              <a:ln w="19050" cap="rnd">
                <a:solidFill>
                  <a:srgbClr val="FFC000"/>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14">
                  <a:defRPr/>
                </a:pPr>
                <a:endParaRPr lang="en-US" sz="1350" dirty="0">
                  <a:solidFill>
                    <a:prstClr val="white"/>
                  </a:solidFill>
                  <a:latin typeface="Arial"/>
                </a:endParaRPr>
              </a:p>
            </p:txBody>
          </p:sp>
          <p:sp>
            <p:nvSpPr>
              <p:cNvPr id="272" name="Rectangle 8">
                <a:extLst>
                  <a:ext uri="{FF2B5EF4-FFF2-40B4-BE49-F238E27FC236}">
                    <a16:creationId xmlns:a16="http://schemas.microsoft.com/office/drawing/2014/main" id="{339E5E52-D47A-A640-B5E3-BE73FD865236}"/>
                  </a:ext>
                </a:extLst>
              </p:cNvPr>
              <p:cNvSpPr>
                <a:spLocks noChangeArrowheads="1"/>
              </p:cNvSpPr>
              <p:nvPr/>
            </p:nvSpPr>
            <p:spPr bwMode="auto">
              <a:xfrm>
                <a:off x="2714" y="1109"/>
                <a:ext cx="35" cy="37"/>
              </a:xfrm>
              <a:prstGeom prst="rect">
                <a:avLst/>
              </a:prstGeom>
              <a:grpFill/>
              <a:ln w="19050" cap="rnd">
                <a:solidFill>
                  <a:srgbClr val="FFC000"/>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14">
                  <a:defRPr/>
                </a:pPr>
                <a:endParaRPr lang="en-US" sz="1350" dirty="0">
                  <a:solidFill>
                    <a:prstClr val="white"/>
                  </a:solidFill>
                  <a:latin typeface="Arial"/>
                </a:endParaRPr>
              </a:p>
            </p:txBody>
          </p:sp>
          <p:sp>
            <p:nvSpPr>
              <p:cNvPr id="273" name="Rectangle 9">
                <a:extLst>
                  <a:ext uri="{FF2B5EF4-FFF2-40B4-BE49-F238E27FC236}">
                    <a16:creationId xmlns:a16="http://schemas.microsoft.com/office/drawing/2014/main" id="{2E9CD054-C63C-0B4E-AC43-AB0327E1E2DB}"/>
                  </a:ext>
                </a:extLst>
              </p:cNvPr>
              <p:cNvSpPr>
                <a:spLocks noChangeArrowheads="1"/>
              </p:cNvSpPr>
              <p:nvPr/>
            </p:nvSpPr>
            <p:spPr bwMode="auto">
              <a:xfrm>
                <a:off x="2714" y="1031"/>
                <a:ext cx="35" cy="38"/>
              </a:xfrm>
              <a:prstGeom prst="rect">
                <a:avLst/>
              </a:prstGeom>
              <a:grpFill/>
              <a:ln w="19050" cap="rnd">
                <a:solidFill>
                  <a:srgbClr val="FFC000"/>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14">
                  <a:defRPr/>
                </a:pPr>
                <a:endParaRPr lang="en-US" sz="1350" dirty="0">
                  <a:solidFill>
                    <a:prstClr val="white"/>
                  </a:solidFill>
                  <a:latin typeface="Arial"/>
                </a:endParaRPr>
              </a:p>
            </p:txBody>
          </p:sp>
          <p:sp>
            <p:nvSpPr>
              <p:cNvPr id="274" name="Rectangle 10">
                <a:extLst>
                  <a:ext uri="{FF2B5EF4-FFF2-40B4-BE49-F238E27FC236}">
                    <a16:creationId xmlns:a16="http://schemas.microsoft.com/office/drawing/2014/main" id="{5825019D-D81D-7049-9F22-0798B0DAB3E9}"/>
                  </a:ext>
                </a:extLst>
              </p:cNvPr>
              <p:cNvSpPr>
                <a:spLocks noChangeArrowheads="1"/>
              </p:cNvSpPr>
              <p:nvPr/>
            </p:nvSpPr>
            <p:spPr bwMode="auto">
              <a:xfrm>
                <a:off x="2714" y="954"/>
                <a:ext cx="35" cy="36"/>
              </a:xfrm>
              <a:prstGeom prst="rect">
                <a:avLst/>
              </a:prstGeom>
              <a:grpFill/>
              <a:ln w="19050" cap="rnd">
                <a:solidFill>
                  <a:srgbClr val="FFC000"/>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14">
                  <a:defRPr/>
                </a:pPr>
                <a:endParaRPr lang="en-US" sz="1350" dirty="0">
                  <a:solidFill>
                    <a:prstClr val="white"/>
                  </a:solidFill>
                  <a:latin typeface="Arial"/>
                </a:endParaRPr>
              </a:p>
            </p:txBody>
          </p:sp>
        </p:grpSp>
        <p:grpSp>
          <p:nvGrpSpPr>
            <p:cNvPr id="265" name="Group 173">
              <a:extLst>
                <a:ext uri="{FF2B5EF4-FFF2-40B4-BE49-F238E27FC236}">
                  <a16:creationId xmlns:a16="http://schemas.microsoft.com/office/drawing/2014/main" id="{42F47F1E-B4A4-7C41-8AB9-D40B14494C6B}"/>
                </a:ext>
              </a:extLst>
            </p:cNvPr>
            <p:cNvGrpSpPr>
              <a:grpSpLocks noChangeAspect="1"/>
            </p:cNvGrpSpPr>
            <p:nvPr/>
          </p:nvGrpSpPr>
          <p:grpSpPr bwMode="auto">
            <a:xfrm>
              <a:off x="8249215" y="3840150"/>
              <a:ext cx="466236" cy="265577"/>
              <a:chOff x="2407" y="1352"/>
              <a:chExt cx="948" cy="540"/>
            </a:xfrm>
          </p:grpSpPr>
          <p:sp>
            <p:nvSpPr>
              <p:cNvPr id="266" name="Freeform 174">
                <a:extLst>
                  <a:ext uri="{FF2B5EF4-FFF2-40B4-BE49-F238E27FC236}">
                    <a16:creationId xmlns:a16="http://schemas.microsoft.com/office/drawing/2014/main" id="{B483CDAF-64CD-6B44-8466-E05BB3EED7B2}"/>
                  </a:ext>
                </a:extLst>
              </p:cNvPr>
              <p:cNvSpPr>
                <a:spLocks/>
              </p:cNvSpPr>
              <p:nvPr/>
            </p:nvSpPr>
            <p:spPr bwMode="auto">
              <a:xfrm>
                <a:off x="2407" y="1411"/>
                <a:ext cx="280" cy="424"/>
              </a:xfrm>
              <a:custGeom>
                <a:avLst/>
                <a:gdLst>
                  <a:gd name="T0" fmla="*/ 209 w 280"/>
                  <a:gd name="T1" fmla="*/ 424 h 424"/>
                  <a:gd name="T2" fmla="*/ 0 w 280"/>
                  <a:gd name="T3" fmla="*/ 214 h 424"/>
                  <a:gd name="T4" fmla="*/ 215 w 280"/>
                  <a:gd name="T5" fmla="*/ 0 h 424"/>
                  <a:gd name="T6" fmla="*/ 280 w 280"/>
                  <a:gd name="T7" fmla="*/ 65 h 424"/>
                  <a:gd name="T8" fmla="*/ 131 w 280"/>
                  <a:gd name="T9" fmla="*/ 214 h 424"/>
                  <a:gd name="T10" fmla="*/ 276 w 280"/>
                  <a:gd name="T11" fmla="*/ 359 h 424"/>
                  <a:gd name="T12" fmla="*/ 209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209" y="424"/>
                    </a:moveTo>
                    <a:lnTo>
                      <a:pt x="0" y="214"/>
                    </a:lnTo>
                    <a:lnTo>
                      <a:pt x="215" y="0"/>
                    </a:lnTo>
                    <a:lnTo>
                      <a:pt x="280" y="65"/>
                    </a:lnTo>
                    <a:lnTo>
                      <a:pt x="131" y="214"/>
                    </a:lnTo>
                    <a:lnTo>
                      <a:pt x="276" y="359"/>
                    </a:lnTo>
                    <a:lnTo>
                      <a:pt x="209"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67" name="Freeform 175">
                <a:extLst>
                  <a:ext uri="{FF2B5EF4-FFF2-40B4-BE49-F238E27FC236}">
                    <a16:creationId xmlns:a16="http://schemas.microsoft.com/office/drawing/2014/main" id="{9613E6C7-848B-0145-87A8-28FC673A8373}"/>
                  </a:ext>
                </a:extLst>
              </p:cNvPr>
              <p:cNvSpPr>
                <a:spLocks/>
              </p:cNvSpPr>
              <p:nvPr/>
            </p:nvSpPr>
            <p:spPr bwMode="auto">
              <a:xfrm>
                <a:off x="3075" y="1411"/>
                <a:ext cx="280" cy="424"/>
              </a:xfrm>
              <a:custGeom>
                <a:avLst/>
                <a:gdLst>
                  <a:gd name="T0" fmla="*/ 65 w 280"/>
                  <a:gd name="T1" fmla="*/ 424 h 424"/>
                  <a:gd name="T2" fmla="*/ 0 w 280"/>
                  <a:gd name="T3" fmla="*/ 359 h 424"/>
                  <a:gd name="T4" fmla="*/ 149 w 280"/>
                  <a:gd name="T5" fmla="*/ 210 h 424"/>
                  <a:gd name="T6" fmla="*/ 7 w 280"/>
                  <a:gd name="T7" fmla="*/ 65 h 424"/>
                  <a:gd name="T8" fmla="*/ 71 w 280"/>
                  <a:gd name="T9" fmla="*/ 0 h 424"/>
                  <a:gd name="T10" fmla="*/ 280 w 280"/>
                  <a:gd name="T11" fmla="*/ 210 h 424"/>
                  <a:gd name="T12" fmla="*/ 65 w 280"/>
                  <a:gd name="T13" fmla="*/ 424 h 424"/>
                </a:gdLst>
                <a:ahLst/>
                <a:cxnLst>
                  <a:cxn ang="0">
                    <a:pos x="T0" y="T1"/>
                  </a:cxn>
                  <a:cxn ang="0">
                    <a:pos x="T2" y="T3"/>
                  </a:cxn>
                  <a:cxn ang="0">
                    <a:pos x="T4" y="T5"/>
                  </a:cxn>
                  <a:cxn ang="0">
                    <a:pos x="T6" y="T7"/>
                  </a:cxn>
                  <a:cxn ang="0">
                    <a:pos x="T8" y="T9"/>
                  </a:cxn>
                  <a:cxn ang="0">
                    <a:pos x="T10" y="T11"/>
                  </a:cxn>
                  <a:cxn ang="0">
                    <a:pos x="T12" y="T13"/>
                  </a:cxn>
                </a:cxnLst>
                <a:rect l="0" t="0" r="r" b="b"/>
                <a:pathLst>
                  <a:path w="280" h="424">
                    <a:moveTo>
                      <a:pt x="65" y="424"/>
                    </a:moveTo>
                    <a:lnTo>
                      <a:pt x="0" y="359"/>
                    </a:lnTo>
                    <a:lnTo>
                      <a:pt x="149" y="210"/>
                    </a:lnTo>
                    <a:lnTo>
                      <a:pt x="7" y="65"/>
                    </a:lnTo>
                    <a:lnTo>
                      <a:pt x="71" y="0"/>
                    </a:lnTo>
                    <a:lnTo>
                      <a:pt x="280" y="210"/>
                    </a:lnTo>
                    <a:lnTo>
                      <a:pt x="65" y="424"/>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68" name="Freeform 176">
                <a:extLst>
                  <a:ext uri="{FF2B5EF4-FFF2-40B4-BE49-F238E27FC236}">
                    <a16:creationId xmlns:a16="http://schemas.microsoft.com/office/drawing/2014/main" id="{7DEC3801-4A03-CE49-AD9A-E3193808F68D}"/>
                  </a:ext>
                </a:extLst>
              </p:cNvPr>
              <p:cNvSpPr>
                <a:spLocks/>
              </p:cNvSpPr>
              <p:nvPr/>
            </p:nvSpPr>
            <p:spPr bwMode="auto">
              <a:xfrm>
                <a:off x="2731" y="1352"/>
                <a:ext cx="301" cy="540"/>
              </a:xfrm>
              <a:custGeom>
                <a:avLst/>
                <a:gdLst>
                  <a:gd name="T0" fmla="*/ 85 w 301"/>
                  <a:gd name="T1" fmla="*/ 540 h 540"/>
                  <a:gd name="T2" fmla="*/ 0 w 301"/>
                  <a:gd name="T3" fmla="*/ 502 h 540"/>
                  <a:gd name="T4" fmla="*/ 215 w 301"/>
                  <a:gd name="T5" fmla="*/ 0 h 540"/>
                  <a:gd name="T6" fmla="*/ 301 w 301"/>
                  <a:gd name="T7" fmla="*/ 38 h 540"/>
                  <a:gd name="T8" fmla="*/ 85 w 301"/>
                  <a:gd name="T9" fmla="*/ 540 h 540"/>
                </a:gdLst>
                <a:ahLst/>
                <a:cxnLst>
                  <a:cxn ang="0">
                    <a:pos x="T0" y="T1"/>
                  </a:cxn>
                  <a:cxn ang="0">
                    <a:pos x="T2" y="T3"/>
                  </a:cxn>
                  <a:cxn ang="0">
                    <a:pos x="T4" y="T5"/>
                  </a:cxn>
                  <a:cxn ang="0">
                    <a:pos x="T6" y="T7"/>
                  </a:cxn>
                  <a:cxn ang="0">
                    <a:pos x="T8" y="T9"/>
                  </a:cxn>
                </a:cxnLst>
                <a:rect l="0" t="0" r="r" b="b"/>
                <a:pathLst>
                  <a:path w="301" h="540">
                    <a:moveTo>
                      <a:pt x="85" y="540"/>
                    </a:moveTo>
                    <a:lnTo>
                      <a:pt x="0" y="502"/>
                    </a:lnTo>
                    <a:lnTo>
                      <a:pt x="215" y="0"/>
                    </a:lnTo>
                    <a:lnTo>
                      <a:pt x="301" y="38"/>
                    </a:lnTo>
                    <a:lnTo>
                      <a:pt x="85" y="540"/>
                    </a:lnTo>
                    <a:close/>
                  </a:path>
                </a:pathLst>
              </a:cu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grpSp>
      </p:grpSp>
      <p:sp>
        <p:nvSpPr>
          <p:cNvPr id="275" name="TextBox 274">
            <a:extLst>
              <a:ext uri="{FF2B5EF4-FFF2-40B4-BE49-F238E27FC236}">
                <a16:creationId xmlns:a16="http://schemas.microsoft.com/office/drawing/2014/main" id="{04E7171A-9114-1840-88BC-2AF34B3374DE}"/>
              </a:ext>
            </a:extLst>
          </p:cNvPr>
          <p:cNvSpPr txBox="1"/>
          <p:nvPr/>
        </p:nvSpPr>
        <p:spPr>
          <a:xfrm>
            <a:off x="8446842" y="4949834"/>
            <a:ext cx="6235507" cy="1098762"/>
          </a:xfrm>
          <a:prstGeom prst="rect">
            <a:avLst/>
          </a:prstGeom>
          <a:noFill/>
        </p:spPr>
        <p:txBody>
          <a:bodyPr wrap="square" lIns="182880" tIns="146304" rIns="182880" bIns="146304" rtlCol="0">
            <a:spAutoFit/>
          </a:bodyPr>
          <a:lstStyle/>
          <a:p>
            <a:pPr defTabSz="731534">
              <a:lnSpc>
                <a:spcPct val="90000"/>
              </a:lnSpc>
              <a:spcBef>
                <a:spcPts val="3600"/>
              </a:spcBef>
              <a:defRPr/>
            </a:pPr>
            <a:r>
              <a:rPr lang="en-US" sz="3000" dirty="0">
                <a:solidFill>
                  <a:srgbClr val="FFFFFF"/>
                </a:solidFill>
              </a:rPr>
              <a:t>Belts and suspenders </a:t>
            </a:r>
            <a:br>
              <a:rPr lang="en-US" sz="3000" dirty="0">
                <a:solidFill>
                  <a:srgbClr val="FFFFFF"/>
                </a:solidFill>
              </a:rPr>
            </a:br>
            <a:r>
              <a:rPr lang="en-US" sz="2800" i="1" dirty="0">
                <a:solidFill>
                  <a:srgbClr val="FFC000"/>
                </a:solidFill>
              </a:rPr>
              <a:t>(governance, templates)</a:t>
            </a:r>
            <a:endParaRPr lang="en-US" sz="3000" i="1" dirty="0">
              <a:solidFill>
                <a:srgbClr val="FFC000"/>
              </a:solidFill>
            </a:endParaRPr>
          </a:p>
        </p:txBody>
      </p:sp>
      <p:grpSp>
        <p:nvGrpSpPr>
          <p:cNvPr id="276" name="Group 275">
            <a:extLst>
              <a:ext uri="{FF2B5EF4-FFF2-40B4-BE49-F238E27FC236}">
                <a16:creationId xmlns:a16="http://schemas.microsoft.com/office/drawing/2014/main" id="{8C1B739D-3A67-4F47-ADF4-4460AAF86982}"/>
              </a:ext>
            </a:extLst>
          </p:cNvPr>
          <p:cNvGrpSpPr/>
          <p:nvPr/>
        </p:nvGrpSpPr>
        <p:grpSpPr>
          <a:xfrm>
            <a:off x="6482404" y="5346591"/>
            <a:ext cx="1067766" cy="374986"/>
            <a:chOff x="7513320" y="4870704"/>
            <a:chExt cx="1301874" cy="457200"/>
          </a:xfrm>
        </p:grpSpPr>
        <p:sp>
          <p:nvSpPr>
            <p:cNvPr id="277" name="Rectangle 276">
              <a:extLst>
                <a:ext uri="{FF2B5EF4-FFF2-40B4-BE49-F238E27FC236}">
                  <a16:creationId xmlns:a16="http://schemas.microsoft.com/office/drawing/2014/main" id="{10E1BB02-FA68-BB44-8697-29C682707713}"/>
                </a:ext>
              </a:extLst>
            </p:cNvPr>
            <p:cNvSpPr/>
            <p:nvPr/>
          </p:nvSpPr>
          <p:spPr bwMode="auto">
            <a:xfrm>
              <a:off x="7513320" y="4974337"/>
              <a:ext cx="1301874" cy="249936"/>
            </a:xfrm>
            <a:prstGeom prst="rect">
              <a:avLst/>
            </a:prstGeom>
            <a:noFill/>
            <a:ln w="19050" cap="rnd">
              <a:solidFill>
                <a:srgbClr val="FFFF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534">
                <a:defRPr/>
              </a:pPr>
              <a:endParaRPr lang="en-US" dirty="0">
                <a:solidFill>
                  <a:srgbClr val="FFFFFF"/>
                </a:solidFill>
              </a:endParaRPr>
            </a:p>
          </p:txBody>
        </p:sp>
        <p:sp>
          <p:nvSpPr>
            <p:cNvPr id="278" name="Frame 277">
              <a:extLst>
                <a:ext uri="{FF2B5EF4-FFF2-40B4-BE49-F238E27FC236}">
                  <a16:creationId xmlns:a16="http://schemas.microsoft.com/office/drawing/2014/main" id="{45C1CE40-6454-6842-8FF5-015D340E14B4}"/>
                </a:ext>
              </a:extLst>
            </p:cNvPr>
            <p:cNvSpPr/>
            <p:nvPr/>
          </p:nvSpPr>
          <p:spPr bwMode="auto">
            <a:xfrm>
              <a:off x="7946516" y="4870704"/>
              <a:ext cx="457200" cy="457200"/>
            </a:xfrm>
            <a:prstGeom prst="frame">
              <a:avLst/>
            </a:prstGeom>
            <a:solidFill>
              <a:srgbClr val="232F3E"/>
            </a:solidFill>
            <a:ln w="19050" cap="rnd">
              <a:solidFill>
                <a:srgbClr val="FFC000"/>
              </a:solidFill>
              <a:prstDash val="solid"/>
              <a:round/>
              <a:headEnd type="arrow"/>
              <a:tailEnd/>
            </a:ln>
          </p:spPr>
          <p:txBody>
            <a:bodyPr vert="horz" wrap="square" lIns="91440" tIns="45720" rIns="91440" bIns="45720" numCol="1" anchor="t" anchorCtr="0" compatLnSpc="1">
              <a:prstTxWarp prst="textNoShape">
                <a:avLst/>
              </a:prstTxWarp>
            </a:bodyPr>
            <a:lstStyle/>
            <a:p>
              <a:pPr defTabSz="1097190">
                <a:defRPr/>
              </a:pPr>
              <a:endParaRPr lang="en-US" dirty="0">
                <a:solidFill>
                  <a:srgbClr val="FFFFFF"/>
                </a:solidFill>
              </a:endParaRPr>
            </a:p>
          </p:txBody>
        </p:sp>
        <p:sp>
          <p:nvSpPr>
            <p:cNvPr id="279" name="Oval 278">
              <a:extLst>
                <a:ext uri="{FF2B5EF4-FFF2-40B4-BE49-F238E27FC236}">
                  <a16:creationId xmlns:a16="http://schemas.microsoft.com/office/drawing/2014/main" id="{06F28CF8-CD03-C049-AFA6-D626799A256F}"/>
                </a:ext>
              </a:extLst>
            </p:cNvPr>
            <p:cNvSpPr/>
            <p:nvPr/>
          </p:nvSpPr>
          <p:spPr bwMode="auto">
            <a:xfrm>
              <a:off x="8498080" y="5076446"/>
              <a:ext cx="45722" cy="4572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280" name="Oval 279">
              <a:extLst>
                <a:ext uri="{FF2B5EF4-FFF2-40B4-BE49-F238E27FC236}">
                  <a16:creationId xmlns:a16="http://schemas.microsoft.com/office/drawing/2014/main" id="{8AC5EA4F-78C9-F541-ABAF-D8DB10C46F07}"/>
                </a:ext>
              </a:extLst>
            </p:cNvPr>
            <p:cNvSpPr/>
            <p:nvPr/>
          </p:nvSpPr>
          <p:spPr bwMode="auto">
            <a:xfrm>
              <a:off x="8652906" y="5076446"/>
              <a:ext cx="45722" cy="4572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281" name="Oval 280">
              <a:extLst>
                <a:ext uri="{FF2B5EF4-FFF2-40B4-BE49-F238E27FC236}">
                  <a16:creationId xmlns:a16="http://schemas.microsoft.com/office/drawing/2014/main" id="{15747195-A945-E644-A5D5-CF328160B86E}"/>
                </a:ext>
              </a:extLst>
            </p:cNvPr>
            <p:cNvSpPr/>
            <p:nvPr/>
          </p:nvSpPr>
          <p:spPr bwMode="auto">
            <a:xfrm>
              <a:off x="8210239" y="5076446"/>
              <a:ext cx="45722" cy="4572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cxnSp>
        <p:nvCxnSpPr>
          <p:cNvPr id="282" name="Straight Connector 281">
            <a:extLst>
              <a:ext uri="{FF2B5EF4-FFF2-40B4-BE49-F238E27FC236}">
                <a16:creationId xmlns:a16="http://schemas.microsoft.com/office/drawing/2014/main" id="{F5C53B74-7546-0F49-9C3E-109880798CB8}"/>
              </a:ext>
            </a:extLst>
          </p:cNvPr>
          <p:cNvCxnSpPr>
            <a:cxnSpLocks/>
          </p:cNvCxnSpPr>
          <p:nvPr/>
        </p:nvCxnSpPr>
        <p:spPr>
          <a:xfrm>
            <a:off x="8043734" y="871082"/>
            <a:ext cx="0" cy="6728165"/>
          </a:xfrm>
          <a:prstGeom prst="line">
            <a:avLst/>
          </a:prstGeom>
          <a:noFill/>
          <a:ln w="19050" cap="flat" cmpd="sng" algn="ctr">
            <a:solidFill>
              <a:srgbClr val="527FFF"/>
            </a:solidFill>
            <a:prstDash val="solid"/>
            <a:headEnd type="none"/>
            <a:tailEnd type="none"/>
          </a:ln>
          <a:effectLst/>
        </p:spPr>
      </p:cxnSp>
    </p:spTree>
    <p:extLst>
      <p:ext uri="{BB962C8B-B14F-4D97-AF65-F5344CB8AC3E}">
        <p14:creationId xmlns:p14="http://schemas.microsoft.com/office/powerpoint/2010/main" val="11763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{7A76AF02-B328-9848-A104-8CE77F2014EC}tf16401378</Template>
  <TotalTime>24098</TotalTime>
  <Words>3672</Words>
  <Application>Microsoft Macintosh PowerPoint</Application>
  <PresentationFormat>Custom</PresentationFormat>
  <Paragraphs>594</Paragraphs>
  <Slides>57</Slides>
  <Notes>18</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Amazon Ember</vt:lpstr>
      <vt:lpstr>Amazon Ember Bold</vt:lpstr>
      <vt:lpstr>Amazon Ember Cd</vt:lpstr>
      <vt:lpstr>Amazon Ember Light</vt:lpstr>
      <vt:lpstr>Amazon Ember Regular</vt:lpstr>
      <vt:lpstr>Arial</vt:lpstr>
      <vt:lpstr>Calibri</vt:lpstr>
      <vt:lpstr>DeckTemplate-AWS</vt:lpstr>
      <vt:lpstr>PowerPoint Presentation</vt:lpstr>
      <vt:lpstr>Why are you here?</vt:lpstr>
      <vt:lpstr>Powerful ecosystem of tools</vt:lpstr>
      <vt:lpstr>Internal and external customers across industries</vt:lpstr>
      <vt:lpstr>Customers tell us they need to:</vt:lpstr>
      <vt:lpstr>The Amazon Builders’ Library</vt:lpstr>
      <vt:lpstr>A Point of Reference: ‘First hand’ Lessons &amp; Techniques</vt:lpstr>
      <vt:lpstr>The Amazon Builders’ Library </vt:lpstr>
      <vt:lpstr>Lessons learned at Amazon for developing and  delivering software </vt:lpstr>
      <vt:lpstr>Key takeaways</vt:lpstr>
      <vt:lpstr>Amazon’s Journey</vt:lpstr>
      <vt:lpstr>Our mission</vt:lpstr>
      <vt:lpstr>Just starting out</vt:lpstr>
      <vt:lpstr>Scaling v1</vt:lpstr>
      <vt:lpstr>Going further</vt:lpstr>
      <vt:lpstr>Impact to our development</vt:lpstr>
      <vt:lpstr>Monolith development lifecycle</vt:lpstr>
      <vt:lpstr>Monolith development lifecycle</vt:lpstr>
      <vt:lpstr>Monolith development lifecycle</vt:lpstr>
      <vt:lpstr>Impact to our organization</vt:lpstr>
      <vt:lpstr>Getting (re)organized</vt:lpstr>
      <vt:lpstr>Transformation timeline</vt:lpstr>
      <vt:lpstr>Teams Own Everything</vt:lpstr>
      <vt:lpstr>Key takeaways</vt:lpstr>
      <vt:lpstr>Now we have…</vt:lpstr>
      <vt:lpstr>Modern Applications</vt:lpstr>
      <vt:lpstr>Measuring success</vt:lpstr>
      <vt:lpstr>How we think about metrics</vt:lpstr>
      <vt:lpstr>Enabling our teams through automation</vt:lpstr>
      <vt:lpstr>Software delivery at Amazon</vt:lpstr>
      <vt:lpstr>Software delivery at Amazon</vt:lpstr>
      <vt:lpstr>Dev/Test</vt:lpstr>
      <vt:lpstr>Key takeaways</vt:lpstr>
      <vt:lpstr>Continuous Delivery at Amazon</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Amazon Continuous Delivery: Deep Dive</vt:lpstr>
      <vt:lpstr>Pipeline Blockers: time windows, pipeline policies, code coverage, code review, security scans, dependency updates, etc.  </vt:lpstr>
      <vt:lpstr>Fully automated: this part should be CAREFUL</vt:lpstr>
      <vt:lpstr>Key takeaways</vt:lpstr>
      <vt:lpstr>Well-Architected + The Builders Library = Innovation Flywheel</vt:lpstr>
      <vt:lpstr>Just the beginning</vt:lpstr>
      <vt:lpstr>The Amazon Builders’ Library</vt:lpstr>
      <vt:lpstr>Why are you (still) here?</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mcnate</cp:lastModifiedBy>
  <cp:revision>147</cp:revision>
  <dcterms:created xsi:type="dcterms:W3CDTF">2016-06-17T18:22:10Z</dcterms:created>
  <dcterms:modified xsi:type="dcterms:W3CDTF">2020-02-04T19:57:10Z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